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1284" y="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6"/>
        <p:cNvGrpSpPr/>
        <p:nvPr/>
      </p:nvGrpSpPr>
      <p:grpSpPr>
        <a:xfrm>
          <a:off x="0" y="0"/>
          <a:ext cx="0" cy="0"/>
          <a:chOff x="0" y="0"/>
          <a:chExt cx="0" cy="0"/>
        </a:xfrm>
      </p:grpSpPr>
      <p:sp>
        <p:nvSpPr>
          <p:cNvPr id="17" name="Google Shape;17;n"/>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 name="Google Shape;18;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rtl="0">
              <a:spcBef>
                <a:spcPts val="0"/>
              </a:spcBef>
              <a:spcAft>
                <a:spcPts val="0"/>
              </a:spcAft>
              <a:buSzPts val="1100"/>
              <a:buChar char="●"/>
              <a:defRPr sz="1100"/>
            </a:lvl1pPr>
            <a:lvl2pPr marL="914400" lvl="1" indent="-298450" rtl="0">
              <a:spcBef>
                <a:spcPts val="0"/>
              </a:spcBef>
              <a:spcAft>
                <a:spcPts val="0"/>
              </a:spcAft>
              <a:buSzPts val="1100"/>
              <a:buChar char="○"/>
              <a:defRPr sz="1100"/>
            </a:lvl2pPr>
            <a:lvl3pPr marL="1371600" lvl="2" indent="-298450" rtl="0">
              <a:spcBef>
                <a:spcPts val="0"/>
              </a:spcBef>
              <a:spcAft>
                <a:spcPts val="0"/>
              </a:spcAft>
              <a:buSzPts val="1100"/>
              <a:buChar char="■"/>
              <a:defRPr sz="1100"/>
            </a:lvl3pPr>
            <a:lvl4pPr marL="1828800" lvl="3" indent="-298450" rtl="0">
              <a:spcBef>
                <a:spcPts val="0"/>
              </a:spcBef>
              <a:spcAft>
                <a:spcPts val="0"/>
              </a:spcAft>
              <a:buSzPts val="1100"/>
              <a:buChar char="●"/>
              <a:defRPr sz="1100"/>
            </a:lvl4pPr>
            <a:lvl5pPr marL="2286000" lvl="4" indent="-298450" rtl="0">
              <a:spcBef>
                <a:spcPts val="0"/>
              </a:spcBef>
              <a:spcAft>
                <a:spcPts val="0"/>
              </a:spcAft>
              <a:buSzPts val="1100"/>
              <a:buChar char="○"/>
              <a:defRPr sz="1100"/>
            </a:lvl5pPr>
            <a:lvl6pPr marL="2743200" lvl="5" indent="-298450" rtl="0">
              <a:spcBef>
                <a:spcPts val="0"/>
              </a:spcBef>
              <a:spcAft>
                <a:spcPts val="0"/>
              </a:spcAft>
              <a:buSzPts val="1100"/>
              <a:buChar char="■"/>
              <a:defRPr sz="1100"/>
            </a:lvl6pPr>
            <a:lvl7pPr marL="3200400" lvl="6" indent="-298450" rtl="0">
              <a:spcBef>
                <a:spcPts val="0"/>
              </a:spcBef>
              <a:spcAft>
                <a:spcPts val="0"/>
              </a:spcAft>
              <a:buSzPts val="1100"/>
              <a:buChar char="●"/>
              <a:defRPr sz="1100"/>
            </a:lvl7pPr>
            <a:lvl8pPr marL="3657600" lvl="7" indent="-298450" rtl="0">
              <a:spcBef>
                <a:spcPts val="0"/>
              </a:spcBef>
              <a:spcAft>
                <a:spcPts val="0"/>
              </a:spcAft>
              <a:buSzPts val="1100"/>
              <a:buChar char="○"/>
              <a:defRPr sz="1100"/>
            </a:lvl8pPr>
            <a:lvl9pPr marL="4114800" lvl="8" indent="-298450" rtl="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2" name="Google Shape;112;p1: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0" name="Google Shape;170;p1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6" name="Google Shape;176;p11: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2" name="Google Shape;182;p1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8" name="Google Shape;188;p1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4" name="Google Shape;194;p1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0" name="Google Shape;200;p1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6" name="Google Shape;206;p16: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1" name="Google Shape;211;p1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6" name="Google Shape;216;p1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2" name="Google Shape;222;p19: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8" name="Google Shape;118;p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7" name="Google Shape;227;p2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2" name="Google Shape;232;p21: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7" name="Google Shape;237;p2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p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2" name="Google Shape;242;p2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7" name="Google Shape;247;p2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2" name="Google Shape;252;p2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p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7" name="Google Shape;257;p26: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p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3" name="Google Shape;263;p2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4" name="Google Shape;124;p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0" name="Google Shape;130;p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1" name="Google Shape;141;p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6" name="Google Shape;146;p6: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2" name="Google Shape;152;p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8" name="Google Shape;158;p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4" name="Google Shape;164;p9: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9"/>
        <p:cNvGrpSpPr/>
        <p:nvPr/>
      </p:nvGrpSpPr>
      <p:grpSpPr>
        <a:xfrm>
          <a:off x="0" y="0"/>
          <a:ext cx="0" cy="0"/>
          <a:chOff x="0" y="0"/>
          <a:chExt cx="0" cy="0"/>
        </a:xfrm>
      </p:grpSpPr>
      <p:sp>
        <p:nvSpPr>
          <p:cNvPr id="30" name="Google Shape;30;p2"/>
          <p:cNvSpPr txBox="1">
            <a:spLocks noGrp="1"/>
          </p:cNvSpPr>
          <p:nvPr>
            <p:ph type="dt" idx="10"/>
          </p:nvPr>
        </p:nvSpPr>
        <p:spPr>
          <a:xfrm>
            <a:off x="6172200" y="6172200"/>
            <a:ext cx="2514600" cy="365100"/>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31" name="Google Shape;31;p2"/>
          <p:cNvSpPr txBox="1">
            <a:spLocks noGrp="1"/>
          </p:cNvSpPr>
          <p:nvPr>
            <p:ph type="ftr" idx="11"/>
          </p:nvPr>
        </p:nvSpPr>
        <p:spPr>
          <a:xfrm>
            <a:off x="457199" y="6172200"/>
            <a:ext cx="3352800" cy="365100"/>
          </a:xfrm>
          <a:prstGeom prst="rect">
            <a:avLst/>
          </a:prstGeom>
          <a:noFill/>
          <a:ln>
            <a:noFill/>
          </a:ln>
        </p:spPr>
        <p:txBody>
          <a:bodyPr spcFirstLastPara="1" wrap="square" lIns="91425" tIns="45700" rIns="91425" bIns="45700" anchor="ctr" anchorCtr="0">
            <a:noAutofit/>
          </a:bodyPr>
          <a:lstStyle>
            <a:lvl1pPr lvl="0" algn="l"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32" name="Google Shape;32;p2"/>
          <p:cNvSpPr txBox="1">
            <a:spLocks noGrp="1"/>
          </p:cNvSpPr>
          <p:nvPr>
            <p:ph type="sldNum" idx="12"/>
          </p:nvPr>
        </p:nvSpPr>
        <p:spPr>
          <a:xfrm>
            <a:off x="3810000" y="6172200"/>
            <a:ext cx="1828800" cy="365100"/>
          </a:xfrm>
          <a:prstGeom prst="rect">
            <a:avLst/>
          </a:prstGeom>
          <a:noFill/>
          <a:ln>
            <a:noFill/>
          </a:ln>
        </p:spPr>
        <p:txBody>
          <a:bodyPr spcFirstLastPara="1" wrap="square" lIns="91425" tIns="45700" rIns="91425" bIns="45700" anchor="ctr" anchorCtr="0">
            <a:noAutofit/>
          </a:bodyPr>
          <a:lstStyle>
            <a:lvl1pPr marL="0" lvl="0" indent="0" algn="ctr" rtl="1">
              <a:spcBef>
                <a:spcPts val="0"/>
              </a:spcBef>
              <a:buNone/>
              <a:defRPr/>
            </a:lvl1pPr>
            <a:lvl2pPr marL="0" lvl="1" indent="0" algn="ctr" rtl="1">
              <a:spcBef>
                <a:spcPts val="0"/>
              </a:spcBef>
              <a:buNone/>
              <a:defRPr/>
            </a:lvl2pPr>
            <a:lvl3pPr marL="0" lvl="2" indent="0" algn="ctr" rtl="1">
              <a:spcBef>
                <a:spcPts val="0"/>
              </a:spcBef>
              <a:buNone/>
              <a:defRPr/>
            </a:lvl3pPr>
            <a:lvl4pPr marL="0" lvl="3" indent="0" algn="ctr" rtl="1">
              <a:spcBef>
                <a:spcPts val="0"/>
              </a:spcBef>
              <a:buNone/>
              <a:defRPr/>
            </a:lvl4pPr>
            <a:lvl5pPr marL="0" lvl="4" indent="0" algn="ctr" rtl="1">
              <a:spcBef>
                <a:spcPts val="0"/>
              </a:spcBef>
              <a:buNone/>
              <a:defRPr/>
            </a:lvl5pPr>
            <a:lvl6pPr marL="0" lvl="5" indent="0" algn="ctr" rtl="1">
              <a:spcBef>
                <a:spcPts val="0"/>
              </a:spcBef>
              <a:buNone/>
              <a:defRPr/>
            </a:lvl6pPr>
            <a:lvl7pPr marL="0" lvl="6" indent="0" algn="ctr" rtl="1">
              <a:spcBef>
                <a:spcPts val="0"/>
              </a:spcBef>
              <a:buNone/>
              <a:defRPr/>
            </a:lvl7pPr>
            <a:lvl8pPr marL="0" lvl="7" indent="0" algn="ctr" rtl="1">
              <a:spcBef>
                <a:spcPts val="0"/>
              </a:spcBef>
              <a:buNone/>
              <a:defRPr/>
            </a:lvl8pPr>
            <a:lvl9pPr marL="0" lvl="8" indent="0" algn="ctr" rtl="1">
              <a:spcBef>
                <a:spcPts val="0"/>
              </a:spcBef>
              <a:buNone/>
              <a:defRPr/>
            </a:lvl9pPr>
          </a:lstStyle>
          <a:p>
            <a:pPr marL="0" lvl="0" indent="0" algn="ctr" rtl="1">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98"/>
        <p:cNvGrpSpPr/>
        <p:nvPr/>
      </p:nvGrpSpPr>
      <p:grpSpPr>
        <a:xfrm>
          <a:off x="0" y="0"/>
          <a:ext cx="0" cy="0"/>
          <a:chOff x="0" y="0"/>
          <a:chExt cx="0" cy="0"/>
        </a:xfrm>
      </p:grpSpPr>
      <p:sp>
        <p:nvSpPr>
          <p:cNvPr id="99" name="Google Shape;99;p11"/>
          <p:cNvSpPr txBox="1">
            <a:spLocks noGrp="1"/>
          </p:cNvSpPr>
          <p:nvPr>
            <p:ph type="title"/>
          </p:nvPr>
        </p:nvSpPr>
        <p:spPr>
          <a:xfrm>
            <a:off x="1793289" y="4372168"/>
            <a:ext cx="6512400" cy="1143000"/>
          </a:xfrm>
          <a:prstGeom prst="rect">
            <a:avLst/>
          </a:prstGeom>
          <a:noFill/>
          <a:ln>
            <a:noFill/>
          </a:ln>
        </p:spPr>
        <p:txBody>
          <a:bodyPr spcFirstLastPara="1" wrap="square" lIns="91425" tIns="45700" rIns="91425" bIns="45700" anchor="t" anchorCtr="0">
            <a:noAutofit/>
          </a:bodyPr>
          <a:lstStyle>
            <a:lvl1pPr lvl="0" algn="r" rtl="1">
              <a:spcBef>
                <a:spcPts val="0"/>
              </a:spcBef>
              <a:spcAft>
                <a:spcPts val="0"/>
              </a:spcAft>
              <a:buSzPts val="2304"/>
              <a:buChar char="*"/>
              <a:defRPr/>
            </a:lvl1pPr>
            <a:lvl2pPr lvl="1" algn="l" rtl="1">
              <a:spcBef>
                <a:spcPts val="0"/>
              </a:spcBef>
              <a:spcAft>
                <a:spcPts val="0"/>
              </a:spcAft>
              <a:buSzPts val="1400"/>
              <a:buNone/>
              <a:defRPr/>
            </a:lvl2pPr>
            <a:lvl3pPr lvl="2" algn="l" rtl="1">
              <a:spcBef>
                <a:spcPts val="0"/>
              </a:spcBef>
              <a:spcAft>
                <a:spcPts val="0"/>
              </a:spcAft>
              <a:buSzPts val="1400"/>
              <a:buNone/>
              <a:defRPr/>
            </a:lvl3pPr>
            <a:lvl4pPr lvl="3" algn="l" rtl="1">
              <a:spcBef>
                <a:spcPts val="0"/>
              </a:spcBef>
              <a:spcAft>
                <a:spcPts val="0"/>
              </a:spcAft>
              <a:buSzPts val="1400"/>
              <a:buNone/>
              <a:defRPr/>
            </a:lvl4pPr>
            <a:lvl5pPr lvl="4" algn="l" rtl="1">
              <a:spcBef>
                <a:spcPts val="0"/>
              </a:spcBef>
              <a:spcAft>
                <a:spcPts val="0"/>
              </a:spcAft>
              <a:buSzPts val="1400"/>
              <a:buNone/>
              <a:defRPr/>
            </a:lvl5pPr>
            <a:lvl6pPr lvl="5" algn="l" rtl="1">
              <a:spcBef>
                <a:spcPts val="0"/>
              </a:spcBef>
              <a:spcAft>
                <a:spcPts val="0"/>
              </a:spcAft>
              <a:buSzPts val="1400"/>
              <a:buNone/>
              <a:defRPr/>
            </a:lvl6pPr>
            <a:lvl7pPr lvl="6" algn="l" rtl="1">
              <a:spcBef>
                <a:spcPts val="0"/>
              </a:spcBef>
              <a:spcAft>
                <a:spcPts val="0"/>
              </a:spcAft>
              <a:buSzPts val="1400"/>
              <a:buNone/>
              <a:defRPr/>
            </a:lvl7pPr>
            <a:lvl8pPr lvl="7" algn="l" rtl="1">
              <a:spcBef>
                <a:spcPts val="0"/>
              </a:spcBef>
              <a:spcAft>
                <a:spcPts val="0"/>
              </a:spcAft>
              <a:buSzPts val="1400"/>
              <a:buNone/>
              <a:defRPr/>
            </a:lvl8pPr>
            <a:lvl9pPr lvl="8" algn="l" rtl="1">
              <a:spcBef>
                <a:spcPts val="0"/>
              </a:spcBef>
              <a:spcAft>
                <a:spcPts val="0"/>
              </a:spcAft>
              <a:buSzPts val="1400"/>
              <a:buNone/>
              <a:defRPr/>
            </a:lvl9pPr>
          </a:lstStyle>
          <a:p>
            <a:endParaRPr/>
          </a:p>
        </p:txBody>
      </p:sp>
      <p:sp>
        <p:nvSpPr>
          <p:cNvPr id="100" name="Google Shape;100;p11"/>
          <p:cNvSpPr txBox="1">
            <a:spLocks noGrp="1"/>
          </p:cNvSpPr>
          <p:nvPr>
            <p:ph type="body" idx="1"/>
          </p:nvPr>
        </p:nvSpPr>
        <p:spPr>
          <a:xfrm rot="5400000">
            <a:off x="3368100" y="-731581"/>
            <a:ext cx="3474600" cy="6400800"/>
          </a:xfrm>
          <a:prstGeom prst="rect">
            <a:avLst/>
          </a:prstGeom>
          <a:noFill/>
          <a:ln>
            <a:noFill/>
          </a:ln>
        </p:spPr>
        <p:txBody>
          <a:bodyPr spcFirstLastPara="1" wrap="square" lIns="91425" tIns="45700" rIns="91425" bIns="45700" anchor="t" anchorCtr="0">
            <a:normAutofit/>
          </a:bodyPr>
          <a:lstStyle>
            <a:lvl1pPr marL="457200" lvl="0" indent="-377190" algn="r" rtl="1">
              <a:spcBef>
                <a:spcPts val="360"/>
              </a:spcBef>
              <a:spcAft>
                <a:spcPts val="0"/>
              </a:spcAft>
              <a:buSzPts val="2340"/>
              <a:buChar char="*"/>
              <a:defRPr/>
            </a:lvl1pPr>
            <a:lvl2pPr marL="914400" lvl="1" indent="-377190" algn="r" rtl="1">
              <a:spcBef>
                <a:spcPts val="360"/>
              </a:spcBef>
              <a:spcAft>
                <a:spcPts val="0"/>
              </a:spcAft>
              <a:buSzPts val="2340"/>
              <a:buChar char="*"/>
              <a:defRPr/>
            </a:lvl2pPr>
            <a:lvl3pPr marL="1371600" lvl="2" indent="-377189" algn="r" rtl="1">
              <a:spcBef>
                <a:spcPts val="360"/>
              </a:spcBef>
              <a:spcAft>
                <a:spcPts val="0"/>
              </a:spcAft>
              <a:buSzPts val="2340"/>
              <a:buChar char="*"/>
              <a:defRPr/>
            </a:lvl3pPr>
            <a:lvl4pPr marL="1828800" lvl="3" indent="-377189" algn="r" rtl="1">
              <a:spcBef>
                <a:spcPts val="360"/>
              </a:spcBef>
              <a:spcAft>
                <a:spcPts val="0"/>
              </a:spcAft>
              <a:buSzPts val="2340"/>
              <a:buChar char="*"/>
              <a:defRPr/>
            </a:lvl4pPr>
            <a:lvl5pPr marL="2286000" lvl="4" indent="-377189" algn="r" rtl="1">
              <a:spcBef>
                <a:spcPts val="360"/>
              </a:spcBef>
              <a:spcAft>
                <a:spcPts val="0"/>
              </a:spcAft>
              <a:buSzPts val="2340"/>
              <a:buChar char="*"/>
              <a:defRPr/>
            </a:lvl5pPr>
            <a:lvl6pPr marL="2743200" lvl="5" indent="-377189" algn="r" rtl="1">
              <a:spcBef>
                <a:spcPts val="360"/>
              </a:spcBef>
              <a:spcAft>
                <a:spcPts val="0"/>
              </a:spcAft>
              <a:buSzPts val="2340"/>
              <a:buChar char="*"/>
              <a:defRPr/>
            </a:lvl6pPr>
            <a:lvl7pPr marL="3200400" lvl="6" indent="-377189" algn="r" rtl="1">
              <a:spcBef>
                <a:spcPts val="360"/>
              </a:spcBef>
              <a:spcAft>
                <a:spcPts val="0"/>
              </a:spcAft>
              <a:buSzPts val="2340"/>
              <a:buChar char="*"/>
              <a:defRPr/>
            </a:lvl7pPr>
            <a:lvl8pPr marL="3657600" lvl="7" indent="-377190" algn="r" rtl="1">
              <a:spcBef>
                <a:spcPts val="360"/>
              </a:spcBef>
              <a:spcAft>
                <a:spcPts val="0"/>
              </a:spcAft>
              <a:buSzPts val="2340"/>
              <a:buChar char="*"/>
              <a:defRPr/>
            </a:lvl8pPr>
            <a:lvl9pPr marL="4114800" lvl="8" indent="-377190" algn="r" rtl="1">
              <a:spcBef>
                <a:spcPts val="360"/>
              </a:spcBef>
              <a:spcAft>
                <a:spcPts val="300"/>
              </a:spcAft>
              <a:buSzPts val="2340"/>
              <a:buChar char="*"/>
              <a:defRPr/>
            </a:lvl9pPr>
          </a:lstStyle>
          <a:p>
            <a:endParaRPr/>
          </a:p>
        </p:txBody>
      </p:sp>
      <p:sp>
        <p:nvSpPr>
          <p:cNvPr id="101" name="Google Shape;101;p11"/>
          <p:cNvSpPr txBox="1">
            <a:spLocks noGrp="1"/>
          </p:cNvSpPr>
          <p:nvPr>
            <p:ph type="dt" idx="10"/>
          </p:nvPr>
        </p:nvSpPr>
        <p:spPr>
          <a:xfrm>
            <a:off x="6172200" y="6172200"/>
            <a:ext cx="2514600" cy="365100"/>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102" name="Google Shape;102;p11"/>
          <p:cNvSpPr txBox="1">
            <a:spLocks noGrp="1"/>
          </p:cNvSpPr>
          <p:nvPr>
            <p:ph type="ftr" idx="11"/>
          </p:nvPr>
        </p:nvSpPr>
        <p:spPr>
          <a:xfrm>
            <a:off x="457199" y="6172200"/>
            <a:ext cx="3352800" cy="365100"/>
          </a:xfrm>
          <a:prstGeom prst="rect">
            <a:avLst/>
          </a:prstGeom>
          <a:noFill/>
          <a:ln>
            <a:noFill/>
          </a:ln>
        </p:spPr>
        <p:txBody>
          <a:bodyPr spcFirstLastPara="1" wrap="square" lIns="91425" tIns="45700" rIns="91425" bIns="45700" anchor="ctr" anchorCtr="0">
            <a:noAutofit/>
          </a:bodyPr>
          <a:lstStyle>
            <a:lvl1pPr lvl="0" algn="l"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103" name="Google Shape;103;p11"/>
          <p:cNvSpPr txBox="1">
            <a:spLocks noGrp="1"/>
          </p:cNvSpPr>
          <p:nvPr>
            <p:ph type="sldNum" idx="12"/>
          </p:nvPr>
        </p:nvSpPr>
        <p:spPr>
          <a:xfrm>
            <a:off x="3810000" y="6172200"/>
            <a:ext cx="1828800" cy="365100"/>
          </a:xfrm>
          <a:prstGeom prst="rect">
            <a:avLst/>
          </a:prstGeom>
          <a:noFill/>
          <a:ln>
            <a:noFill/>
          </a:ln>
        </p:spPr>
        <p:txBody>
          <a:bodyPr spcFirstLastPara="1" wrap="square" lIns="91425" tIns="45700" rIns="91425" bIns="45700" anchor="ctr" anchorCtr="0">
            <a:noAutofit/>
          </a:bodyPr>
          <a:lstStyle>
            <a:lvl1pPr marL="0" lvl="0" indent="0" algn="ctr" rtl="1">
              <a:spcBef>
                <a:spcPts val="0"/>
              </a:spcBef>
              <a:buNone/>
              <a:defRPr/>
            </a:lvl1pPr>
            <a:lvl2pPr marL="0" lvl="1" indent="0" algn="ctr" rtl="1">
              <a:spcBef>
                <a:spcPts val="0"/>
              </a:spcBef>
              <a:buNone/>
              <a:defRPr/>
            </a:lvl2pPr>
            <a:lvl3pPr marL="0" lvl="2" indent="0" algn="ctr" rtl="1">
              <a:spcBef>
                <a:spcPts val="0"/>
              </a:spcBef>
              <a:buNone/>
              <a:defRPr/>
            </a:lvl3pPr>
            <a:lvl4pPr marL="0" lvl="3" indent="0" algn="ctr" rtl="1">
              <a:spcBef>
                <a:spcPts val="0"/>
              </a:spcBef>
              <a:buNone/>
              <a:defRPr/>
            </a:lvl4pPr>
            <a:lvl5pPr marL="0" lvl="4" indent="0" algn="ctr" rtl="1">
              <a:spcBef>
                <a:spcPts val="0"/>
              </a:spcBef>
              <a:buNone/>
              <a:defRPr/>
            </a:lvl5pPr>
            <a:lvl6pPr marL="0" lvl="5" indent="0" algn="ctr" rtl="1">
              <a:spcBef>
                <a:spcPts val="0"/>
              </a:spcBef>
              <a:buNone/>
              <a:defRPr/>
            </a:lvl6pPr>
            <a:lvl7pPr marL="0" lvl="6" indent="0" algn="ctr" rtl="1">
              <a:spcBef>
                <a:spcPts val="0"/>
              </a:spcBef>
              <a:buNone/>
              <a:defRPr/>
            </a:lvl7pPr>
            <a:lvl8pPr marL="0" lvl="7" indent="0" algn="ctr" rtl="1">
              <a:spcBef>
                <a:spcPts val="0"/>
              </a:spcBef>
              <a:buNone/>
              <a:defRPr/>
            </a:lvl8pPr>
            <a:lvl9pPr marL="0" lvl="8" indent="0" algn="ctr" rtl="1">
              <a:spcBef>
                <a:spcPts val="0"/>
              </a:spcBef>
              <a:buNone/>
              <a:defRPr/>
            </a:lvl9pPr>
          </a:lstStyle>
          <a:p>
            <a:pPr marL="0" lvl="0" indent="0" algn="ctr" rtl="1">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04"/>
        <p:cNvGrpSpPr/>
        <p:nvPr/>
      </p:nvGrpSpPr>
      <p:grpSpPr>
        <a:xfrm>
          <a:off x="0" y="0"/>
          <a:ext cx="0" cy="0"/>
          <a:chOff x="0" y="0"/>
          <a:chExt cx="0" cy="0"/>
        </a:xfrm>
      </p:grpSpPr>
      <p:sp>
        <p:nvSpPr>
          <p:cNvPr id="105" name="Google Shape;105;p12"/>
          <p:cNvSpPr txBox="1">
            <a:spLocks noGrp="1"/>
          </p:cNvSpPr>
          <p:nvPr>
            <p:ph type="title"/>
          </p:nvPr>
        </p:nvSpPr>
        <p:spPr>
          <a:xfrm rot="5400000">
            <a:off x="-436692" y="1966967"/>
            <a:ext cx="5238300" cy="2057400"/>
          </a:xfrm>
          <a:prstGeom prst="rect">
            <a:avLst/>
          </a:prstGeom>
          <a:noFill/>
          <a:ln>
            <a:noFill/>
          </a:ln>
        </p:spPr>
        <p:txBody>
          <a:bodyPr spcFirstLastPara="1" wrap="square" lIns="91425" tIns="45700" rIns="91425" bIns="45700" anchor="t" anchorCtr="0">
            <a:noAutofit/>
          </a:bodyPr>
          <a:lstStyle>
            <a:lvl1pPr lvl="0" algn="l" rtl="1">
              <a:spcBef>
                <a:spcPts val="0"/>
              </a:spcBef>
              <a:spcAft>
                <a:spcPts val="0"/>
              </a:spcAft>
              <a:buSzPts val="5888"/>
              <a:buChar char="*"/>
              <a:defRPr/>
            </a:lvl1pPr>
            <a:lvl2pPr lvl="1" algn="l" rtl="1">
              <a:spcBef>
                <a:spcPts val="0"/>
              </a:spcBef>
              <a:spcAft>
                <a:spcPts val="0"/>
              </a:spcAft>
              <a:buSzPts val="1400"/>
              <a:buNone/>
              <a:defRPr/>
            </a:lvl2pPr>
            <a:lvl3pPr lvl="2" algn="l" rtl="1">
              <a:spcBef>
                <a:spcPts val="0"/>
              </a:spcBef>
              <a:spcAft>
                <a:spcPts val="0"/>
              </a:spcAft>
              <a:buSzPts val="1400"/>
              <a:buNone/>
              <a:defRPr/>
            </a:lvl3pPr>
            <a:lvl4pPr lvl="3" algn="l" rtl="1">
              <a:spcBef>
                <a:spcPts val="0"/>
              </a:spcBef>
              <a:spcAft>
                <a:spcPts val="0"/>
              </a:spcAft>
              <a:buSzPts val="1400"/>
              <a:buNone/>
              <a:defRPr/>
            </a:lvl4pPr>
            <a:lvl5pPr lvl="4" algn="l" rtl="1">
              <a:spcBef>
                <a:spcPts val="0"/>
              </a:spcBef>
              <a:spcAft>
                <a:spcPts val="0"/>
              </a:spcAft>
              <a:buSzPts val="1400"/>
              <a:buNone/>
              <a:defRPr/>
            </a:lvl5pPr>
            <a:lvl6pPr lvl="5" algn="l" rtl="1">
              <a:spcBef>
                <a:spcPts val="0"/>
              </a:spcBef>
              <a:spcAft>
                <a:spcPts val="0"/>
              </a:spcAft>
              <a:buSzPts val="1400"/>
              <a:buNone/>
              <a:defRPr/>
            </a:lvl6pPr>
            <a:lvl7pPr lvl="6" algn="l" rtl="1">
              <a:spcBef>
                <a:spcPts val="0"/>
              </a:spcBef>
              <a:spcAft>
                <a:spcPts val="0"/>
              </a:spcAft>
              <a:buSzPts val="1400"/>
              <a:buNone/>
              <a:defRPr/>
            </a:lvl7pPr>
            <a:lvl8pPr lvl="7" algn="l" rtl="1">
              <a:spcBef>
                <a:spcPts val="0"/>
              </a:spcBef>
              <a:spcAft>
                <a:spcPts val="0"/>
              </a:spcAft>
              <a:buSzPts val="1400"/>
              <a:buNone/>
              <a:defRPr/>
            </a:lvl8pPr>
            <a:lvl9pPr lvl="8" algn="l" rtl="1">
              <a:spcBef>
                <a:spcPts val="0"/>
              </a:spcBef>
              <a:spcAft>
                <a:spcPts val="0"/>
              </a:spcAft>
              <a:buSzPts val="1400"/>
              <a:buNone/>
              <a:defRPr/>
            </a:lvl9pPr>
          </a:lstStyle>
          <a:p>
            <a:endParaRPr/>
          </a:p>
        </p:txBody>
      </p:sp>
      <p:sp>
        <p:nvSpPr>
          <p:cNvPr id="106" name="Google Shape;106;p12"/>
          <p:cNvSpPr txBox="1">
            <a:spLocks noGrp="1"/>
          </p:cNvSpPr>
          <p:nvPr>
            <p:ph type="body" idx="1"/>
          </p:nvPr>
        </p:nvSpPr>
        <p:spPr>
          <a:xfrm rot="5400000">
            <a:off x="3291300" y="764219"/>
            <a:ext cx="4894800" cy="4829400"/>
          </a:xfrm>
          <a:prstGeom prst="rect">
            <a:avLst/>
          </a:prstGeom>
          <a:noFill/>
          <a:ln>
            <a:noFill/>
          </a:ln>
        </p:spPr>
        <p:txBody>
          <a:bodyPr spcFirstLastPara="1" wrap="square" lIns="91425" tIns="45700" rIns="91425" bIns="45700" anchor="t" anchorCtr="0">
            <a:normAutofit/>
          </a:bodyPr>
          <a:lstStyle>
            <a:lvl1pPr marL="457200" lvl="0" indent="-377190" algn="r" rtl="1">
              <a:spcBef>
                <a:spcPts val="360"/>
              </a:spcBef>
              <a:spcAft>
                <a:spcPts val="0"/>
              </a:spcAft>
              <a:buSzPts val="2340"/>
              <a:buChar char="*"/>
              <a:defRPr/>
            </a:lvl1pPr>
            <a:lvl2pPr marL="914400" lvl="1" indent="-377190" algn="r" rtl="1">
              <a:spcBef>
                <a:spcPts val="360"/>
              </a:spcBef>
              <a:spcAft>
                <a:spcPts val="0"/>
              </a:spcAft>
              <a:buSzPts val="2340"/>
              <a:buChar char="*"/>
              <a:defRPr/>
            </a:lvl2pPr>
            <a:lvl3pPr marL="1371600" lvl="2" indent="-377189" algn="r" rtl="1">
              <a:spcBef>
                <a:spcPts val="360"/>
              </a:spcBef>
              <a:spcAft>
                <a:spcPts val="0"/>
              </a:spcAft>
              <a:buSzPts val="2340"/>
              <a:buChar char="*"/>
              <a:defRPr/>
            </a:lvl3pPr>
            <a:lvl4pPr marL="1828800" lvl="3" indent="-377189" algn="r" rtl="1">
              <a:spcBef>
                <a:spcPts val="360"/>
              </a:spcBef>
              <a:spcAft>
                <a:spcPts val="0"/>
              </a:spcAft>
              <a:buSzPts val="2340"/>
              <a:buChar char="*"/>
              <a:defRPr/>
            </a:lvl4pPr>
            <a:lvl5pPr marL="2286000" lvl="4" indent="-377189" algn="r" rtl="1">
              <a:spcBef>
                <a:spcPts val="360"/>
              </a:spcBef>
              <a:spcAft>
                <a:spcPts val="0"/>
              </a:spcAft>
              <a:buSzPts val="2340"/>
              <a:buChar char="*"/>
              <a:defRPr/>
            </a:lvl5pPr>
            <a:lvl6pPr marL="2743200" lvl="5" indent="-377189" algn="r" rtl="1">
              <a:spcBef>
                <a:spcPts val="360"/>
              </a:spcBef>
              <a:spcAft>
                <a:spcPts val="0"/>
              </a:spcAft>
              <a:buSzPts val="2340"/>
              <a:buChar char="*"/>
              <a:defRPr/>
            </a:lvl6pPr>
            <a:lvl7pPr marL="3200400" lvl="6" indent="-377189" algn="r" rtl="1">
              <a:spcBef>
                <a:spcPts val="360"/>
              </a:spcBef>
              <a:spcAft>
                <a:spcPts val="0"/>
              </a:spcAft>
              <a:buSzPts val="2340"/>
              <a:buChar char="*"/>
              <a:defRPr/>
            </a:lvl7pPr>
            <a:lvl8pPr marL="3657600" lvl="7" indent="-377190" algn="r" rtl="1">
              <a:spcBef>
                <a:spcPts val="360"/>
              </a:spcBef>
              <a:spcAft>
                <a:spcPts val="0"/>
              </a:spcAft>
              <a:buSzPts val="2340"/>
              <a:buChar char="*"/>
              <a:defRPr/>
            </a:lvl8pPr>
            <a:lvl9pPr marL="4114800" lvl="8" indent="-377190" algn="r" rtl="1">
              <a:spcBef>
                <a:spcPts val="360"/>
              </a:spcBef>
              <a:spcAft>
                <a:spcPts val="300"/>
              </a:spcAft>
              <a:buSzPts val="2340"/>
              <a:buChar char="*"/>
              <a:defRPr/>
            </a:lvl9pPr>
          </a:lstStyle>
          <a:p>
            <a:endParaRPr/>
          </a:p>
        </p:txBody>
      </p:sp>
      <p:sp>
        <p:nvSpPr>
          <p:cNvPr id="107" name="Google Shape;107;p12"/>
          <p:cNvSpPr txBox="1">
            <a:spLocks noGrp="1"/>
          </p:cNvSpPr>
          <p:nvPr>
            <p:ph type="dt" idx="10"/>
          </p:nvPr>
        </p:nvSpPr>
        <p:spPr>
          <a:xfrm>
            <a:off x="6172200" y="6172200"/>
            <a:ext cx="2514600" cy="365100"/>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108" name="Google Shape;108;p12"/>
          <p:cNvSpPr txBox="1">
            <a:spLocks noGrp="1"/>
          </p:cNvSpPr>
          <p:nvPr>
            <p:ph type="ftr" idx="11"/>
          </p:nvPr>
        </p:nvSpPr>
        <p:spPr>
          <a:xfrm>
            <a:off x="457199" y="6172200"/>
            <a:ext cx="3352800" cy="365100"/>
          </a:xfrm>
          <a:prstGeom prst="rect">
            <a:avLst/>
          </a:prstGeom>
          <a:noFill/>
          <a:ln>
            <a:noFill/>
          </a:ln>
        </p:spPr>
        <p:txBody>
          <a:bodyPr spcFirstLastPara="1" wrap="square" lIns="91425" tIns="45700" rIns="91425" bIns="45700" anchor="ctr" anchorCtr="0">
            <a:noAutofit/>
          </a:bodyPr>
          <a:lstStyle>
            <a:lvl1pPr lvl="0" algn="l"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109" name="Google Shape;109;p12"/>
          <p:cNvSpPr txBox="1">
            <a:spLocks noGrp="1"/>
          </p:cNvSpPr>
          <p:nvPr>
            <p:ph type="sldNum" idx="12"/>
          </p:nvPr>
        </p:nvSpPr>
        <p:spPr>
          <a:xfrm>
            <a:off x="3810000" y="6172200"/>
            <a:ext cx="1828800" cy="365100"/>
          </a:xfrm>
          <a:prstGeom prst="rect">
            <a:avLst/>
          </a:prstGeom>
          <a:noFill/>
          <a:ln>
            <a:noFill/>
          </a:ln>
        </p:spPr>
        <p:txBody>
          <a:bodyPr spcFirstLastPara="1" wrap="square" lIns="91425" tIns="45700" rIns="91425" bIns="45700" anchor="ctr" anchorCtr="0">
            <a:noAutofit/>
          </a:bodyPr>
          <a:lstStyle>
            <a:lvl1pPr marL="0" lvl="0" indent="0" algn="ctr" rtl="1">
              <a:spcBef>
                <a:spcPts val="0"/>
              </a:spcBef>
              <a:buNone/>
              <a:defRPr/>
            </a:lvl1pPr>
            <a:lvl2pPr marL="0" lvl="1" indent="0" algn="ctr" rtl="1">
              <a:spcBef>
                <a:spcPts val="0"/>
              </a:spcBef>
              <a:buNone/>
              <a:defRPr/>
            </a:lvl2pPr>
            <a:lvl3pPr marL="0" lvl="2" indent="0" algn="ctr" rtl="1">
              <a:spcBef>
                <a:spcPts val="0"/>
              </a:spcBef>
              <a:buNone/>
              <a:defRPr/>
            </a:lvl3pPr>
            <a:lvl4pPr marL="0" lvl="3" indent="0" algn="ctr" rtl="1">
              <a:spcBef>
                <a:spcPts val="0"/>
              </a:spcBef>
              <a:buNone/>
              <a:defRPr/>
            </a:lvl4pPr>
            <a:lvl5pPr marL="0" lvl="4" indent="0" algn="ctr" rtl="1">
              <a:spcBef>
                <a:spcPts val="0"/>
              </a:spcBef>
              <a:buNone/>
              <a:defRPr/>
            </a:lvl5pPr>
            <a:lvl6pPr marL="0" lvl="5" indent="0" algn="ctr" rtl="1">
              <a:spcBef>
                <a:spcPts val="0"/>
              </a:spcBef>
              <a:buNone/>
              <a:defRPr/>
            </a:lvl6pPr>
            <a:lvl7pPr marL="0" lvl="6" indent="0" algn="ctr" rtl="1">
              <a:spcBef>
                <a:spcPts val="0"/>
              </a:spcBef>
              <a:buNone/>
              <a:defRPr/>
            </a:lvl7pPr>
            <a:lvl8pPr marL="0" lvl="7" indent="0" algn="ctr" rtl="1">
              <a:spcBef>
                <a:spcPts val="0"/>
              </a:spcBef>
              <a:buNone/>
              <a:defRPr/>
            </a:lvl8pPr>
            <a:lvl9pPr marL="0" lvl="8" indent="0" algn="ctr" rtl="1">
              <a:spcBef>
                <a:spcPts val="0"/>
              </a:spcBef>
              <a:buNone/>
              <a:defRPr/>
            </a:lvl9pPr>
          </a:lstStyle>
          <a:p>
            <a:pPr marL="0" lvl="0" indent="0" algn="ctr" rtl="1">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3"/>
        <p:cNvGrpSpPr/>
        <p:nvPr/>
      </p:nvGrpSpPr>
      <p:grpSpPr>
        <a:xfrm>
          <a:off x="0" y="0"/>
          <a:ext cx="0" cy="0"/>
          <a:chOff x="0" y="0"/>
          <a:chExt cx="0" cy="0"/>
        </a:xfrm>
      </p:grpSpPr>
      <p:sp>
        <p:nvSpPr>
          <p:cNvPr id="34" name="Google Shape;34;p3"/>
          <p:cNvSpPr/>
          <p:nvPr/>
        </p:nvSpPr>
        <p:spPr>
          <a:xfrm>
            <a:off x="0" y="3866920"/>
            <a:ext cx="9144000" cy="2991000"/>
          </a:xfrm>
          <a:prstGeom prst="rect">
            <a:avLst/>
          </a:prstGeom>
          <a:gradFill>
            <a:gsLst>
              <a:gs pos="0">
                <a:srgbClr val="FFFFFF">
                  <a:alpha val="90980"/>
                </a:srgbClr>
              </a:gs>
              <a:gs pos="37000">
                <a:srgbClr val="FFFFFF">
                  <a:alpha val="75686"/>
                </a:srgbClr>
              </a:gs>
              <a:gs pos="100000">
                <a:srgbClr val="B4DCFA">
                  <a:alpha val="78823"/>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35" name="Google Shape;35;p3"/>
          <p:cNvSpPr/>
          <p:nvPr/>
        </p:nvSpPr>
        <p:spPr>
          <a:xfrm>
            <a:off x="0" y="0"/>
            <a:ext cx="9144000" cy="3867000"/>
          </a:xfrm>
          <a:prstGeom prst="rect">
            <a:avLst/>
          </a:prstGeom>
          <a:gradFill>
            <a:gsLst>
              <a:gs pos="0">
                <a:srgbClr val="FFFFFF">
                  <a:alpha val="88627"/>
                </a:srgbClr>
              </a:gs>
              <a:gs pos="48000">
                <a:srgbClr val="FFFFFF">
                  <a:alpha val="61960"/>
                </a:srgbClr>
              </a:gs>
              <a:gs pos="100000">
                <a:srgbClr val="B4DCFA">
                  <a:alpha val="78823"/>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36" name="Google Shape;36;p3"/>
          <p:cNvSpPr/>
          <p:nvPr/>
        </p:nvSpPr>
        <p:spPr>
          <a:xfrm>
            <a:off x="0" y="2652311"/>
            <a:ext cx="9144000" cy="2286000"/>
          </a:xfrm>
          <a:prstGeom prst="rect">
            <a:avLst/>
          </a:prstGeom>
          <a:gradFill>
            <a:gsLst>
              <a:gs pos="0">
                <a:srgbClr val="FFFFFF">
                  <a:alpha val="0"/>
                </a:srgbClr>
              </a:gs>
              <a:gs pos="29000">
                <a:srgbClr val="FFFFFF">
                  <a:alpha val="29803"/>
                </a:srgbClr>
              </a:gs>
              <a:gs pos="45000">
                <a:srgbClr val="B4DCFA">
                  <a:alpha val="40000"/>
                </a:srgbClr>
              </a:gs>
              <a:gs pos="55000">
                <a:srgbClr val="FFFFFF">
                  <a:alpha val="25882"/>
                </a:srgbClr>
              </a:gs>
              <a:gs pos="65000">
                <a:srgbClr val="B4DCFA">
                  <a:alpha val="60000"/>
                </a:srgbClr>
              </a:gs>
              <a:gs pos="100000">
                <a:srgbClr val="FFFFFF">
                  <a:alpha val="0"/>
                </a:srgbClr>
              </a:gs>
            </a:gsLst>
            <a:lin ang="5400012" scaled="0"/>
          </a:gradFill>
          <a:ln>
            <a:noFill/>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37" name="Google Shape;37;p3"/>
          <p:cNvSpPr/>
          <p:nvPr/>
        </p:nvSpPr>
        <p:spPr>
          <a:xfrm>
            <a:off x="0" y="1600200"/>
            <a:ext cx="9144000" cy="5105400"/>
          </a:xfrm>
          <a:prstGeom prst="ellipse">
            <a:avLst/>
          </a:prstGeom>
          <a:gradFill>
            <a:gsLst>
              <a:gs pos="0">
                <a:schemeClr val="lt1"/>
              </a:gs>
              <a:gs pos="54000">
                <a:srgbClr val="FFFFFF">
                  <a:alpha val="0"/>
                </a:srgbClr>
              </a:gs>
              <a:gs pos="100000">
                <a:srgbClr val="FFFFFF">
                  <a:alpha val="0"/>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38" name="Google Shape;38;p3"/>
          <p:cNvSpPr txBox="1">
            <a:spLocks noGrp="1"/>
          </p:cNvSpPr>
          <p:nvPr>
            <p:ph type="subTitle" idx="1"/>
          </p:nvPr>
        </p:nvSpPr>
        <p:spPr>
          <a:xfrm>
            <a:off x="1473795" y="5052545"/>
            <a:ext cx="5637000" cy="882000"/>
          </a:xfrm>
          <a:prstGeom prst="rect">
            <a:avLst/>
          </a:prstGeom>
          <a:noFill/>
          <a:ln>
            <a:noFill/>
          </a:ln>
        </p:spPr>
        <p:txBody>
          <a:bodyPr spcFirstLastPara="1" wrap="square" lIns="91425" tIns="45700" rIns="91425" bIns="45700" anchor="t" anchorCtr="0">
            <a:normAutofit/>
          </a:bodyPr>
          <a:lstStyle>
            <a:lvl1pPr lvl="0" algn="l" rtl="1">
              <a:spcBef>
                <a:spcPts val="440"/>
              </a:spcBef>
              <a:spcAft>
                <a:spcPts val="0"/>
              </a:spcAft>
              <a:buSzPts val="2860"/>
              <a:buNone/>
              <a:defRPr sz="2200">
                <a:solidFill>
                  <a:schemeClr val="dk2"/>
                </a:solidFill>
              </a:defRPr>
            </a:lvl1pPr>
            <a:lvl2pPr lvl="1" algn="ctr" rtl="1">
              <a:spcBef>
                <a:spcPts val="400"/>
              </a:spcBef>
              <a:spcAft>
                <a:spcPts val="0"/>
              </a:spcAft>
              <a:buSzPts val="2600"/>
              <a:buNone/>
              <a:defRPr>
                <a:solidFill>
                  <a:srgbClr val="888888"/>
                </a:solidFill>
              </a:defRPr>
            </a:lvl2pPr>
            <a:lvl3pPr lvl="2" algn="ctr" rtl="1">
              <a:spcBef>
                <a:spcPts val="360"/>
              </a:spcBef>
              <a:spcAft>
                <a:spcPts val="0"/>
              </a:spcAft>
              <a:buSzPts val="2340"/>
              <a:buNone/>
              <a:defRPr>
                <a:solidFill>
                  <a:srgbClr val="888888"/>
                </a:solidFill>
              </a:defRPr>
            </a:lvl3pPr>
            <a:lvl4pPr lvl="3" algn="ctr" rtl="1">
              <a:spcBef>
                <a:spcPts val="320"/>
              </a:spcBef>
              <a:spcAft>
                <a:spcPts val="0"/>
              </a:spcAft>
              <a:buSzPts val="2080"/>
              <a:buNone/>
              <a:defRPr>
                <a:solidFill>
                  <a:srgbClr val="888888"/>
                </a:solidFill>
              </a:defRPr>
            </a:lvl4pPr>
            <a:lvl5pPr lvl="4" algn="ctr" rtl="1">
              <a:spcBef>
                <a:spcPts val="300"/>
              </a:spcBef>
              <a:spcAft>
                <a:spcPts val="0"/>
              </a:spcAft>
              <a:buSzPts val="1820"/>
              <a:buNone/>
              <a:defRPr>
                <a:solidFill>
                  <a:srgbClr val="888888"/>
                </a:solidFill>
              </a:defRPr>
            </a:lvl5pPr>
            <a:lvl6pPr lvl="5" algn="ctr" rtl="1">
              <a:spcBef>
                <a:spcPts val="300"/>
              </a:spcBef>
              <a:spcAft>
                <a:spcPts val="0"/>
              </a:spcAft>
              <a:buSzPts val="1820"/>
              <a:buNone/>
              <a:defRPr>
                <a:solidFill>
                  <a:srgbClr val="888888"/>
                </a:solidFill>
              </a:defRPr>
            </a:lvl6pPr>
            <a:lvl7pPr lvl="6" algn="ctr" rtl="1">
              <a:spcBef>
                <a:spcPts val="300"/>
              </a:spcBef>
              <a:spcAft>
                <a:spcPts val="0"/>
              </a:spcAft>
              <a:buSzPts val="1820"/>
              <a:buNone/>
              <a:defRPr>
                <a:solidFill>
                  <a:srgbClr val="888888"/>
                </a:solidFill>
              </a:defRPr>
            </a:lvl7pPr>
            <a:lvl8pPr lvl="7" algn="ctr" rtl="1">
              <a:spcBef>
                <a:spcPts val="300"/>
              </a:spcBef>
              <a:spcAft>
                <a:spcPts val="0"/>
              </a:spcAft>
              <a:buSzPts val="1820"/>
              <a:buNone/>
              <a:defRPr>
                <a:solidFill>
                  <a:srgbClr val="888888"/>
                </a:solidFill>
              </a:defRPr>
            </a:lvl8pPr>
            <a:lvl9pPr lvl="8" algn="ctr" rtl="1">
              <a:spcBef>
                <a:spcPts val="300"/>
              </a:spcBef>
              <a:spcAft>
                <a:spcPts val="300"/>
              </a:spcAft>
              <a:buSzPts val="1820"/>
              <a:buNone/>
              <a:defRPr>
                <a:solidFill>
                  <a:srgbClr val="888888"/>
                </a:solidFill>
              </a:defRPr>
            </a:lvl9pPr>
          </a:lstStyle>
          <a:p>
            <a:endParaRPr/>
          </a:p>
        </p:txBody>
      </p:sp>
      <p:sp>
        <p:nvSpPr>
          <p:cNvPr id="39" name="Google Shape;39;p3"/>
          <p:cNvSpPr txBox="1">
            <a:spLocks noGrp="1"/>
          </p:cNvSpPr>
          <p:nvPr>
            <p:ph type="dt" idx="10"/>
          </p:nvPr>
        </p:nvSpPr>
        <p:spPr>
          <a:xfrm>
            <a:off x="6172200" y="6172200"/>
            <a:ext cx="2514600" cy="365100"/>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0" name="Google Shape;40;p3"/>
          <p:cNvSpPr txBox="1">
            <a:spLocks noGrp="1"/>
          </p:cNvSpPr>
          <p:nvPr>
            <p:ph type="ftr" idx="11"/>
          </p:nvPr>
        </p:nvSpPr>
        <p:spPr>
          <a:xfrm>
            <a:off x="457199" y="6172200"/>
            <a:ext cx="3352800" cy="365100"/>
          </a:xfrm>
          <a:prstGeom prst="rect">
            <a:avLst/>
          </a:prstGeom>
          <a:noFill/>
          <a:ln>
            <a:noFill/>
          </a:ln>
        </p:spPr>
        <p:txBody>
          <a:bodyPr spcFirstLastPara="1" wrap="square" lIns="91425" tIns="45700" rIns="91425" bIns="45700" anchor="ctr" anchorCtr="0">
            <a:noAutofit/>
          </a:bodyPr>
          <a:lstStyle>
            <a:lvl1pPr lvl="0" algn="l"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1" name="Google Shape;41;p3"/>
          <p:cNvSpPr txBox="1">
            <a:spLocks noGrp="1"/>
          </p:cNvSpPr>
          <p:nvPr>
            <p:ph type="sldNum" idx="12"/>
          </p:nvPr>
        </p:nvSpPr>
        <p:spPr>
          <a:xfrm>
            <a:off x="3810000" y="6172200"/>
            <a:ext cx="1828800" cy="365100"/>
          </a:xfrm>
          <a:prstGeom prst="rect">
            <a:avLst/>
          </a:prstGeom>
          <a:noFill/>
          <a:ln>
            <a:noFill/>
          </a:ln>
        </p:spPr>
        <p:txBody>
          <a:bodyPr spcFirstLastPara="1" wrap="square" lIns="91425" tIns="45700" rIns="91425" bIns="45700" anchor="ctr" anchorCtr="0">
            <a:noAutofit/>
          </a:bodyPr>
          <a:lstStyle>
            <a:lvl1pPr marL="0" lvl="0" indent="0" algn="ctr" rtl="1">
              <a:spcBef>
                <a:spcPts val="0"/>
              </a:spcBef>
              <a:buNone/>
              <a:defRPr/>
            </a:lvl1pPr>
            <a:lvl2pPr marL="0" lvl="1" indent="0" algn="ctr" rtl="1">
              <a:spcBef>
                <a:spcPts val="0"/>
              </a:spcBef>
              <a:buNone/>
              <a:defRPr/>
            </a:lvl2pPr>
            <a:lvl3pPr marL="0" lvl="2" indent="0" algn="ctr" rtl="1">
              <a:spcBef>
                <a:spcPts val="0"/>
              </a:spcBef>
              <a:buNone/>
              <a:defRPr/>
            </a:lvl3pPr>
            <a:lvl4pPr marL="0" lvl="3" indent="0" algn="ctr" rtl="1">
              <a:spcBef>
                <a:spcPts val="0"/>
              </a:spcBef>
              <a:buNone/>
              <a:defRPr/>
            </a:lvl4pPr>
            <a:lvl5pPr marL="0" lvl="4" indent="0" algn="ctr" rtl="1">
              <a:spcBef>
                <a:spcPts val="0"/>
              </a:spcBef>
              <a:buNone/>
              <a:defRPr/>
            </a:lvl5pPr>
            <a:lvl6pPr marL="0" lvl="5" indent="0" algn="ctr" rtl="1">
              <a:spcBef>
                <a:spcPts val="0"/>
              </a:spcBef>
              <a:buNone/>
              <a:defRPr/>
            </a:lvl6pPr>
            <a:lvl7pPr marL="0" lvl="6" indent="0" algn="ctr" rtl="1">
              <a:spcBef>
                <a:spcPts val="0"/>
              </a:spcBef>
              <a:buNone/>
              <a:defRPr/>
            </a:lvl7pPr>
            <a:lvl8pPr marL="0" lvl="7" indent="0" algn="ctr" rtl="1">
              <a:spcBef>
                <a:spcPts val="0"/>
              </a:spcBef>
              <a:buNone/>
              <a:defRPr/>
            </a:lvl8pPr>
            <a:lvl9pPr marL="0" lvl="8" indent="0" algn="ctr" rtl="1">
              <a:spcBef>
                <a:spcPts val="0"/>
              </a:spcBef>
              <a:buNone/>
              <a:defRPr/>
            </a:lvl9pPr>
          </a:lstStyle>
          <a:p>
            <a:pPr marL="0" lvl="0" indent="0" algn="ctr" rtl="1">
              <a:spcBef>
                <a:spcPts val="0"/>
              </a:spcBef>
              <a:spcAft>
                <a:spcPts val="0"/>
              </a:spcAft>
              <a:buNone/>
            </a:pPr>
            <a:fld id="{00000000-1234-1234-1234-123412341234}" type="slidenum">
              <a:rPr lang="en-US"/>
              <a:t>‹#›</a:t>
            </a:fld>
            <a:endParaRPr/>
          </a:p>
        </p:txBody>
      </p:sp>
      <p:sp>
        <p:nvSpPr>
          <p:cNvPr id="42" name="Google Shape;42;p3"/>
          <p:cNvSpPr txBox="1">
            <a:spLocks noGrp="1"/>
          </p:cNvSpPr>
          <p:nvPr>
            <p:ph type="ctrTitle"/>
          </p:nvPr>
        </p:nvSpPr>
        <p:spPr>
          <a:xfrm>
            <a:off x="817581" y="3132290"/>
            <a:ext cx="7175400" cy="1793100"/>
          </a:xfrm>
          <a:prstGeom prst="rect">
            <a:avLst/>
          </a:prstGeom>
          <a:noFill/>
          <a:ln>
            <a:noFill/>
          </a:ln>
        </p:spPr>
        <p:txBody>
          <a:bodyPr spcFirstLastPara="1" wrap="square" lIns="91425" tIns="45700" rIns="91425" bIns="45700" anchor="t" anchorCtr="0">
            <a:noAutofit/>
          </a:bodyPr>
          <a:lstStyle>
            <a:lvl1pPr lvl="0" algn="l" rtl="1">
              <a:spcBef>
                <a:spcPts val="0"/>
              </a:spcBef>
              <a:spcAft>
                <a:spcPts val="0"/>
              </a:spcAft>
              <a:buSzPts val="6912"/>
              <a:buChar char="*"/>
              <a:defRPr sz="5400"/>
            </a:lvl1pPr>
            <a:lvl2pPr lvl="1" algn="l" rtl="1">
              <a:spcBef>
                <a:spcPts val="0"/>
              </a:spcBef>
              <a:spcAft>
                <a:spcPts val="0"/>
              </a:spcAft>
              <a:buSzPts val="1400"/>
              <a:buNone/>
              <a:defRPr/>
            </a:lvl2pPr>
            <a:lvl3pPr lvl="2" algn="l" rtl="1">
              <a:spcBef>
                <a:spcPts val="0"/>
              </a:spcBef>
              <a:spcAft>
                <a:spcPts val="0"/>
              </a:spcAft>
              <a:buSzPts val="1400"/>
              <a:buNone/>
              <a:defRPr/>
            </a:lvl3pPr>
            <a:lvl4pPr lvl="3" algn="l" rtl="1">
              <a:spcBef>
                <a:spcPts val="0"/>
              </a:spcBef>
              <a:spcAft>
                <a:spcPts val="0"/>
              </a:spcAft>
              <a:buSzPts val="1400"/>
              <a:buNone/>
              <a:defRPr/>
            </a:lvl4pPr>
            <a:lvl5pPr lvl="4" algn="l" rtl="1">
              <a:spcBef>
                <a:spcPts val="0"/>
              </a:spcBef>
              <a:spcAft>
                <a:spcPts val="0"/>
              </a:spcAft>
              <a:buSzPts val="1400"/>
              <a:buNone/>
              <a:defRPr/>
            </a:lvl5pPr>
            <a:lvl6pPr lvl="5" algn="l" rtl="1">
              <a:spcBef>
                <a:spcPts val="0"/>
              </a:spcBef>
              <a:spcAft>
                <a:spcPts val="0"/>
              </a:spcAft>
              <a:buSzPts val="1400"/>
              <a:buNone/>
              <a:defRPr/>
            </a:lvl6pPr>
            <a:lvl7pPr lvl="6" algn="l" rtl="1">
              <a:spcBef>
                <a:spcPts val="0"/>
              </a:spcBef>
              <a:spcAft>
                <a:spcPts val="0"/>
              </a:spcAft>
              <a:buSzPts val="1400"/>
              <a:buNone/>
              <a:defRPr/>
            </a:lvl7pPr>
            <a:lvl8pPr lvl="7" algn="l" rtl="1">
              <a:spcBef>
                <a:spcPts val="0"/>
              </a:spcBef>
              <a:spcAft>
                <a:spcPts val="0"/>
              </a:spcAft>
              <a:buSzPts val="1400"/>
              <a:buNone/>
              <a:defRPr/>
            </a:lvl8pPr>
            <a:lvl9pPr lvl="8" algn="l" rtl="1">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43"/>
        <p:cNvGrpSpPr/>
        <p:nvPr/>
      </p:nvGrpSpPr>
      <p:grpSpPr>
        <a:xfrm>
          <a:off x="0" y="0"/>
          <a:ext cx="0" cy="0"/>
          <a:chOff x="0" y="0"/>
          <a:chExt cx="0" cy="0"/>
        </a:xfrm>
      </p:grpSpPr>
      <p:sp>
        <p:nvSpPr>
          <p:cNvPr id="44" name="Google Shape;44;p4"/>
          <p:cNvSpPr txBox="1">
            <a:spLocks noGrp="1"/>
          </p:cNvSpPr>
          <p:nvPr>
            <p:ph type="dt" idx="10"/>
          </p:nvPr>
        </p:nvSpPr>
        <p:spPr>
          <a:xfrm>
            <a:off x="6172200" y="6172200"/>
            <a:ext cx="2514600" cy="365100"/>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5" name="Google Shape;45;p4"/>
          <p:cNvSpPr txBox="1">
            <a:spLocks noGrp="1"/>
          </p:cNvSpPr>
          <p:nvPr>
            <p:ph type="ftr" idx="11"/>
          </p:nvPr>
        </p:nvSpPr>
        <p:spPr>
          <a:xfrm>
            <a:off x="457199" y="6172200"/>
            <a:ext cx="3352800" cy="365100"/>
          </a:xfrm>
          <a:prstGeom prst="rect">
            <a:avLst/>
          </a:prstGeom>
          <a:noFill/>
          <a:ln>
            <a:noFill/>
          </a:ln>
        </p:spPr>
        <p:txBody>
          <a:bodyPr spcFirstLastPara="1" wrap="square" lIns="91425" tIns="45700" rIns="91425" bIns="45700" anchor="ctr" anchorCtr="0">
            <a:noAutofit/>
          </a:bodyPr>
          <a:lstStyle>
            <a:lvl1pPr lvl="0" algn="l"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6" name="Google Shape;46;p4"/>
          <p:cNvSpPr txBox="1">
            <a:spLocks noGrp="1"/>
          </p:cNvSpPr>
          <p:nvPr>
            <p:ph type="sldNum" idx="12"/>
          </p:nvPr>
        </p:nvSpPr>
        <p:spPr>
          <a:xfrm>
            <a:off x="3810000" y="6172200"/>
            <a:ext cx="1828800" cy="365100"/>
          </a:xfrm>
          <a:prstGeom prst="rect">
            <a:avLst/>
          </a:prstGeom>
          <a:noFill/>
          <a:ln>
            <a:noFill/>
          </a:ln>
        </p:spPr>
        <p:txBody>
          <a:bodyPr spcFirstLastPara="1" wrap="square" lIns="91425" tIns="45700" rIns="91425" bIns="45700" anchor="ctr" anchorCtr="0">
            <a:noAutofit/>
          </a:bodyPr>
          <a:lstStyle>
            <a:lvl1pPr marL="0" lvl="0" indent="0" algn="ctr" rtl="1">
              <a:spcBef>
                <a:spcPts val="0"/>
              </a:spcBef>
              <a:buNone/>
              <a:defRPr/>
            </a:lvl1pPr>
            <a:lvl2pPr marL="0" lvl="1" indent="0" algn="ctr" rtl="1">
              <a:spcBef>
                <a:spcPts val="0"/>
              </a:spcBef>
              <a:buNone/>
              <a:defRPr/>
            </a:lvl2pPr>
            <a:lvl3pPr marL="0" lvl="2" indent="0" algn="ctr" rtl="1">
              <a:spcBef>
                <a:spcPts val="0"/>
              </a:spcBef>
              <a:buNone/>
              <a:defRPr/>
            </a:lvl3pPr>
            <a:lvl4pPr marL="0" lvl="3" indent="0" algn="ctr" rtl="1">
              <a:spcBef>
                <a:spcPts val="0"/>
              </a:spcBef>
              <a:buNone/>
              <a:defRPr/>
            </a:lvl4pPr>
            <a:lvl5pPr marL="0" lvl="4" indent="0" algn="ctr" rtl="1">
              <a:spcBef>
                <a:spcPts val="0"/>
              </a:spcBef>
              <a:buNone/>
              <a:defRPr/>
            </a:lvl5pPr>
            <a:lvl6pPr marL="0" lvl="5" indent="0" algn="ctr" rtl="1">
              <a:spcBef>
                <a:spcPts val="0"/>
              </a:spcBef>
              <a:buNone/>
              <a:defRPr/>
            </a:lvl6pPr>
            <a:lvl7pPr marL="0" lvl="6" indent="0" algn="ctr" rtl="1">
              <a:spcBef>
                <a:spcPts val="0"/>
              </a:spcBef>
              <a:buNone/>
              <a:defRPr/>
            </a:lvl7pPr>
            <a:lvl8pPr marL="0" lvl="7" indent="0" algn="ctr" rtl="1">
              <a:spcBef>
                <a:spcPts val="0"/>
              </a:spcBef>
              <a:buNone/>
              <a:defRPr/>
            </a:lvl8pPr>
            <a:lvl9pPr marL="0" lvl="8" indent="0" algn="ctr" rtl="1">
              <a:spcBef>
                <a:spcPts val="0"/>
              </a:spcBef>
              <a:buNone/>
              <a:defRPr/>
            </a:lvl9pPr>
          </a:lstStyle>
          <a:p>
            <a:pPr marL="0" lvl="0" indent="0" algn="ctr" rtl="1">
              <a:spcBef>
                <a:spcPts val="0"/>
              </a:spcBef>
              <a:spcAft>
                <a:spcPts val="0"/>
              </a:spcAft>
              <a:buNone/>
            </a:pPr>
            <a:fld id="{00000000-1234-1234-1234-123412341234}" type="slidenum">
              <a:rPr lang="en-US"/>
              <a:t>‹#›</a:t>
            </a:fld>
            <a:endParaRPr/>
          </a:p>
        </p:txBody>
      </p:sp>
      <p:sp>
        <p:nvSpPr>
          <p:cNvPr id="47" name="Google Shape;47;p4"/>
          <p:cNvSpPr txBox="1">
            <a:spLocks noGrp="1"/>
          </p:cNvSpPr>
          <p:nvPr>
            <p:ph type="title"/>
          </p:nvPr>
        </p:nvSpPr>
        <p:spPr>
          <a:xfrm>
            <a:off x="1793289" y="4372168"/>
            <a:ext cx="6512400" cy="1143000"/>
          </a:xfrm>
          <a:prstGeom prst="rect">
            <a:avLst/>
          </a:prstGeom>
          <a:noFill/>
          <a:ln>
            <a:noFill/>
          </a:ln>
        </p:spPr>
        <p:txBody>
          <a:bodyPr spcFirstLastPara="1" wrap="square" lIns="91425" tIns="45700" rIns="91425" bIns="45700" anchor="t" anchorCtr="0">
            <a:noAutofit/>
          </a:bodyPr>
          <a:lstStyle>
            <a:lvl1pPr lvl="0" algn="r" rtl="1">
              <a:spcBef>
                <a:spcPts val="0"/>
              </a:spcBef>
              <a:spcAft>
                <a:spcPts val="0"/>
              </a:spcAft>
              <a:buSzPts val="2304"/>
              <a:buChar char="*"/>
              <a:defRPr/>
            </a:lvl1pPr>
            <a:lvl2pPr lvl="1" algn="l" rtl="1">
              <a:spcBef>
                <a:spcPts val="0"/>
              </a:spcBef>
              <a:spcAft>
                <a:spcPts val="0"/>
              </a:spcAft>
              <a:buSzPts val="1400"/>
              <a:buNone/>
              <a:defRPr/>
            </a:lvl2pPr>
            <a:lvl3pPr lvl="2" algn="l" rtl="1">
              <a:spcBef>
                <a:spcPts val="0"/>
              </a:spcBef>
              <a:spcAft>
                <a:spcPts val="0"/>
              </a:spcAft>
              <a:buSzPts val="1400"/>
              <a:buNone/>
              <a:defRPr/>
            </a:lvl3pPr>
            <a:lvl4pPr lvl="3" algn="l" rtl="1">
              <a:spcBef>
                <a:spcPts val="0"/>
              </a:spcBef>
              <a:spcAft>
                <a:spcPts val="0"/>
              </a:spcAft>
              <a:buSzPts val="1400"/>
              <a:buNone/>
              <a:defRPr/>
            </a:lvl4pPr>
            <a:lvl5pPr lvl="4" algn="l" rtl="1">
              <a:spcBef>
                <a:spcPts val="0"/>
              </a:spcBef>
              <a:spcAft>
                <a:spcPts val="0"/>
              </a:spcAft>
              <a:buSzPts val="1400"/>
              <a:buNone/>
              <a:defRPr/>
            </a:lvl5pPr>
            <a:lvl6pPr lvl="5" algn="l" rtl="1">
              <a:spcBef>
                <a:spcPts val="0"/>
              </a:spcBef>
              <a:spcAft>
                <a:spcPts val="0"/>
              </a:spcAft>
              <a:buSzPts val="1400"/>
              <a:buNone/>
              <a:defRPr/>
            </a:lvl6pPr>
            <a:lvl7pPr lvl="6" algn="l" rtl="1">
              <a:spcBef>
                <a:spcPts val="0"/>
              </a:spcBef>
              <a:spcAft>
                <a:spcPts val="0"/>
              </a:spcAft>
              <a:buSzPts val="1400"/>
              <a:buNone/>
              <a:defRPr/>
            </a:lvl7pPr>
            <a:lvl8pPr lvl="7" algn="l" rtl="1">
              <a:spcBef>
                <a:spcPts val="0"/>
              </a:spcBef>
              <a:spcAft>
                <a:spcPts val="0"/>
              </a:spcAft>
              <a:buSzPts val="1400"/>
              <a:buNone/>
              <a:defRPr/>
            </a:lvl8pPr>
            <a:lvl9pPr lvl="8" algn="l" rtl="1">
              <a:spcBef>
                <a:spcPts val="0"/>
              </a:spcBef>
              <a:spcAft>
                <a:spcPts val="0"/>
              </a:spcAft>
              <a:buSzPts val="1400"/>
              <a:buNone/>
              <a:defRPr/>
            </a:lvl9pPr>
          </a:lstStyle>
          <a:p>
            <a:endParaRPr/>
          </a:p>
        </p:txBody>
      </p:sp>
      <p:sp>
        <p:nvSpPr>
          <p:cNvPr id="48" name="Google Shape;48;p4"/>
          <p:cNvSpPr txBox="1">
            <a:spLocks noGrp="1"/>
          </p:cNvSpPr>
          <p:nvPr>
            <p:ph type="body" idx="1"/>
          </p:nvPr>
        </p:nvSpPr>
        <p:spPr>
          <a:xfrm>
            <a:off x="1143000" y="731520"/>
            <a:ext cx="6400800" cy="3474600"/>
          </a:xfrm>
          <a:prstGeom prst="rect">
            <a:avLst/>
          </a:prstGeom>
          <a:noFill/>
          <a:ln>
            <a:noFill/>
          </a:ln>
        </p:spPr>
        <p:txBody>
          <a:bodyPr spcFirstLastPara="1" wrap="square" lIns="91425" tIns="45700" rIns="91425" bIns="45700" anchor="t" anchorCtr="0">
            <a:normAutofit/>
          </a:bodyPr>
          <a:lstStyle>
            <a:lvl1pPr marL="457200" lvl="0" indent="-377190" algn="r" rtl="1">
              <a:spcBef>
                <a:spcPts val="360"/>
              </a:spcBef>
              <a:spcAft>
                <a:spcPts val="0"/>
              </a:spcAft>
              <a:buSzPts val="2340"/>
              <a:buChar char="*"/>
              <a:defRPr/>
            </a:lvl1pPr>
            <a:lvl2pPr marL="914400" lvl="1" indent="-377190" algn="r" rtl="1">
              <a:spcBef>
                <a:spcPts val="360"/>
              </a:spcBef>
              <a:spcAft>
                <a:spcPts val="0"/>
              </a:spcAft>
              <a:buSzPts val="2340"/>
              <a:buChar char="*"/>
              <a:defRPr/>
            </a:lvl2pPr>
            <a:lvl3pPr marL="1371600" lvl="2" indent="-377189" algn="r" rtl="1">
              <a:spcBef>
                <a:spcPts val="360"/>
              </a:spcBef>
              <a:spcAft>
                <a:spcPts val="0"/>
              </a:spcAft>
              <a:buSzPts val="2340"/>
              <a:buChar char="*"/>
              <a:defRPr/>
            </a:lvl3pPr>
            <a:lvl4pPr marL="1828800" lvl="3" indent="-377189" algn="r" rtl="1">
              <a:spcBef>
                <a:spcPts val="360"/>
              </a:spcBef>
              <a:spcAft>
                <a:spcPts val="0"/>
              </a:spcAft>
              <a:buSzPts val="2340"/>
              <a:buChar char="*"/>
              <a:defRPr/>
            </a:lvl4pPr>
            <a:lvl5pPr marL="2286000" lvl="4" indent="-377189" algn="r" rtl="1">
              <a:spcBef>
                <a:spcPts val="360"/>
              </a:spcBef>
              <a:spcAft>
                <a:spcPts val="0"/>
              </a:spcAft>
              <a:buSzPts val="2340"/>
              <a:buChar char="*"/>
              <a:defRPr/>
            </a:lvl5pPr>
            <a:lvl6pPr marL="2743200" lvl="5" indent="-377189" algn="r" rtl="1">
              <a:spcBef>
                <a:spcPts val="360"/>
              </a:spcBef>
              <a:spcAft>
                <a:spcPts val="0"/>
              </a:spcAft>
              <a:buSzPts val="2340"/>
              <a:buChar char="*"/>
              <a:defRPr/>
            </a:lvl6pPr>
            <a:lvl7pPr marL="3200400" lvl="6" indent="-377189" algn="r" rtl="1">
              <a:spcBef>
                <a:spcPts val="360"/>
              </a:spcBef>
              <a:spcAft>
                <a:spcPts val="0"/>
              </a:spcAft>
              <a:buSzPts val="2340"/>
              <a:buChar char="*"/>
              <a:defRPr/>
            </a:lvl7pPr>
            <a:lvl8pPr marL="3657600" lvl="7" indent="-377190" algn="r" rtl="1">
              <a:spcBef>
                <a:spcPts val="360"/>
              </a:spcBef>
              <a:spcAft>
                <a:spcPts val="0"/>
              </a:spcAft>
              <a:buSzPts val="2340"/>
              <a:buChar char="*"/>
              <a:defRPr/>
            </a:lvl8pPr>
            <a:lvl9pPr marL="4114800" lvl="8" indent="-377190" algn="r" rtl="1">
              <a:spcBef>
                <a:spcPts val="360"/>
              </a:spcBef>
              <a:spcAft>
                <a:spcPts val="300"/>
              </a:spcAft>
              <a:buSzPts val="234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9"/>
        <p:cNvGrpSpPr/>
        <p:nvPr/>
      </p:nvGrpSpPr>
      <p:grpSpPr>
        <a:xfrm>
          <a:off x="0" y="0"/>
          <a:ext cx="0" cy="0"/>
          <a:chOff x="0" y="0"/>
          <a:chExt cx="0" cy="0"/>
        </a:xfrm>
      </p:grpSpPr>
      <p:sp>
        <p:nvSpPr>
          <p:cNvPr id="50" name="Google Shape;50;p5"/>
          <p:cNvSpPr/>
          <p:nvPr/>
        </p:nvSpPr>
        <p:spPr>
          <a:xfrm>
            <a:off x="0" y="3866920"/>
            <a:ext cx="9144000" cy="2991000"/>
          </a:xfrm>
          <a:prstGeom prst="rect">
            <a:avLst/>
          </a:prstGeom>
          <a:gradFill>
            <a:gsLst>
              <a:gs pos="0">
                <a:srgbClr val="FFFFFF">
                  <a:alpha val="91764"/>
                </a:srgbClr>
              </a:gs>
              <a:gs pos="37000">
                <a:srgbClr val="FFFFFF">
                  <a:alpha val="76862"/>
                </a:srgbClr>
              </a:gs>
              <a:gs pos="100000">
                <a:srgbClr val="B4DCFA">
                  <a:alpha val="80000"/>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51" name="Google Shape;51;p5"/>
          <p:cNvSpPr/>
          <p:nvPr/>
        </p:nvSpPr>
        <p:spPr>
          <a:xfrm>
            <a:off x="0" y="0"/>
            <a:ext cx="9144000" cy="3867000"/>
          </a:xfrm>
          <a:prstGeom prst="rect">
            <a:avLst/>
          </a:prstGeom>
          <a:gradFill>
            <a:gsLst>
              <a:gs pos="0">
                <a:srgbClr val="FFFFFF">
                  <a:alpha val="89803"/>
                </a:srgbClr>
              </a:gs>
              <a:gs pos="48000">
                <a:srgbClr val="FFFFFF">
                  <a:alpha val="62745"/>
                </a:srgbClr>
              </a:gs>
              <a:gs pos="100000">
                <a:srgbClr val="B4DCFA">
                  <a:alpha val="80000"/>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52" name="Google Shape;52;p5"/>
          <p:cNvSpPr/>
          <p:nvPr/>
        </p:nvSpPr>
        <p:spPr>
          <a:xfrm>
            <a:off x="0" y="2652311"/>
            <a:ext cx="9144000" cy="2286000"/>
          </a:xfrm>
          <a:prstGeom prst="rect">
            <a:avLst/>
          </a:prstGeom>
          <a:gradFill>
            <a:gsLst>
              <a:gs pos="0">
                <a:srgbClr val="FFFFFF">
                  <a:alpha val="0"/>
                </a:srgbClr>
              </a:gs>
              <a:gs pos="29000">
                <a:srgbClr val="FFFFFF">
                  <a:alpha val="29803"/>
                </a:srgbClr>
              </a:gs>
              <a:gs pos="45000">
                <a:srgbClr val="B4DCFA">
                  <a:alpha val="40000"/>
                </a:srgbClr>
              </a:gs>
              <a:gs pos="55000">
                <a:srgbClr val="FFFFFF">
                  <a:alpha val="25882"/>
                </a:srgbClr>
              </a:gs>
              <a:gs pos="65000">
                <a:srgbClr val="B4DCFA">
                  <a:alpha val="60000"/>
                </a:srgbClr>
              </a:gs>
              <a:gs pos="100000">
                <a:srgbClr val="FFFFFF">
                  <a:alpha val="0"/>
                </a:srgbClr>
              </a:gs>
            </a:gsLst>
            <a:lin ang="5400012" scaled="0"/>
          </a:gradFill>
          <a:ln>
            <a:noFill/>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53" name="Google Shape;53;p5"/>
          <p:cNvSpPr/>
          <p:nvPr/>
        </p:nvSpPr>
        <p:spPr>
          <a:xfrm>
            <a:off x="0" y="1600200"/>
            <a:ext cx="9144000" cy="5105400"/>
          </a:xfrm>
          <a:prstGeom prst="ellipse">
            <a:avLst/>
          </a:prstGeom>
          <a:gradFill>
            <a:gsLst>
              <a:gs pos="0">
                <a:schemeClr val="lt1"/>
              </a:gs>
              <a:gs pos="54000">
                <a:srgbClr val="FFFFFF">
                  <a:alpha val="0"/>
                </a:srgbClr>
              </a:gs>
              <a:gs pos="100000">
                <a:srgbClr val="FFFFFF">
                  <a:alpha val="0"/>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54" name="Google Shape;54;p5"/>
          <p:cNvSpPr txBox="1">
            <a:spLocks noGrp="1"/>
          </p:cNvSpPr>
          <p:nvPr>
            <p:ph type="title"/>
          </p:nvPr>
        </p:nvSpPr>
        <p:spPr>
          <a:xfrm>
            <a:off x="2033195" y="2172648"/>
            <a:ext cx="5966700" cy="2423400"/>
          </a:xfrm>
          <a:prstGeom prst="rect">
            <a:avLst/>
          </a:prstGeom>
          <a:noFill/>
          <a:ln>
            <a:noFill/>
          </a:ln>
        </p:spPr>
        <p:txBody>
          <a:bodyPr spcFirstLastPara="1" wrap="square" lIns="91425" tIns="45700" rIns="91425" bIns="45700" anchor="b" anchorCtr="0">
            <a:noAutofit/>
          </a:bodyPr>
          <a:lstStyle>
            <a:lvl1pPr lvl="0" algn="r" rtl="1">
              <a:spcBef>
                <a:spcPts val="0"/>
              </a:spcBef>
              <a:spcAft>
                <a:spcPts val="0"/>
              </a:spcAft>
              <a:buSzPts val="5888"/>
              <a:buChar char="*"/>
              <a:defRPr sz="4600" b="1" cap="none"/>
            </a:lvl1pPr>
            <a:lvl2pPr lvl="1" algn="l" rtl="1">
              <a:spcBef>
                <a:spcPts val="0"/>
              </a:spcBef>
              <a:spcAft>
                <a:spcPts val="0"/>
              </a:spcAft>
              <a:buSzPts val="1400"/>
              <a:buNone/>
              <a:defRPr/>
            </a:lvl2pPr>
            <a:lvl3pPr lvl="2" algn="l" rtl="1">
              <a:spcBef>
                <a:spcPts val="0"/>
              </a:spcBef>
              <a:spcAft>
                <a:spcPts val="0"/>
              </a:spcAft>
              <a:buSzPts val="1400"/>
              <a:buNone/>
              <a:defRPr/>
            </a:lvl3pPr>
            <a:lvl4pPr lvl="3" algn="l" rtl="1">
              <a:spcBef>
                <a:spcPts val="0"/>
              </a:spcBef>
              <a:spcAft>
                <a:spcPts val="0"/>
              </a:spcAft>
              <a:buSzPts val="1400"/>
              <a:buNone/>
              <a:defRPr/>
            </a:lvl4pPr>
            <a:lvl5pPr lvl="4" algn="l" rtl="1">
              <a:spcBef>
                <a:spcPts val="0"/>
              </a:spcBef>
              <a:spcAft>
                <a:spcPts val="0"/>
              </a:spcAft>
              <a:buSzPts val="1400"/>
              <a:buNone/>
              <a:defRPr/>
            </a:lvl5pPr>
            <a:lvl6pPr lvl="5" algn="l" rtl="1">
              <a:spcBef>
                <a:spcPts val="0"/>
              </a:spcBef>
              <a:spcAft>
                <a:spcPts val="0"/>
              </a:spcAft>
              <a:buSzPts val="1400"/>
              <a:buNone/>
              <a:defRPr/>
            </a:lvl6pPr>
            <a:lvl7pPr lvl="6" algn="l" rtl="1">
              <a:spcBef>
                <a:spcPts val="0"/>
              </a:spcBef>
              <a:spcAft>
                <a:spcPts val="0"/>
              </a:spcAft>
              <a:buSzPts val="1400"/>
              <a:buNone/>
              <a:defRPr/>
            </a:lvl7pPr>
            <a:lvl8pPr lvl="7" algn="l" rtl="1">
              <a:spcBef>
                <a:spcPts val="0"/>
              </a:spcBef>
              <a:spcAft>
                <a:spcPts val="0"/>
              </a:spcAft>
              <a:buSzPts val="1400"/>
              <a:buNone/>
              <a:defRPr/>
            </a:lvl8pPr>
            <a:lvl9pPr lvl="8" algn="l" rtl="1">
              <a:spcBef>
                <a:spcPts val="0"/>
              </a:spcBef>
              <a:spcAft>
                <a:spcPts val="0"/>
              </a:spcAft>
              <a:buSzPts val="1400"/>
              <a:buNone/>
              <a:defRPr/>
            </a:lvl9pPr>
          </a:lstStyle>
          <a:p>
            <a:endParaRPr/>
          </a:p>
        </p:txBody>
      </p:sp>
      <p:sp>
        <p:nvSpPr>
          <p:cNvPr id="55" name="Google Shape;55;p5"/>
          <p:cNvSpPr txBox="1">
            <a:spLocks noGrp="1"/>
          </p:cNvSpPr>
          <p:nvPr>
            <p:ph type="body" idx="1"/>
          </p:nvPr>
        </p:nvSpPr>
        <p:spPr>
          <a:xfrm>
            <a:off x="2022438" y="4607511"/>
            <a:ext cx="5970600" cy="835500"/>
          </a:xfrm>
          <a:prstGeom prst="rect">
            <a:avLst/>
          </a:prstGeom>
          <a:noFill/>
          <a:ln>
            <a:noFill/>
          </a:ln>
        </p:spPr>
        <p:txBody>
          <a:bodyPr spcFirstLastPara="1" wrap="square" lIns="91425" tIns="45700" rIns="91425" bIns="45700" anchor="t" anchorCtr="0">
            <a:normAutofit/>
          </a:bodyPr>
          <a:lstStyle>
            <a:lvl1pPr marL="457200" lvl="0" indent="-228600" algn="r" rtl="1">
              <a:spcBef>
                <a:spcPts val="400"/>
              </a:spcBef>
              <a:spcAft>
                <a:spcPts val="0"/>
              </a:spcAft>
              <a:buSzPts val="2600"/>
              <a:buNone/>
              <a:defRPr sz="2000">
                <a:solidFill>
                  <a:schemeClr val="dk2"/>
                </a:solidFill>
              </a:defRPr>
            </a:lvl1pPr>
            <a:lvl2pPr marL="914400" lvl="1" indent="-228600" algn="r" rtl="1">
              <a:spcBef>
                <a:spcPts val="360"/>
              </a:spcBef>
              <a:spcAft>
                <a:spcPts val="0"/>
              </a:spcAft>
              <a:buSzPts val="2340"/>
              <a:buNone/>
              <a:defRPr sz="1800">
                <a:solidFill>
                  <a:srgbClr val="888888"/>
                </a:solidFill>
              </a:defRPr>
            </a:lvl2pPr>
            <a:lvl3pPr marL="1371600" lvl="2" indent="-228600" algn="r" rtl="1">
              <a:spcBef>
                <a:spcPts val="320"/>
              </a:spcBef>
              <a:spcAft>
                <a:spcPts val="0"/>
              </a:spcAft>
              <a:buSzPts val="2080"/>
              <a:buNone/>
              <a:defRPr sz="1600">
                <a:solidFill>
                  <a:srgbClr val="888888"/>
                </a:solidFill>
              </a:defRPr>
            </a:lvl3pPr>
            <a:lvl4pPr marL="1828800" lvl="3" indent="-228600" algn="r" rtl="1">
              <a:spcBef>
                <a:spcPts val="300"/>
              </a:spcBef>
              <a:spcAft>
                <a:spcPts val="0"/>
              </a:spcAft>
              <a:buSzPts val="1820"/>
              <a:buNone/>
              <a:defRPr sz="1400">
                <a:solidFill>
                  <a:srgbClr val="888888"/>
                </a:solidFill>
              </a:defRPr>
            </a:lvl4pPr>
            <a:lvl5pPr marL="2286000" lvl="4" indent="-228600" algn="r" rtl="1">
              <a:spcBef>
                <a:spcPts val="300"/>
              </a:spcBef>
              <a:spcAft>
                <a:spcPts val="0"/>
              </a:spcAft>
              <a:buSzPts val="1820"/>
              <a:buNone/>
              <a:defRPr sz="1400">
                <a:solidFill>
                  <a:srgbClr val="888888"/>
                </a:solidFill>
              </a:defRPr>
            </a:lvl5pPr>
            <a:lvl6pPr marL="2743200" lvl="5" indent="-228600" algn="r" rtl="1">
              <a:spcBef>
                <a:spcPts val="300"/>
              </a:spcBef>
              <a:spcAft>
                <a:spcPts val="0"/>
              </a:spcAft>
              <a:buSzPts val="1820"/>
              <a:buNone/>
              <a:defRPr sz="1400">
                <a:solidFill>
                  <a:srgbClr val="888888"/>
                </a:solidFill>
              </a:defRPr>
            </a:lvl6pPr>
            <a:lvl7pPr marL="3200400" lvl="6" indent="-228600" algn="r" rtl="1">
              <a:spcBef>
                <a:spcPts val="300"/>
              </a:spcBef>
              <a:spcAft>
                <a:spcPts val="0"/>
              </a:spcAft>
              <a:buSzPts val="1820"/>
              <a:buNone/>
              <a:defRPr sz="1400">
                <a:solidFill>
                  <a:srgbClr val="888888"/>
                </a:solidFill>
              </a:defRPr>
            </a:lvl7pPr>
            <a:lvl8pPr marL="3657600" lvl="7" indent="-228600" algn="r" rtl="1">
              <a:spcBef>
                <a:spcPts val="300"/>
              </a:spcBef>
              <a:spcAft>
                <a:spcPts val="0"/>
              </a:spcAft>
              <a:buSzPts val="1820"/>
              <a:buNone/>
              <a:defRPr sz="1400">
                <a:solidFill>
                  <a:srgbClr val="888888"/>
                </a:solidFill>
              </a:defRPr>
            </a:lvl8pPr>
            <a:lvl9pPr marL="4114800" lvl="8" indent="-228600" algn="r" rtl="1">
              <a:spcBef>
                <a:spcPts val="300"/>
              </a:spcBef>
              <a:spcAft>
                <a:spcPts val="300"/>
              </a:spcAft>
              <a:buSzPts val="1820"/>
              <a:buNone/>
              <a:defRPr sz="1400">
                <a:solidFill>
                  <a:srgbClr val="888888"/>
                </a:solidFill>
              </a:defRPr>
            </a:lvl9pPr>
          </a:lstStyle>
          <a:p>
            <a:endParaRPr/>
          </a:p>
        </p:txBody>
      </p:sp>
      <p:sp>
        <p:nvSpPr>
          <p:cNvPr id="56" name="Google Shape;56;p5"/>
          <p:cNvSpPr txBox="1">
            <a:spLocks noGrp="1"/>
          </p:cNvSpPr>
          <p:nvPr>
            <p:ph type="dt" idx="10"/>
          </p:nvPr>
        </p:nvSpPr>
        <p:spPr>
          <a:xfrm>
            <a:off x="6172200" y="6172200"/>
            <a:ext cx="2514600" cy="365100"/>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57" name="Google Shape;57;p5"/>
          <p:cNvSpPr txBox="1">
            <a:spLocks noGrp="1"/>
          </p:cNvSpPr>
          <p:nvPr>
            <p:ph type="ftr" idx="11"/>
          </p:nvPr>
        </p:nvSpPr>
        <p:spPr>
          <a:xfrm>
            <a:off x="457199" y="6172200"/>
            <a:ext cx="3352800" cy="365100"/>
          </a:xfrm>
          <a:prstGeom prst="rect">
            <a:avLst/>
          </a:prstGeom>
          <a:noFill/>
          <a:ln>
            <a:noFill/>
          </a:ln>
        </p:spPr>
        <p:txBody>
          <a:bodyPr spcFirstLastPara="1" wrap="square" lIns="91425" tIns="45700" rIns="91425" bIns="45700" anchor="ctr" anchorCtr="0">
            <a:noAutofit/>
          </a:bodyPr>
          <a:lstStyle>
            <a:lvl1pPr lvl="0" algn="l"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58" name="Google Shape;58;p5"/>
          <p:cNvSpPr txBox="1">
            <a:spLocks noGrp="1"/>
          </p:cNvSpPr>
          <p:nvPr>
            <p:ph type="sldNum" idx="12"/>
          </p:nvPr>
        </p:nvSpPr>
        <p:spPr>
          <a:xfrm>
            <a:off x="3810000" y="6172200"/>
            <a:ext cx="1828800" cy="365100"/>
          </a:xfrm>
          <a:prstGeom prst="rect">
            <a:avLst/>
          </a:prstGeom>
          <a:noFill/>
          <a:ln>
            <a:noFill/>
          </a:ln>
        </p:spPr>
        <p:txBody>
          <a:bodyPr spcFirstLastPara="1" wrap="square" lIns="91425" tIns="45700" rIns="91425" bIns="45700" anchor="ctr" anchorCtr="0">
            <a:noAutofit/>
          </a:bodyPr>
          <a:lstStyle>
            <a:lvl1pPr marL="0" lvl="0" indent="0" algn="ctr" rtl="1">
              <a:spcBef>
                <a:spcPts val="0"/>
              </a:spcBef>
              <a:buNone/>
              <a:defRPr/>
            </a:lvl1pPr>
            <a:lvl2pPr marL="0" lvl="1" indent="0" algn="ctr" rtl="1">
              <a:spcBef>
                <a:spcPts val="0"/>
              </a:spcBef>
              <a:buNone/>
              <a:defRPr/>
            </a:lvl2pPr>
            <a:lvl3pPr marL="0" lvl="2" indent="0" algn="ctr" rtl="1">
              <a:spcBef>
                <a:spcPts val="0"/>
              </a:spcBef>
              <a:buNone/>
              <a:defRPr/>
            </a:lvl3pPr>
            <a:lvl4pPr marL="0" lvl="3" indent="0" algn="ctr" rtl="1">
              <a:spcBef>
                <a:spcPts val="0"/>
              </a:spcBef>
              <a:buNone/>
              <a:defRPr/>
            </a:lvl4pPr>
            <a:lvl5pPr marL="0" lvl="4" indent="0" algn="ctr" rtl="1">
              <a:spcBef>
                <a:spcPts val="0"/>
              </a:spcBef>
              <a:buNone/>
              <a:defRPr/>
            </a:lvl5pPr>
            <a:lvl6pPr marL="0" lvl="5" indent="0" algn="ctr" rtl="1">
              <a:spcBef>
                <a:spcPts val="0"/>
              </a:spcBef>
              <a:buNone/>
              <a:defRPr/>
            </a:lvl6pPr>
            <a:lvl7pPr marL="0" lvl="6" indent="0" algn="ctr" rtl="1">
              <a:spcBef>
                <a:spcPts val="0"/>
              </a:spcBef>
              <a:buNone/>
              <a:defRPr/>
            </a:lvl7pPr>
            <a:lvl8pPr marL="0" lvl="7" indent="0" algn="ctr" rtl="1">
              <a:spcBef>
                <a:spcPts val="0"/>
              </a:spcBef>
              <a:buNone/>
              <a:defRPr/>
            </a:lvl8pPr>
            <a:lvl9pPr marL="0" lvl="8" indent="0" algn="ctr" rtl="1">
              <a:spcBef>
                <a:spcPts val="0"/>
              </a:spcBef>
              <a:buNone/>
              <a:defRPr/>
            </a:lvl9pPr>
          </a:lstStyle>
          <a:p>
            <a:pPr marL="0" lvl="0" indent="0" algn="ctr" rtl="1">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59"/>
        <p:cNvGrpSpPr/>
        <p:nvPr/>
      </p:nvGrpSpPr>
      <p:grpSpPr>
        <a:xfrm>
          <a:off x="0" y="0"/>
          <a:ext cx="0" cy="0"/>
          <a:chOff x="0" y="0"/>
          <a:chExt cx="0" cy="0"/>
        </a:xfrm>
      </p:grpSpPr>
      <p:sp>
        <p:nvSpPr>
          <p:cNvPr id="60" name="Google Shape;60;p6"/>
          <p:cNvSpPr txBox="1">
            <a:spLocks noGrp="1"/>
          </p:cNvSpPr>
          <p:nvPr>
            <p:ph type="dt" idx="10"/>
          </p:nvPr>
        </p:nvSpPr>
        <p:spPr>
          <a:xfrm>
            <a:off x="6172200" y="6172200"/>
            <a:ext cx="2514600" cy="365100"/>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61" name="Google Shape;61;p6"/>
          <p:cNvSpPr txBox="1">
            <a:spLocks noGrp="1"/>
          </p:cNvSpPr>
          <p:nvPr>
            <p:ph type="ftr" idx="11"/>
          </p:nvPr>
        </p:nvSpPr>
        <p:spPr>
          <a:xfrm>
            <a:off x="457199" y="6172200"/>
            <a:ext cx="3352800" cy="365100"/>
          </a:xfrm>
          <a:prstGeom prst="rect">
            <a:avLst/>
          </a:prstGeom>
          <a:noFill/>
          <a:ln>
            <a:noFill/>
          </a:ln>
        </p:spPr>
        <p:txBody>
          <a:bodyPr spcFirstLastPara="1" wrap="square" lIns="91425" tIns="45700" rIns="91425" bIns="45700" anchor="ctr" anchorCtr="0">
            <a:noAutofit/>
          </a:bodyPr>
          <a:lstStyle>
            <a:lvl1pPr lvl="0" algn="l"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62" name="Google Shape;62;p6"/>
          <p:cNvSpPr txBox="1">
            <a:spLocks noGrp="1"/>
          </p:cNvSpPr>
          <p:nvPr>
            <p:ph type="sldNum" idx="12"/>
          </p:nvPr>
        </p:nvSpPr>
        <p:spPr>
          <a:xfrm>
            <a:off x="3810000" y="6172200"/>
            <a:ext cx="1828800" cy="365100"/>
          </a:xfrm>
          <a:prstGeom prst="rect">
            <a:avLst/>
          </a:prstGeom>
          <a:noFill/>
          <a:ln>
            <a:noFill/>
          </a:ln>
        </p:spPr>
        <p:txBody>
          <a:bodyPr spcFirstLastPara="1" wrap="square" lIns="91425" tIns="45700" rIns="91425" bIns="45700" anchor="ctr" anchorCtr="0">
            <a:noAutofit/>
          </a:bodyPr>
          <a:lstStyle>
            <a:lvl1pPr marL="0" lvl="0" indent="0" algn="ctr" rtl="1">
              <a:spcBef>
                <a:spcPts val="0"/>
              </a:spcBef>
              <a:buNone/>
              <a:defRPr/>
            </a:lvl1pPr>
            <a:lvl2pPr marL="0" lvl="1" indent="0" algn="ctr" rtl="1">
              <a:spcBef>
                <a:spcPts val="0"/>
              </a:spcBef>
              <a:buNone/>
              <a:defRPr/>
            </a:lvl2pPr>
            <a:lvl3pPr marL="0" lvl="2" indent="0" algn="ctr" rtl="1">
              <a:spcBef>
                <a:spcPts val="0"/>
              </a:spcBef>
              <a:buNone/>
              <a:defRPr/>
            </a:lvl3pPr>
            <a:lvl4pPr marL="0" lvl="3" indent="0" algn="ctr" rtl="1">
              <a:spcBef>
                <a:spcPts val="0"/>
              </a:spcBef>
              <a:buNone/>
              <a:defRPr/>
            </a:lvl4pPr>
            <a:lvl5pPr marL="0" lvl="4" indent="0" algn="ctr" rtl="1">
              <a:spcBef>
                <a:spcPts val="0"/>
              </a:spcBef>
              <a:buNone/>
              <a:defRPr/>
            </a:lvl5pPr>
            <a:lvl6pPr marL="0" lvl="5" indent="0" algn="ctr" rtl="1">
              <a:spcBef>
                <a:spcPts val="0"/>
              </a:spcBef>
              <a:buNone/>
              <a:defRPr/>
            </a:lvl6pPr>
            <a:lvl7pPr marL="0" lvl="6" indent="0" algn="ctr" rtl="1">
              <a:spcBef>
                <a:spcPts val="0"/>
              </a:spcBef>
              <a:buNone/>
              <a:defRPr/>
            </a:lvl7pPr>
            <a:lvl8pPr marL="0" lvl="7" indent="0" algn="ctr" rtl="1">
              <a:spcBef>
                <a:spcPts val="0"/>
              </a:spcBef>
              <a:buNone/>
              <a:defRPr/>
            </a:lvl8pPr>
            <a:lvl9pPr marL="0" lvl="8" indent="0" algn="ctr" rtl="1">
              <a:spcBef>
                <a:spcPts val="0"/>
              </a:spcBef>
              <a:buNone/>
              <a:defRPr/>
            </a:lvl9pPr>
          </a:lstStyle>
          <a:p>
            <a:pPr marL="0" lvl="0" indent="0" algn="ctr" rtl="1">
              <a:spcBef>
                <a:spcPts val="0"/>
              </a:spcBef>
              <a:spcAft>
                <a:spcPts val="0"/>
              </a:spcAft>
              <a:buNone/>
            </a:pPr>
            <a:fld id="{00000000-1234-1234-1234-123412341234}" type="slidenum">
              <a:rPr lang="en-US"/>
              <a:t>‹#›</a:t>
            </a:fld>
            <a:endParaRPr/>
          </a:p>
        </p:txBody>
      </p:sp>
      <p:sp>
        <p:nvSpPr>
          <p:cNvPr id="63" name="Google Shape;63;p6"/>
          <p:cNvSpPr txBox="1">
            <a:spLocks noGrp="1"/>
          </p:cNvSpPr>
          <p:nvPr>
            <p:ph type="title"/>
          </p:nvPr>
        </p:nvSpPr>
        <p:spPr>
          <a:xfrm>
            <a:off x="1793289" y="4372168"/>
            <a:ext cx="6512400" cy="1143000"/>
          </a:xfrm>
          <a:prstGeom prst="rect">
            <a:avLst/>
          </a:prstGeom>
          <a:noFill/>
          <a:ln>
            <a:noFill/>
          </a:ln>
        </p:spPr>
        <p:txBody>
          <a:bodyPr spcFirstLastPara="1" wrap="square" lIns="91425" tIns="45700" rIns="91425" bIns="45700" anchor="t" anchorCtr="0">
            <a:noAutofit/>
          </a:bodyPr>
          <a:lstStyle>
            <a:lvl1pPr lvl="0" algn="r" rtl="1">
              <a:spcBef>
                <a:spcPts val="0"/>
              </a:spcBef>
              <a:spcAft>
                <a:spcPts val="0"/>
              </a:spcAft>
              <a:buSzPts val="2304"/>
              <a:buChar char="*"/>
              <a:defRPr/>
            </a:lvl1pPr>
            <a:lvl2pPr lvl="1" algn="l" rtl="1">
              <a:spcBef>
                <a:spcPts val="0"/>
              </a:spcBef>
              <a:spcAft>
                <a:spcPts val="0"/>
              </a:spcAft>
              <a:buSzPts val="1400"/>
              <a:buNone/>
              <a:defRPr/>
            </a:lvl2pPr>
            <a:lvl3pPr lvl="2" algn="l" rtl="1">
              <a:spcBef>
                <a:spcPts val="0"/>
              </a:spcBef>
              <a:spcAft>
                <a:spcPts val="0"/>
              </a:spcAft>
              <a:buSzPts val="1400"/>
              <a:buNone/>
              <a:defRPr/>
            </a:lvl3pPr>
            <a:lvl4pPr lvl="3" algn="l" rtl="1">
              <a:spcBef>
                <a:spcPts val="0"/>
              </a:spcBef>
              <a:spcAft>
                <a:spcPts val="0"/>
              </a:spcAft>
              <a:buSzPts val="1400"/>
              <a:buNone/>
              <a:defRPr/>
            </a:lvl4pPr>
            <a:lvl5pPr lvl="4" algn="l" rtl="1">
              <a:spcBef>
                <a:spcPts val="0"/>
              </a:spcBef>
              <a:spcAft>
                <a:spcPts val="0"/>
              </a:spcAft>
              <a:buSzPts val="1400"/>
              <a:buNone/>
              <a:defRPr/>
            </a:lvl5pPr>
            <a:lvl6pPr lvl="5" algn="l" rtl="1">
              <a:spcBef>
                <a:spcPts val="0"/>
              </a:spcBef>
              <a:spcAft>
                <a:spcPts val="0"/>
              </a:spcAft>
              <a:buSzPts val="1400"/>
              <a:buNone/>
              <a:defRPr/>
            </a:lvl6pPr>
            <a:lvl7pPr lvl="6" algn="l" rtl="1">
              <a:spcBef>
                <a:spcPts val="0"/>
              </a:spcBef>
              <a:spcAft>
                <a:spcPts val="0"/>
              </a:spcAft>
              <a:buSzPts val="1400"/>
              <a:buNone/>
              <a:defRPr/>
            </a:lvl7pPr>
            <a:lvl8pPr lvl="7" algn="l" rtl="1">
              <a:spcBef>
                <a:spcPts val="0"/>
              </a:spcBef>
              <a:spcAft>
                <a:spcPts val="0"/>
              </a:spcAft>
              <a:buSzPts val="1400"/>
              <a:buNone/>
              <a:defRPr/>
            </a:lvl8pPr>
            <a:lvl9pPr lvl="8" algn="l" rtl="1">
              <a:spcBef>
                <a:spcPts val="0"/>
              </a:spcBef>
              <a:spcAft>
                <a:spcPts val="0"/>
              </a:spcAft>
              <a:buSzPts val="1400"/>
              <a:buNone/>
              <a:defRPr/>
            </a:lvl9pPr>
          </a:lstStyle>
          <a:p>
            <a:endParaRPr/>
          </a:p>
        </p:txBody>
      </p:sp>
      <p:sp>
        <p:nvSpPr>
          <p:cNvPr id="64" name="Google Shape;64;p6"/>
          <p:cNvSpPr txBox="1">
            <a:spLocks noGrp="1"/>
          </p:cNvSpPr>
          <p:nvPr>
            <p:ph type="body" idx="1"/>
          </p:nvPr>
        </p:nvSpPr>
        <p:spPr>
          <a:xfrm>
            <a:off x="1142999" y="731519"/>
            <a:ext cx="3346800" cy="3474600"/>
          </a:xfrm>
          <a:prstGeom prst="rect">
            <a:avLst/>
          </a:prstGeom>
          <a:noFill/>
          <a:ln>
            <a:noFill/>
          </a:ln>
        </p:spPr>
        <p:txBody>
          <a:bodyPr spcFirstLastPara="1" wrap="square" lIns="91425" tIns="45700" rIns="91425" bIns="45700" anchor="t" anchorCtr="0">
            <a:normAutofit/>
          </a:bodyPr>
          <a:lstStyle>
            <a:lvl1pPr marL="457200" lvl="0" indent="-377190" algn="r" rtl="1">
              <a:spcBef>
                <a:spcPts val="360"/>
              </a:spcBef>
              <a:spcAft>
                <a:spcPts val="0"/>
              </a:spcAft>
              <a:buSzPts val="2340"/>
              <a:buChar char="*"/>
              <a:defRPr/>
            </a:lvl1pPr>
            <a:lvl2pPr marL="914400" lvl="1" indent="-377190" algn="r" rtl="1">
              <a:spcBef>
                <a:spcPts val="360"/>
              </a:spcBef>
              <a:spcAft>
                <a:spcPts val="0"/>
              </a:spcAft>
              <a:buSzPts val="2340"/>
              <a:buChar char="*"/>
              <a:defRPr/>
            </a:lvl2pPr>
            <a:lvl3pPr marL="1371600" lvl="2" indent="-377189" algn="r" rtl="1">
              <a:spcBef>
                <a:spcPts val="360"/>
              </a:spcBef>
              <a:spcAft>
                <a:spcPts val="0"/>
              </a:spcAft>
              <a:buSzPts val="2340"/>
              <a:buChar char="*"/>
              <a:defRPr/>
            </a:lvl3pPr>
            <a:lvl4pPr marL="1828800" lvl="3" indent="-377189" algn="r" rtl="1">
              <a:spcBef>
                <a:spcPts val="360"/>
              </a:spcBef>
              <a:spcAft>
                <a:spcPts val="0"/>
              </a:spcAft>
              <a:buSzPts val="2340"/>
              <a:buChar char="*"/>
              <a:defRPr/>
            </a:lvl4pPr>
            <a:lvl5pPr marL="2286000" lvl="4" indent="-377189" algn="r" rtl="1">
              <a:spcBef>
                <a:spcPts val="360"/>
              </a:spcBef>
              <a:spcAft>
                <a:spcPts val="0"/>
              </a:spcAft>
              <a:buSzPts val="2340"/>
              <a:buChar char="*"/>
              <a:defRPr/>
            </a:lvl5pPr>
            <a:lvl6pPr marL="2743200" lvl="5" indent="-377189" algn="r" rtl="1">
              <a:spcBef>
                <a:spcPts val="360"/>
              </a:spcBef>
              <a:spcAft>
                <a:spcPts val="0"/>
              </a:spcAft>
              <a:buSzPts val="2340"/>
              <a:buChar char="*"/>
              <a:defRPr/>
            </a:lvl6pPr>
            <a:lvl7pPr marL="3200400" lvl="6" indent="-377189" algn="r" rtl="1">
              <a:spcBef>
                <a:spcPts val="360"/>
              </a:spcBef>
              <a:spcAft>
                <a:spcPts val="0"/>
              </a:spcAft>
              <a:buSzPts val="2340"/>
              <a:buChar char="*"/>
              <a:defRPr/>
            </a:lvl7pPr>
            <a:lvl8pPr marL="3657600" lvl="7" indent="-377190" algn="r" rtl="1">
              <a:spcBef>
                <a:spcPts val="360"/>
              </a:spcBef>
              <a:spcAft>
                <a:spcPts val="0"/>
              </a:spcAft>
              <a:buSzPts val="2340"/>
              <a:buChar char="*"/>
              <a:defRPr/>
            </a:lvl8pPr>
            <a:lvl9pPr marL="4114800" lvl="8" indent="-377190" algn="r" rtl="1">
              <a:spcBef>
                <a:spcPts val="360"/>
              </a:spcBef>
              <a:spcAft>
                <a:spcPts val="300"/>
              </a:spcAft>
              <a:buSzPts val="2340"/>
              <a:buChar char="*"/>
              <a:defRPr/>
            </a:lvl9pPr>
          </a:lstStyle>
          <a:p>
            <a:endParaRPr/>
          </a:p>
        </p:txBody>
      </p:sp>
      <p:sp>
        <p:nvSpPr>
          <p:cNvPr id="65" name="Google Shape;65;p6"/>
          <p:cNvSpPr txBox="1">
            <a:spLocks noGrp="1"/>
          </p:cNvSpPr>
          <p:nvPr>
            <p:ph type="body" idx="2"/>
          </p:nvPr>
        </p:nvSpPr>
        <p:spPr>
          <a:xfrm>
            <a:off x="4645152" y="731520"/>
            <a:ext cx="3346800" cy="3474600"/>
          </a:xfrm>
          <a:prstGeom prst="rect">
            <a:avLst/>
          </a:prstGeom>
          <a:noFill/>
          <a:ln>
            <a:noFill/>
          </a:ln>
        </p:spPr>
        <p:txBody>
          <a:bodyPr spcFirstLastPara="1" wrap="square" lIns="91425" tIns="45700" rIns="91425" bIns="45700" anchor="t" anchorCtr="0">
            <a:normAutofit/>
          </a:bodyPr>
          <a:lstStyle>
            <a:lvl1pPr marL="457200" lvl="0" indent="-377190" algn="r" rtl="1">
              <a:spcBef>
                <a:spcPts val="360"/>
              </a:spcBef>
              <a:spcAft>
                <a:spcPts val="0"/>
              </a:spcAft>
              <a:buSzPts val="2340"/>
              <a:buChar char="*"/>
              <a:defRPr/>
            </a:lvl1pPr>
            <a:lvl2pPr marL="914400" lvl="1" indent="-377190" algn="r" rtl="1">
              <a:spcBef>
                <a:spcPts val="360"/>
              </a:spcBef>
              <a:spcAft>
                <a:spcPts val="0"/>
              </a:spcAft>
              <a:buSzPts val="2340"/>
              <a:buChar char="*"/>
              <a:defRPr/>
            </a:lvl2pPr>
            <a:lvl3pPr marL="1371600" lvl="2" indent="-377189" algn="r" rtl="1">
              <a:spcBef>
                <a:spcPts val="360"/>
              </a:spcBef>
              <a:spcAft>
                <a:spcPts val="0"/>
              </a:spcAft>
              <a:buSzPts val="2340"/>
              <a:buChar char="*"/>
              <a:defRPr/>
            </a:lvl3pPr>
            <a:lvl4pPr marL="1828800" lvl="3" indent="-377189" algn="r" rtl="1">
              <a:spcBef>
                <a:spcPts val="360"/>
              </a:spcBef>
              <a:spcAft>
                <a:spcPts val="0"/>
              </a:spcAft>
              <a:buSzPts val="2340"/>
              <a:buChar char="*"/>
              <a:defRPr/>
            </a:lvl4pPr>
            <a:lvl5pPr marL="2286000" lvl="4" indent="-377189" algn="r" rtl="1">
              <a:spcBef>
                <a:spcPts val="360"/>
              </a:spcBef>
              <a:spcAft>
                <a:spcPts val="0"/>
              </a:spcAft>
              <a:buSzPts val="2340"/>
              <a:buChar char="*"/>
              <a:defRPr/>
            </a:lvl5pPr>
            <a:lvl6pPr marL="2743200" lvl="5" indent="-377189" algn="r" rtl="1">
              <a:spcBef>
                <a:spcPts val="360"/>
              </a:spcBef>
              <a:spcAft>
                <a:spcPts val="0"/>
              </a:spcAft>
              <a:buSzPts val="2340"/>
              <a:buChar char="*"/>
              <a:defRPr/>
            </a:lvl6pPr>
            <a:lvl7pPr marL="3200400" lvl="6" indent="-377189" algn="r" rtl="1">
              <a:spcBef>
                <a:spcPts val="360"/>
              </a:spcBef>
              <a:spcAft>
                <a:spcPts val="0"/>
              </a:spcAft>
              <a:buSzPts val="2340"/>
              <a:buChar char="*"/>
              <a:defRPr/>
            </a:lvl7pPr>
            <a:lvl8pPr marL="3657600" lvl="7" indent="-377190" algn="r" rtl="1">
              <a:spcBef>
                <a:spcPts val="360"/>
              </a:spcBef>
              <a:spcAft>
                <a:spcPts val="0"/>
              </a:spcAft>
              <a:buSzPts val="2340"/>
              <a:buChar char="*"/>
              <a:defRPr/>
            </a:lvl8pPr>
            <a:lvl9pPr marL="4114800" lvl="8" indent="-377190" algn="r" rtl="1">
              <a:spcBef>
                <a:spcPts val="360"/>
              </a:spcBef>
              <a:spcAft>
                <a:spcPts val="300"/>
              </a:spcAft>
              <a:buSzPts val="234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66"/>
        <p:cNvGrpSpPr/>
        <p:nvPr/>
      </p:nvGrpSpPr>
      <p:grpSpPr>
        <a:xfrm>
          <a:off x="0" y="0"/>
          <a:ext cx="0" cy="0"/>
          <a:chOff x="0" y="0"/>
          <a:chExt cx="0" cy="0"/>
        </a:xfrm>
      </p:grpSpPr>
      <p:sp>
        <p:nvSpPr>
          <p:cNvPr id="67" name="Google Shape;67;p7"/>
          <p:cNvSpPr txBox="1">
            <a:spLocks noGrp="1"/>
          </p:cNvSpPr>
          <p:nvPr>
            <p:ph type="body" idx="1"/>
          </p:nvPr>
        </p:nvSpPr>
        <p:spPr>
          <a:xfrm>
            <a:off x="1143000" y="731520"/>
            <a:ext cx="3346800" cy="639900"/>
          </a:xfrm>
          <a:prstGeom prst="rect">
            <a:avLst/>
          </a:prstGeom>
          <a:noFill/>
          <a:ln>
            <a:noFill/>
          </a:ln>
        </p:spPr>
        <p:txBody>
          <a:bodyPr spcFirstLastPara="1" wrap="square" lIns="91425" tIns="45700" rIns="91425" bIns="45700" anchor="b" anchorCtr="0">
            <a:noAutofit/>
          </a:bodyPr>
          <a:lstStyle>
            <a:lvl1pPr marL="457200" lvl="0" indent="-228600" algn="ctr" rtl="1">
              <a:spcBef>
                <a:spcPts val="480"/>
              </a:spcBef>
              <a:spcAft>
                <a:spcPts val="0"/>
              </a:spcAft>
              <a:buSzPts val="3120"/>
              <a:buNone/>
              <a:defRPr sz="2400" b="1" i="0">
                <a:gradFill>
                  <a:gsLst>
                    <a:gs pos="0">
                      <a:srgbClr val="000000">
                        <a:alpha val="100000"/>
                      </a:srgbClr>
                    </a:gs>
                    <a:gs pos="40000">
                      <a:srgbClr val="3F3F3F">
                        <a:alpha val="100000"/>
                      </a:srgbClr>
                    </a:gs>
                    <a:gs pos="100000">
                      <a:srgbClr val="212745">
                        <a:alpha val="64705"/>
                      </a:srgbClr>
                    </a:gs>
                  </a:gsLst>
                  <a:lin ang="5400000" scaled="0"/>
                </a:gradFill>
                <a:latin typeface="Trebuchet MS"/>
                <a:ea typeface="Trebuchet MS"/>
                <a:cs typeface="Trebuchet MS"/>
                <a:sym typeface="Trebuchet MS"/>
              </a:defRPr>
            </a:lvl1pPr>
            <a:lvl2pPr marL="914400" lvl="1" indent="-228600" algn="r" rtl="1">
              <a:spcBef>
                <a:spcPts val="400"/>
              </a:spcBef>
              <a:spcAft>
                <a:spcPts val="0"/>
              </a:spcAft>
              <a:buSzPts val="2600"/>
              <a:buNone/>
              <a:defRPr sz="2000" b="1"/>
            </a:lvl2pPr>
            <a:lvl3pPr marL="1371600" lvl="2" indent="-228600" algn="r" rtl="1">
              <a:spcBef>
                <a:spcPts val="360"/>
              </a:spcBef>
              <a:spcAft>
                <a:spcPts val="0"/>
              </a:spcAft>
              <a:buSzPts val="2340"/>
              <a:buNone/>
              <a:defRPr sz="1800" b="1"/>
            </a:lvl3pPr>
            <a:lvl4pPr marL="1828800" lvl="3" indent="-228600" algn="r" rtl="1">
              <a:spcBef>
                <a:spcPts val="320"/>
              </a:spcBef>
              <a:spcAft>
                <a:spcPts val="0"/>
              </a:spcAft>
              <a:buSzPts val="2080"/>
              <a:buNone/>
              <a:defRPr sz="1600" b="1"/>
            </a:lvl4pPr>
            <a:lvl5pPr marL="2286000" lvl="4" indent="-228600" algn="r" rtl="1">
              <a:spcBef>
                <a:spcPts val="320"/>
              </a:spcBef>
              <a:spcAft>
                <a:spcPts val="0"/>
              </a:spcAft>
              <a:buSzPts val="2080"/>
              <a:buNone/>
              <a:defRPr sz="1600" b="1"/>
            </a:lvl5pPr>
            <a:lvl6pPr marL="2743200" lvl="5" indent="-228600" algn="r" rtl="1">
              <a:spcBef>
                <a:spcPts val="320"/>
              </a:spcBef>
              <a:spcAft>
                <a:spcPts val="0"/>
              </a:spcAft>
              <a:buSzPts val="2080"/>
              <a:buNone/>
              <a:defRPr sz="1600" b="1"/>
            </a:lvl6pPr>
            <a:lvl7pPr marL="3200400" lvl="6" indent="-228600" algn="r" rtl="1">
              <a:spcBef>
                <a:spcPts val="320"/>
              </a:spcBef>
              <a:spcAft>
                <a:spcPts val="0"/>
              </a:spcAft>
              <a:buSzPts val="2080"/>
              <a:buNone/>
              <a:defRPr sz="1600" b="1"/>
            </a:lvl7pPr>
            <a:lvl8pPr marL="3657600" lvl="7" indent="-228600" algn="r" rtl="1">
              <a:spcBef>
                <a:spcPts val="320"/>
              </a:spcBef>
              <a:spcAft>
                <a:spcPts val="0"/>
              </a:spcAft>
              <a:buSzPts val="2080"/>
              <a:buNone/>
              <a:defRPr sz="1600" b="1"/>
            </a:lvl8pPr>
            <a:lvl9pPr marL="4114800" lvl="8" indent="-228600" algn="r" rtl="1">
              <a:spcBef>
                <a:spcPts val="320"/>
              </a:spcBef>
              <a:spcAft>
                <a:spcPts val="300"/>
              </a:spcAft>
              <a:buSzPts val="2080"/>
              <a:buNone/>
              <a:defRPr sz="1600" b="1"/>
            </a:lvl9pPr>
          </a:lstStyle>
          <a:p>
            <a:endParaRPr/>
          </a:p>
        </p:txBody>
      </p:sp>
      <p:sp>
        <p:nvSpPr>
          <p:cNvPr id="68" name="Google Shape;68;p7"/>
          <p:cNvSpPr txBox="1">
            <a:spLocks noGrp="1"/>
          </p:cNvSpPr>
          <p:nvPr>
            <p:ph type="body" idx="2"/>
          </p:nvPr>
        </p:nvSpPr>
        <p:spPr>
          <a:xfrm>
            <a:off x="1156447" y="1400327"/>
            <a:ext cx="3346800" cy="2743200"/>
          </a:xfrm>
          <a:prstGeom prst="rect">
            <a:avLst/>
          </a:prstGeom>
          <a:noFill/>
          <a:ln>
            <a:noFill/>
          </a:ln>
        </p:spPr>
        <p:txBody>
          <a:bodyPr spcFirstLastPara="1" wrap="square" lIns="91425" tIns="45700" rIns="91425" bIns="45700" anchor="t" anchorCtr="0">
            <a:normAutofit/>
          </a:bodyPr>
          <a:lstStyle>
            <a:lvl1pPr marL="457200" lvl="0" indent="-377190" algn="r" rtl="1">
              <a:spcBef>
                <a:spcPts val="360"/>
              </a:spcBef>
              <a:spcAft>
                <a:spcPts val="0"/>
              </a:spcAft>
              <a:buSzPts val="2340"/>
              <a:buChar char="*"/>
              <a:defRPr sz="1800"/>
            </a:lvl1pPr>
            <a:lvl2pPr marL="914400" lvl="1" indent="-377190" algn="r" rtl="1">
              <a:spcBef>
                <a:spcPts val="360"/>
              </a:spcBef>
              <a:spcAft>
                <a:spcPts val="0"/>
              </a:spcAft>
              <a:buSzPts val="2340"/>
              <a:buChar char="*"/>
              <a:defRPr sz="1800"/>
            </a:lvl2pPr>
            <a:lvl3pPr marL="1371600" lvl="2" indent="-360680" algn="r" rtl="1">
              <a:spcBef>
                <a:spcPts val="320"/>
              </a:spcBef>
              <a:spcAft>
                <a:spcPts val="0"/>
              </a:spcAft>
              <a:buSzPts val="2080"/>
              <a:buChar char="*"/>
              <a:defRPr sz="1600"/>
            </a:lvl3pPr>
            <a:lvl4pPr marL="1828800" lvl="3" indent="-360680" algn="r" rtl="1">
              <a:spcBef>
                <a:spcPts val="320"/>
              </a:spcBef>
              <a:spcAft>
                <a:spcPts val="0"/>
              </a:spcAft>
              <a:buSzPts val="2080"/>
              <a:buChar char="*"/>
              <a:defRPr sz="1600"/>
            </a:lvl4pPr>
            <a:lvl5pPr marL="2286000" lvl="4" indent="-360679" algn="r" rtl="1">
              <a:spcBef>
                <a:spcPts val="320"/>
              </a:spcBef>
              <a:spcAft>
                <a:spcPts val="0"/>
              </a:spcAft>
              <a:buSzPts val="2080"/>
              <a:buChar char="*"/>
              <a:defRPr sz="1600"/>
            </a:lvl5pPr>
            <a:lvl6pPr marL="2743200" lvl="5" indent="-360679" algn="r" rtl="1">
              <a:spcBef>
                <a:spcPts val="320"/>
              </a:spcBef>
              <a:spcAft>
                <a:spcPts val="0"/>
              </a:spcAft>
              <a:buSzPts val="2080"/>
              <a:buChar char="*"/>
              <a:defRPr sz="1600"/>
            </a:lvl6pPr>
            <a:lvl7pPr marL="3200400" lvl="6" indent="-360679" algn="r" rtl="1">
              <a:spcBef>
                <a:spcPts val="320"/>
              </a:spcBef>
              <a:spcAft>
                <a:spcPts val="0"/>
              </a:spcAft>
              <a:buSzPts val="2080"/>
              <a:buChar char="*"/>
              <a:defRPr sz="1600"/>
            </a:lvl7pPr>
            <a:lvl8pPr marL="3657600" lvl="7" indent="-360679" algn="r" rtl="1">
              <a:spcBef>
                <a:spcPts val="320"/>
              </a:spcBef>
              <a:spcAft>
                <a:spcPts val="0"/>
              </a:spcAft>
              <a:buSzPts val="2080"/>
              <a:buChar char="*"/>
              <a:defRPr sz="1600"/>
            </a:lvl8pPr>
            <a:lvl9pPr marL="4114800" lvl="8" indent="-360679" algn="r" rtl="1">
              <a:spcBef>
                <a:spcPts val="320"/>
              </a:spcBef>
              <a:spcAft>
                <a:spcPts val="300"/>
              </a:spcAft>
              <a:buSzPts val="2080"/>
              <a:buChar char="*"/>
              <a:defRPr sz="1600"/>
            </a:lvl9pPr>
          </a:lstStyle>
          <a:p>
            <a:endParaRPr/>
          </a:p>
        </p:txBody>
      </p:sp>
      <p:sp>
        <p:nvSpPr>
          <p:cNvPr id="69" name="Google Shape;69;p7"/>
          <p:cNvSpPr txBox="1">
            <a:spLocks noGrp="1"/>
          </p:cNvSpPr>
          <p:nvPr>
            <p:ph type="body" idx="3"/>
          </p:nvPr>
        </p:nvSpPr>
        <p:spPr>
          <a:xfrm>
            <a:off x="4647302" y="731520"/>
            <a:ext cx="3346800" cy="639900"/>
          </a:xfrm>
          <a:prstGeom prst="rect">
            <a:avLst/>
          </a:prstGeom>
          <a:noFill/>
          <a:ln>
            <a:noFill/>
          </a:ln>
        </p:spPr>
        <p:txBody>
          <a:bodyPr spcFirstLastPara="1" wrap="square" lIns="91425" tIns="45700" rIns="91425" bIns="45700" anchor="b" anchorCtr="0">
            <a:noAutofit/>
          </a:bodyPr>
          <a:lstStyle>
            <a:lvl1pPr marL="457200" lvl="0" indent="-228600" algn="ctr" rtl="1">
              <a:spcBef>
                <a:spcPts val="480"/>
              </a:spcBef>
              <a:spcAft>
                <a:spcPts val="0"/>
              </a:spcAft>
              <a:buSzPts val="3120"/>
              <a:buNone/>
              <a:defRPr sz="2400" b="1" i="0">
                <a:gradFill>
                  <a:gsLst>
                    <a:gs pos="0">
                      <a:srgbClr val="000000">
                        <a:alpha val="100000"/>
                      </a:srgbClr>
                    </a:gs>
                    <a:gs pos="40000">
                      <a:srgbClr val="3F3F3F">
                        <a:alpha val="100000"/>
                      </a:srgbClr>
                    </a:gs>
                    <a:gs pos="100000">
                      <a:srgbClr val="212745">
                        <a:alpha val="64705"/>
                      </a:srgbClr>
                    </a:gs>
                  </a:gsLst>
                  <a:lin ang="5400000" scaled="0"/>
                </a:gradFill>
                <a:latin typeface="Trebuchet MS"/>
                <a:ea typeface="Trebuchet MS"/>
                <a:cs typeface="Trebuchet MS"/>
                <a:sym typeface="Trebuchet MS"/>
              </a:defRPr>
            </a:lvl1pPr>
            <a:lvl2pPr marL="914400" lvl="1" indent="-228600" algn="r" rtl="1">
              <a:spcBef>
                <a:spcPts val="400"/>
              </a:spcBef>
              <a:spcAft>
                <a:spcPts val="0"/>
              </a:spcAft>
              <a:buSzPts val="2600"/>
              <a:buNone/>
              <a:defRPr sz="2000" b="1"/>
            </a:lvl2pPr>
            <a:lvl3pPr marL="1371600" lvl="2" indent="-228600" algn="r" rtl="1">
              <a:spcBef>
                <a:spcPts val="360"/>
              </a:spcBef>
              <a:spcAft>
                <a:spcPts val="0"/>
              </a:spcAft>
              <a:buSzPts val="2340"/>
              <a:buNone/>
              <a:defRPr sz="1800" b="1"/>
            </a:lvl3pPr>
            <a:lvl4pPr marL="1828800" lvl="3" indent="-228600" algn="r" rtl="1">
              <a:spcBef>
                <a:spcPts val="320"/>
              </a:spcBef>
              <a:spcAft>
                <a:spcPts val="0"/>
              </a:spcAft>
              <a:buSzPts val="2080"/>
              <a:buNone/>
              <a:defRPr sz="1600" b="1"/>
            </a:lvl4pPr>
            <a:lvl5pPr marL="2286000" lvl="4" indent="-228600" algn="r" rtl="1">
              <a:spcBef>
                <a:spcPts val="320"/>
              </a:spcBef>
              <a:spcAft>
                <a:spcPts val="0"/>
              </a:spcAft>
              <a:buSzPts val="2080"/>
              <a:buNone/>
              <a:defRPr sz="1600" b="1"/>
            </a:lvl5pPr>
            <a:lvl6pPr marL="2743200" lvl="5" indent="-228600" algn="r" rtl="1">
              <a:spcBef>
                <a:spcPts val="320"/>
              </a:spcBef>
              <a:spcAft>
                <a:spcPts val="0"/>
              </a:spcAft>
              <a:buSzPts val="2080"/>
              <a:buNone/>
              <a:defRPr sz="1600" b="1"/>
            </a:lvl6pPr>
            <a:lvl7pPr marL="3200400" lvl="6" indent="-228600" algn="r" rtl="1">
              <a:spcBef>
                <a:spcPts val="320"/>
              </a:spcBef>
              <a:spcAft>
                <a:spcPts val="0"/>
              </a:spcAft>
              <a:buSzPts val="2080"/>
              <a:buNone/>
              <a:defRPr sz="1600" b="1"/>
            </a:lvl7pPr>
            <a:lvl8pPr marL="3657600" lvl="7" indent="-228600" algn="r" rtl="1">
              <a:spcBef>
                <a:spcPts val="320"/>
              </a:spcBef>
              <a:spcAft>
                <a:spcPts val="0"/>
              </a:spcAft>
              <a:buSzPts val="2080"/>
              <a:buNone/>
              <a:defRPr sz="1600" b="1"/>
            </a:lvl8pPr>
            <a:lvl9pPr marL="4114800" lvl="8" indent="-228600" algn="r" rtl="1">
              <a:spcBef>
                <a:spcPts val="320"/>
              </a:spcBef>
              <a:spcAft>
                <a:spcPts val="300"/>
              </a:spcAft>
              <a:buSzPts val="2080"/>
              <a:buNone/>
              <a:defRPr sz="1600" b="1"/>
            </a:lvl9pPr>
          </a:lstStyle>
          <a:p>
            <a:endParaRPr/>
          </a:p>
        </p:txBody>
      </p:sp>
      <p:sp>
        <p:nvSpPr>
          <p:cNvPr id="70" name="Google Shape;70;p7"/>
          <p:cNvSpPr txBox="1">
            <a:spLocks noGrp="1"/>
          </p:cNvSpPr>
          <p:nvPr>
            <p:ph type="body" idx="4"/>
          </p:nvPr>
        </p:nvSpPr>
        <p:spPr>
          <a:xfrm>
            <a:off x="4645025" y="1399032"/>
            <a:ext cx="3346800" cy="2743200"/>
          </a:xfrm>
          <a:prstGeom prst="rect">
            <a:avLst/>
          </a:prstGeom>
          <a:noFill/>
          <a:ln>
            <a:noFill/>
          </a:ln>
        </p:spPr>
        <p:txBody>
          <a:bodyPr spcFirstLastPara="1" wrap="square" lIns="91425" tIns="45700" rIns="91425" bIns="45700" anchor="t" anchorCtr="0">
            <a:normAutofit/>
          </a:bodyPr>
          <a:lstStyle>
            <a:lvl1pPr marL="457200" lvl="0" indent="-377190" algn="r" rtl="1">
              <a:spcBef>
                <a:spcPts val="360"/>
              </a:spcBef>
              <a:spcAft>
                <a:spcPts val="0"/>
              </a:spcAft>
              <a:buSzPts val="2340"/>
              <a:buChar char="*"/>
              <a:defRPr sz="1800"/>
            </a:lvl1pPr>
            <a:lvl2pPr marL="914400" lvl="1" indent="-377190" algn="r" rtl="1">
              <a:spcBef>
                <a:spcPts val="360"/>
              </a:spcBef>
              <a:spcAft>
                <a:spcPts val="0"/>
              </a:spcAft>
              <a:buSzPts val="2340"/>
              <a:buChar char="*"/>
              <a:defRPr sz="1800"/>
            </a:lvl2pPr>
            <a:lvl3pPr marL="1371600" lvl="2" indent="-360680" algn="r" rtl="1">
              <a:spcBef>
                <a:spcPts val="320"/>
              </a:spcBef>
              <a:spcAft>
                <a:spcPts val="0"/>
              </a:spcAft>
              <a:buSzPts val="2080"/>
              <a:buChar char="*"/>
              <a:defRPr sz="1600"/>
            </a:lvl3pPr>
            <a:lvl4pPr marL="1828800" lvl="3" indent="-360680" algn="r" rtl="1">
              <a:spcBef>
                <a:spcPts val="320"/>
              </a:spcBef>
              <a:spcAft>
                <a:spcPts val="0"/>
              </a:spcAft>
              <a:buSzPts val="2080"/>
              <a:buChar char="*"/>
              <a:defRPr sz="1600"/>
            </a:lvl4pPr>
            <a:lvl5pPr marL="2286000" lvl="4" indent="-360679" algn="r" rtl="1">
              <a:spcBef>
                <a:spcPts val="320"/>
              </a:spcBef>
              <a:spcAft>
                <a:spcPts val="0"/>
              </a:spcAft>
              <a:buSzPts val="2080"/>
              <a:buChar char="*"/>
              <a:defRPr sz="1600"/>
            </a:lvl5pPr>
            <a:lvl6pPr marL="2743200" lvl="5" indent="-360679" algn="r" rtl="1">
              <a:spcBef>
                <a:spcPts val="320"/>
              </a:spcBef>
              <a:spcAft>
                <a:spcPts val="0"/>
              </a:spcAft>
              <a:buSzPts val="2080"/>
              <a:buChar char="*"/>
              <a:defRPr sz="1600"/>
            </a:lvl6pPr>
            <a:lvl7pPr marL="3200400" lvl="6" indent="-360679" algn="r" rtl="1">
              <a:spcBef>
                <a:spcPts val="320"/>
              </a:spcBef>
              <a:spcAft>
                <a:spcPts val="0"/>
              </a:spcAft>
              <a:buSzPts val="2080"/>
              <a:buChar char="*"/>
              <a:defRPr sz="1600"/>
            </a:lvl7pPr>
            <a:lvl8pPr marL="3657600" lvl="7" indent="-360679" algn="r" rtl="1">
              <a:spcBef>
                <a:spcPts val="320"/>
              </a:spcBef>
              <a:spcAft>
                <a:spcPts val="0"/>
              </a:spcAft>
              <a:buSzPts val="2080"/>
              <a:buChar char="*"/>
              <a:defRPr sz="1600"/>
            </a:lvl8pPr>
            <a:lvl9pPr marL="4114800" lvl="8" indent="-360679" algn="r" rtl="1">
              <a:spcBef>
                <a:spcPts val="320"/>
              </a:spcBef>
              <a:spcAft>
                <a:spcPts val="300"/>
              </a:spcAft>
              <a:buSzPts val="2080"/>
              <a:buChar char="*"/>
              <a:defRPr sz="1600"/>
            </a:lvl9pPr>
          </a:lstStyle>
          <a:p>
            <a:endParaRPr/>
          </a:p>
        </p:txBody>
      </p:sp>
      <p:sp>
        <p:nvSpPr>
          <p:cNvPr id="71" name="Google Shape;71;p7"/>
          <p:cNvSpPr txBox="1">
            <a:spLocks noGrp="1"/>
          </p:cNvSpPr>
          <p:nvPr>
            <p:ph type="dt" idx="10"/>
          </p:nvPr>
        </p:nvSpPr>
        <p:spPr>
          <a:xfrm>
            <a:off x="6172200" y="6172200"/>
            <a:ext cx="2514600" cy="365100"/>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2" name="Google Shape;72;p7"/>
          <p:cNvSpPr txBox="1">
            <a:spLocks noGrp="1"/>
          </p:cNvSpPr>
          <p:nvPr>
            <p:ph type="ftr" idx="11"/>
          </p:nvPr>
        </p:nvSpPr>
        <p:spPr>
          <a:xfrm>
            <a:off x="457199" y="6172200"/>
            <a:ext cx="3352800" cy="365100"/>
          </a:xfrm>
          <a:prstGeom prst="rect">
            <a:avLst/>
          </a:prstGeom>
          <a:noFill/>
          <a:ln>
            <a:noFill/>
          </a:ln>
        </p:spPr>
        <p:txBody>
          <a:bodyPr spcFirstLastPara="1" wrap="square" lIns="91425" tIns="45700" rIns="91425" bIns="45700" anchor="ctr" anchorCtr="0">
            <a:noAutofit/>
          </a:bodyPr>
          <a:lstStyle>
            <a:lvl1pPr lvl="0" algn="l"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3" name="Google Shape;73;p7"/>
          <p:cNvSpPr txBox="1">
            <a:spLocks noGrp="1"/>
          </p:cNvSpPr>
          <p:nvPr>
            <p:ph type="sldNum" idx="12"/>
          </p:nvPr>
        </p:nvSpPr>
        <p:spPr>
          <a:xfrm>
            <a:off x="3810000" y="6172200"/>
            <a:ext cx="1828800" cy="365100"/>
          </a:xfrm>
          <a:prstGeom prst="rect">
            <a:avLst/>
          </a:prstGeom>
          <a:noFill/>
          <a:ln>
            <a:noFill/>
          </a:ln>
        </p:spPr>
        <p:txBody>
          <a:bodyPr spcFirstLastPara="1" wrap="square" lIns="91425" tIns="45700" rIns="91425" bIns="45700" anchor="ctr" anchorCtr="0">
            <a:noAutofit/>
          </a:bodyPr>
          <a:lstStyle>
            <a:lvl1pPr marL="0" lvl="0" indent="0" algn="ctr" rtl="1">
              <a:spcBef>
                <a:spcPts val="0"/>
              </a:spcBef>
              <a:buNone/>
              <a:defRPr/>
            </a:lvl1pPr>
            <a:lvl2pPr marL="0" lvl="1" indent="0" algn="ctr" rtl="1">
              <a:spcBef>
                <a:spcPts val="0"/>
              </a:spcBef>
              <a:buNone/>
              <a:defRPr/>
            </a:lvl2pPr>
            <a:lvl3pPr marL="0" lvl="2" indent="0" algn="ctr" rtl="1">
              <a:spcBef>
                <a:spcPts val="0"/>
              </a:spcBef>
              <a:buNone/>
              <a:defRPr/>
            </a:lvl3pPr>
            <a:lvl4pPr marL="0" lvl="3" indent="0" algn="ctr" rtl="1">
              <a:spcBef>
                <a:spcPts val="0"/>
              </a:spcBef>
              <a:buNone/>
              <a:defRPr/>
            </a:lvl4pPr>
            <a:lvl5pPr marL="0" lvl="4" indent="0" algn="ctr" rtl="1">
              <a:spcBef>
                <a:spcPts val="0"/>
              </a:spcBef>
              <a:buNone/>
              <a:defRPr/>
            </a:lvl5pPr>
            <a:lvl6pPr marL="0" lvl="5" indent="0" algn="ctr" rtl="1">
              <a:spcBef>
                <a:spcPts val="0"/>
              </a:spcBef>
              <a:buNone/>
              <a:defRPr/>
            </a:lvl6pPr>
            <a:lvl7pPr marL="0" lvl="6" indent="0" algn="ctr" rtl="1">
              <a:spcBef>
                <a:spcPts val="0"/>
              </a:spcBef>
              <a:buNone/>
              <a:defRPr/>
            </a:lvl7pPr>
            <a:lvl8pPr marL="0" lvl="7" indent="0" algn="ctr" rtl="1">
              <a:spcBef>
                <a:spcPts val="0"/>
              </a:spcBef>
              <a:buNone/>
              <a:defRPr/>
            </a:lvl8pPr>
            <a:lvl9pPr marL="0" lvl="8" indent="0" algn="ctr" rtl="1">
              <a:spcBef>
                <a:spcPts val="0"/>
              </a:spcBef>
              <a:buNone/>
              <a:defRPr/>
            </a:lvl9pPr>
          </a:lstStyle>
          <a:p>
            <a:pPr marL="0" lvl="0" indent="0" algn="ctr" rtl="1">
              <a:spcBef>
                <a:spcPts val="0"/>
              </a:spcBef>
              <a:spcAft>
                <a:spcPts val="0"/>
              </a:spcAft>
              <a:buNone/>
            </a:pPr>
            <a:fld id="{00000000-1234-1234-1234-123412341234}" type="slidenum">
              <a:rPr lang="en-US"/>
              <a:t>‹#›</a:t>
            </a:fld>
            <a:endParaRPr/>
          </a:p>
        </p:txBody>
      </p:sp>
      <p:sp>
        <p:nvSpPr>
          <p:cNvPr id="74" name="Google Shape;74;p7"/>
          <p:cNvSpPr txBox="1">
            <a:spLocks noGrp="1"/>
          </p:cNvSpPr>
          <p:nvPr>
            <p:ph type="title"/>
          </p:nvPr>
        </p:nvSpPr>
        <p:spPr>
          <a:xfrm>
            <a:off x="1793289" y="4372168"/>
            <a:ext cx="6512400" cy="1143000"/>
          </a:xfrm>
          <a:prstGeom prst="rect">
            <a:avLst/>
          </a:prstGeom>
          <a:noFill/>
          <a:ln>
            <a:noFill/>
          </a:ln>
        </p:spPr>
        <p:txBody>
          <a:bodyPr spcFirstLastPara="1" wrap="square" lIns="91425" tIns="45700" rIns="91425" bIns="45700" anchor="t" anchorCtr="0">
            <a:noAutofit/>
          </a:bodyPr>
          <a:lstStyle>
            <a:lvl1pPr lvl="0" algn="r" rtl="1">
              <a:spcBef>
                <a:spcPts val="0"/>
              </a:spcBef>
              <a:spcAft>
                <a:spcPts val="0"/>
              </a:spcAft>
              <a:buSzPts val="2304"/>
              <a:buChar char="*"/>
              <a:defRPr/>
            </a:lvl1pPr>
            <a:lvl2pPr lvl="1" algn="l" rtl="1">
              <a:spcBef>
                <a:spcPts val="0"/>
              </a:spcBef>
              <a:spcAft>
                <a:spcPts val="0"/>
              </a:spcAft>
              <a:buSzPts val="1400"/>
              <a:buNone/>
              <a:defRPr/>
            </a:lvl2pPr>
            <a:lvl3pPr lvl="2" algn="l" rtl="1">
              <a:spcBef>
                <a:spcPts val="0"/>
              </a:spcBef>
              <a:spcAft>
                <a:spcPts val="0"/>
              </a:spcAft>
              <a:buSzPts val="1400"/>
              <a:buNone/>
              <a:defRPr/>
            </a:lvl3pPr>
            <a:lvl4pPr lvl="3" algn="l" rtl="1">
              <a:spcBef>
                <a:spcPts val="0"/>
              </a:spcBef>
              <a:spcAft>
                <a:spcPts val="0"/>
              </a:spcAft>
              <a:buSzPts val="1400"/>
              <a:buNone/>
              <a:defRPr/>
            </a:lvl4pPr>
            <a:lvl5pPr lvl="4" algn="l" rtl="1">
              <a:spcBef>
                <a:spcPts val="0"/>
              </a:spcBef>
              <a:spcAft>
                <a:spcPts val="0"/>
              </a:spcAft>
              <a:buSzPts val="1400"/>
              <a:buNone/>
              <a:defRPr/>
            </a:lvl5pPr>
            <a:lvl6pPr lvl="5" algn="l" rtl="1">
              <a:spcBef>
                <a:spcPts val="0"/>
              </a:spcBef>
              <a:spcAft>
                <a:spcPts val="0"/>
              </a:spcAft>
              <a:buSzPts val="1400"/>
              <a:buNone/>
              <a:defRPr/>
            </a:lvl6pPr>
            <a:lvl7pPr lvl="6" algn="l" rtl="1">
              <a:spcBef>
                <a:spcPts val="0"/>
              </a:spcBef>
              <a:spcAft>
                <a:spcPts val="0"/>
              </a:spcAft>
              <a:buSzPts val="1400"/>
              <a:buNone/>
              <a:defRPr/>
            </a:lvl7pPr>
            <a:lvl8pPr lvl="7" algn="l" rtl="1">
              <a:spcBef>
                <a:spcPts val="0"/>
              </a:spcBef>
              <a:spcAft>
                <a:spcPts val="0"/>
              </a:spcAft>
              <a:buSzPts val="1400"/>
              <a:buNone/>
              <a:defRPr/>
            </a:lvl8pPr>
            <a:lvl9pPr lvl="8" algn="l" rtl="1">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5"/>
        <p:cNvGrpSpPr/>
        <p:nvPr/>
      </p:nvGrpSpPr>
      <p:grpSpPr>
        <a:xfrm>
          <a:off x="0" y="0"/>
          <a:ext cx="0" cy="0"/>
          <a:chOff x="0" y="0"/>
          <a:chExt cx="0" cy="0"/>
        </a:xfrm>
      </p:grpSpPr>
      <p:sp>
        <p:nvSpPr>
          <p:cNvPr id="76" name="Google Shape;76;p8"/>
          <p:cNvSpPr txBox="1">
            <a:spLocks noGrp="1"/>
          </p:cNvSpPr>
          <p:nvPr>
            <p:ph type="title"/>
          </p:nvPr>
        </p:nvSpPr>
        <p:spPr>
          <a:xfrm>
            <a:off x="1793289" y="4372168"/>
            <a:ext cx="6512400" cy="1143000"/>
          </a:xfrm>
          <a:prstGeom prst="rect">
            <a:avLst/>
          </a:prstGeom>
          <a:noFill/>
          <a:ln>
            <a:noFill/>
          </a:ln>
        </p:spPr>
        <p:txBody>
          <a:bodyPr spcFirstLastPara="1" wrap="square" lIns="91425" tIns="45700" rIns="91425" bIns="45700" anchor="t" anchorCtr="0">
            <a:noAutofit/>
          </a:bodyPr>
          <a:lstStyle>
            <a:lvl1pPr lvl="0" algn="r" rtl="1">
              <a:spcBef>
                <a:spcPts val="0"/>
              </a:spcBef>
              <a:spcAft>
                <a:spcPts val="0"/>
              </a:spcAft>
              <a:buSzPts val="2304"/>
              <a:buChar char="*"/>
              <a:defRPr/>
            </a:lvl1pPr>
            <a:lvl2pPr lvl="1" algn="l" rtl="1">
              <a:spcBef>
                <a:spcPts val="0"/>
              </a:spcBef>
              <a:spcAft>
                <a:spcPts val="0"/>
              </a:spcAft>
              <a:buSzPts val="1400"/>
              <a:buNone/>
              <a:defRPr/>
            </a:lvl2pPr>
            <a:lvl3pPr lvl="2" algn="l" rtl="1">
              <a:spcBef>
                <a:spcPts val="0"/>
              </a:spcBef>
              <a:spcAft>
                <a:spcPts val="0"/>
              </a:spcAft>
              <a:buSzPts val="1400"/>
              <a:buNone/>
              <a:defRPr/>
            </a:lvl3pPr>
            <a:lvl4pPr lvl="3" algn="l" rtl="1">
              <a:spcBef>
                <a:spcPts val="0"/>
              </a:spcBef>
              <a:spcAft>
                <a:spcPts val="0"/>
              </a:spcAft>
              <a:buSzPts val="1400"/>
              <a:buNone/>
              <a:defRPr/>
            </a:lvl4pPr>
            <a:lvl5pPr lvl="4" algn="l" rtl="1">
              <a:spcBef>
                <a:spcPts val="0"/>
              </a:spcBef>
              <a:spcAft>
                <a:spcPts val="0"/>
              </a:spcAft>
              <a:buSzPts val="1400"/>
              <a:buNone/>
              <a:defRPr/>
            </a:lvl5pPr>
            <a:lvl6pPr lvl="5" algn="l" rtl="1">
              <a:spcBef>
                <a:spcPts val="0"/>
              </a:spcBef>
              <a:spcAft>
                <a:spcPts val="0"/>
              </a:spcAft>
              <a:buSzPts val="1400"/>
              <a:buNone/>
              <a:defRPr/>
            </a:lvl6pPr>
            <a:lvl7pPr lvl="6" algn="l" rtl="1">
              <a:spcBef>
                <a:spcPts val="0"/>
              </a:spcBef>
              <a:spcAft>
                <a:spcPts val="0"/>
              </a:spcAft>
              <a:buSzPts val="1400"/>
              <a:buNone/>
              <a:defRPr/>
            </a:lvl7pPr>
            <a:lvl8pPr lvl="7" algn="l" rtl="1">
              <a:spcBef>
                <a:spcPts val="0"/>
              </a:spcBef>
              <a:spcAft>
                <a:spcPts val="0"/>
              </a:spcAft>
              <a:buSzPts val="1400"/>
              <a:buNone/>
              <a:defRPr/>
            </a:lvl8pPr>
            <a:lvl9pPr lvl="8" algn="l" rtl="1">
              <a:spcBef>
                <a:spcPts val="0"/>
              </a:spcBef>
              <a:spcAft>
                <a:spcPts val="0"/>
              </a:spcAft>
              <a:buSzPts val="1400"/>
              <a:buNone/>
              <a:defRPr/>
            </a:lvl9pPr>
          </a:lstStyle>
          <a:p>
            <a:endParaRPr/>
          </a:p>
        </p:txBody>
      </p:sp>
      <p:sp>
        <p:nvSpPr>
          <p:cNvPr id="77" name="Google Shape;77;p8"/>
          <p:cNvSpPr txBox="1">
            <a:spLocks noGrp="1"/>
          </p:cNvSpPr>
          <p:nvPr>
            <p:ph type="dt" idx="10"/>
          </p:nvPr>
        </p:nvSpPr>
        <p:spPr>
          <a:xfrm>
            <a:off x="6172200" y="6172200"/>
            <a:ext cx="2514600" cy="365100"/>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8" name="Google Shape;78;p8"/>
          <p:cNvSpPr txBox="1">
            <a:spLocks noGrp="1"/>
          </p:cNvSpPr>
          <p:nvPr>
            <p:ph type="ftr" idx="11"/>
          </p:nvPr>
        </p:nvSpPr>
        <p:spPr>
          <a:xfrm>
            <a:off x="457199" y="6172200"/>
            <a:ext cx="3352800" cy="365100"/>
          </a:xfrm>
          <a:prstGeom prst="rect">
            <a:avLst/>
          </a:prstGeom>
          <a:noFill/>
          <a:ln>
            <a:noFill/>
          </a:ln>
        </p:spPr>
        <p:txBody>
          <a:bodyPr spcFirstLastPara="1" wrap="square" lIns="91425" tIns="45700" rIns="91425" bIns="45700" anchor="ctr" anchorCtr="0">
            <a:noAutofit/>
          </a:bodyPr>
          <a:lstStyle>
            <a:lvl1pPr lvl="0" algn="l"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9" name="Google Shape;79;p8"/>
          <p:cNvSpPr txBox="1">
            <a:spLocks noGrp="1"/>
          </p:cNvSpPr>
          <p:nvPr>
            <p:ph type="sldNum" idx="12"/>
          </p:nvPr>
        </p:nvSpPr>
        <p:spPr>
          <a:xfrm>
            <a:off x="3810000" y="6172200"/>
            <a:ext cx="1828800" cy="365100"/>
          </a:xfrm>
          <a:prstGeom prst="rect">
            <a:avLst/>
          </a:prstGeom>
          <a:noFill/>
          <a:ln>
            <a:noFill/>
          </a:ln>
        </p:spPr>
        <p:txBody>
          <a:bodyPr spcFirstLastPara="1" wrap="square" lIns="91425" tIns="45700" rIns="91425" bIns="45700" anchor="ctr" anchorCtr="0">
            <a:noAutofit/>
          </a:bodyPr>
          <a:lstStyle>
            <a:lvl1pPr marL="0" lvl="0" indent="0" algn="ctr" rtl="1">
              <a:spcBef>
                <a:spcPts val="0"/>
              </a:spcBef>
              <a:buNone/>
              <a:defRPr/>
            </a:lvl1pPr>
            <a:lvl2pPr marL="0" lvl="1" indent="0" algn="ctr" rtl="1">
              <a:spcBef>
                <a:spcPts val="0"/>
              </a:spcBef>
              <a:buNone/>
              <a:defRPr/>
            </a:lvl2pPr>
            <a:lvl3pPr marL="0" lvl="2" indent="0" algn="ctr" rtl="1">
              <a:spcBef>
                <a:spcPts val="0"/>
              </a:spcBef>
              <a:buNone/>
              <a:defRPr/>
            </a:lvl3pPr>
            <a:lvl4pPr marL="0" lvl="3" indent="0" algn="ctr" rtl="1">
              <a:spcBef>
                <a:spcPts val="0"/>
              </a:spcBef>
              <a:buNone/>
              <a:defRPr/>
            </a:lvl4pPr>
            <a:lvl5pPr marL="0" lvl="4" indent="0" algn="ctr" rtl="1">
              <a:spcBef>
                <a:spcPts val="0"/>
              </a:spcBef>
              <a:buNone/>
              <a:defRPr/>
            </a:lvl5pPr>
            <a:lvl6pPr marL="0" lvl="5" indent="0" algn="ctr" rtl="1">
              <a:spcBef>
                <a:spcPts val="0"/>
              </a:spcBef>
              <a:buNone/>
              <a:defRPr/>
            </a:lvl6pPr>
            <a:lvl7pPr marL="0" lvl="6" indent="0" algn="ctr" rtl="1">
              <a:spcBef>
                <a:spcPts val="0"/>
              </a:spcBef>
              <a:buNone/>
              <a:defRPr/>
            </a:lvl7pPr>
            <a:lvl8pPr marL="0" lvl="7" indent="0" algn="ctr" rtl="1">
              <a:spcBef>
                <a:spcPts val="0"/>
              </a:spcBef>
              <a:buNone/>
              <a:defRPr/>
            </a:lvl8pPr>
            <a:lvl9pPr marL="0" lvl="8" indent="0" algn="ctr" rtl="1">
              <a:spcBef>
                <a:spcPts val="0"/>
              </a:spcBef>
              <a:buNone/>
              <a:defRPr/>
            </a:lvl9pPr>
          </a:lstStyle>
          <a:p>
            <a:pPr marL="0" lvl="0" indent="0" algn="ctr" rtl="1">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80"/>
        <p:cNvGrpSpPr/>
        <p:nvPr/>
      </p:nvGrpSpPr>
      <p:grpSpPr>
        <a:xfrm>
          <a:off x="0" y="0"/>
          <a:ext cx="0" cy="0"/>
          <a:chOff x="0" y="0"/>
          <a:chExt cx="0" cy="0"/>
        </a:xfrm>
      </p:grpSpPr>
      <p:sp>
        <p:nvSpPr>
          <p:cNvPr id="81" name="Google Shape;81;p9"/>
          <p:cNvSpPr txBox="1">
            <a:spLocks noGrp="1"/>
          </p:cNvSpPr>
          <p:nvPr>
            <p:ph type="title"/>
          </p:nvPr>
        </p:nvSpPr>
        <p:spPr>
          <a:xfrm>
            <a:off x="839095" y="2209800"/>
            <a:ext cx="3636000" cy="1258500"/>
          </a:xfrm>
          <a:prstGeom prst="rect">
            <a:avLst/>
          </a:prstGeom>
          <a:noFill/>
          <a:ln>
            <a:noFill/>
          </a:ln>
        </p:spPr>
        <p:txBody>
          <a:bodyPr spcFirstLastPara="1" wrap="square" lIns="91425" tIns="45700" rIns="91425" bIns="45700" anchor="b" anchorCtr="0">
            <a:noAutofit/>
          </a:bodyPr>
          <a:lstStyle>
            <a:lvl1pPr lvl="0" algn="l" rtl="1">
              <a:spcBef>
                <a:spcPts val="0"/>
              </a:spcBef>
              <a:spcAft>
                <a:spcPts val="0"/>
              </a:spcAft>
              <a:buSzPts val="3584"/>
              <a:buChar char="*"/>
              <a:defRPr sz="2800" b="1"/>
            </a:lvl1pPr>
            <a:lvl2pPr lvl="1" algn="l" rtl="1">
              <a:spcBef>
                <a:spcPts val="0"/>
              </a:spcBef>
              <a:spcAft>
                <a:spcPts val="0"/>
              </a:spcAft>
              <a:buSzPts val="1400"/>
              <a:buNone/>
              <a:defRPr/>
            </a:lvl2pPr>
            <a:lvl3pPr lvl="2" algn="l" rtl="1">
              <a:spcBef>
                <a:spcPts val="0"/>
              </a:spcBef>
              <a:spcAft>
                <a:spcPts val="0"/>
              </a:spcAft>
              <a:buSzPts val="1400"/>
              <a:buNone/>
              <a:defRPr/>
            </a:lvl3pPr>
            <a:lvl4pPr lvl="3" algn="l" rtl="1">
              <a:spcBef>
                <a:spcPts val="0"/>
              </a:spcBef>
              <a:spcAft>
                <a:spcPts val="0"/>
              </a:spcAft>
              <a:buSzPts val="1400"/>
              <a:buNone/>
              <a:defRPr/>
            </a:lvl4pPr>
            <a:lvl5pPr lvl="4" algn="l" rtl="1">
              <a:spcBef>
                <a:spcPts val="0"/>
              </a:spcBef>
              <a:spcAft>
                <a:spcPts val="0"/>
              </a:spcAft>
              <a:buSzPts val="1400"/>
              <a:buNone/>
              <a:defRPr/>
            </a:lvl5pPr>
            <a:lvl6pPr lvl="5" algn="l" rtl="1">
              <a:spcBef>
                <a:spcPts val="0"/>
              </a:spcBef>
              <a:spcAft>
                <a:spcPts val="0"/>
              </a:spcAft>
              <a:buSzPts val="1400"/>
              <a:buNone/>
              <a:defRPr/>
            </a:lvl6pPr>
            <a:lvl7pPr lvl="6" algn="l" rtl="1">
              <a:spcBef>
                <a:spcPts val="0"/>
              </a:spcBef>
              <a:spcAft>
                <a:spcPts val="0"/>
              </a:spcAft>
              <a:buSzPts val="1400"/>
              <a:buNone/>
              <a:defRPr/>
            </a:lvl7pPr>
            <a:lvl8pPr lvl="7" algn="l" rtl="1">
              <a:spcBef>
                <a:spcPts val="0"/>
              </a:spcBef>
              <a:spcAft>
                <a:spcPts val="0"/>
              </a:spcAft>
              <a:buSzPts val="1400"/>
              <a:buNone/>
              <a:defRPr/>
            </a:lvl8pPr>
            <a:lvl9pPr lvl="8" algn="l" rtl="1">
              <a:spcBef>
                <a:spcPts val="0"/>
              </a:spcBef>
              <a:spcAft>
                <a:spcPts val="0"/>
              </a:spcAft>
              <a:buSzPts val="1400"/>
              <a:buNone/>
              <a:defRPr/>
            </a:lvl9pPr>
          </a:lstStyle>
          <a:p>
            <a:endParaRPr/>
          </a:p>
        </p:txBody>
      </p:sp>
      <p:sp>
        <p:nvSpPr>
          <p:cNvPr id="82" name="Google Shape;82;p9"/>
          <p:cNvSpPr txBox="1">
            <a:spLocks noGrp="1"/>
          </p:cNvSpPr>
          <p:nvPr>
            <p:ph type="body" idx="1"/>
          </p:nvPr>
        </p:nvSpPr>
        <p:spPr>
          <a:xfrm>
            <a:off x="4593515" y="731520"/>
            <a:ext cx="4017000" cy="4894800"/>
          </a:xfrm>
          <a:prstGeom prst="rect">
            <a:avLst/>
          </a:prstGeom>
          <a:noFill/>
          <a:ln>
            <a:noFill/>
          </a:ln>
        </p:spPr>
        <p:txBody>
          <a:bodyPr spcFirstLastPara="1" wrap="square" lIns="91425" tIns="45700" rIns="91425" bIns="45700" anchor="ctr" anchorCtr="0">
            <a:normAutofit/>
          </a:bodyPr>
          <a:lstStyle>
            <a:lvl1pPr marL="457200" lvl="0" indent="-410210" algn="r" rtl="1">
              <a:spcBef>
                <a:spcPts val="440"/>
              </a:spcBef>
              <a:spcAft>
                <a:spcPts val="0"/>
              </a:spcAft>
              <a:buSzPts val="2860"/>
              <a:buChar char="*"/>
              <a:defRPr sz="2200"/>
            </a:lvl1pPr>
            <a:lvl2pPr marL="914400" lvl="1" indent="-393700" algn="r" rtl="1">
              <a:spcBef>
                <a:spcPts val="400"/>
              </a:spcBef>
              <a:spcAft>
                <a:spcPts val="0"/>
              </a:spcAft>
              <a:buSzPts val="2600"/>
              <a:buChar char="*"/>
              <a:defRPr sz="2000"/>
            </a:lvl2pPr>
            <a:lvl3pPr marL="1371600" lvl="2" indent="-377189" algn="r" rtl="1">
              <a:spcBef>
                <a:spcPts val="360"/>
              </a:spcBef>
              <a:spcAft>
                <a:spcPts val="0"/>
              </a:spcAft>
              <a:buSzPts val="2340"/>
              <a:buChar char="*"/>
              <a:defRPr sz="1800"/>
            </a:lvl3pPr>
            <a:lvl4pPr marL="1828800" lvl="3" indent="-360680" algn="r" rtl="1">
              <a:spcBef>
                <a:spcPts val="320"/>
              </a:spcBef>
              <a:spcAft>
                <a:spcPts val="0"/>
              </a:spcAft>
              <a:buSzPts val="2080"/>
              <a:buChar char="*"/>
              <a:defRPr sz="1600"/>
            </a:lvl4pPr>
            <a:lvl5pPr marL="2286000" lvl="4" indent="-344170" algn="r" rtl="1">
              <a:spcBef>
                <a:spcPts val="300"/>
              </a:spcBef>
              <a:spcAft>
                <a:spcPts val="0"/>
              </a:spcAft>
              <a:buSzPts val="1820"/>
              <a:buChar char="*"/>
              <a:defRPr sz="1400"/>
            </a:lvl5pPr>
            <a:lvl6pPr marL="2743200" lvl="5" indent="-393700" algn="r" rtl="1">
              <a:spcBef>
                <a:spcPts val="400"/>
              </a:spcBef>
              <a:spcAft>
                <a:spcPts val="0"/>
              </a:spcAft>
              <a:buSzPts val="2600"/>
              <a:buChar char="*"/>
              <a:defRPr sz="2000"/>
            </a:lvl6pPr>
            <a:lvl7pPr marL="3200400" lvl="6" indent="-393700" algn="r" rtl="1">
              <a:spcBef>
                <a:spcPts val="400"/>
              </a:spcBef>
              <a:spcAft>
                <a:spcPts val="0"/>
              </a:spcAft>
              <a:buSzPts val="2600"/>
              <a:buChar char="*"/>
              <a:defRPr sz="2000"/>
            </a:lvl7pPr>
            <a:lvl8pPr marL="3657600" lvl="7" indent="-393700" algn="r" rtl="1">
              <a:spcBef>
                <a:spcPts val="400"/>
              </a:spcBef>
              <a:spcAft>
                <a:spcPts val="0"/>
              </a:spcAft>
              <a:buSzPts val="2600"/>
              <a:buChar char="*"/>
              <a:defRPr sz="2000"/>
            </a:lvl8pPr>
            <a:lvl9pPr marL="4114800" lvl="8" indent="-393700" algn="r" rtl="1">
              <a:spcBef>
                <a:spcPts val="400"/>
              </a:spcBef>
              <a:spcAft>
                <a:spcPts val="300"/>
              </a:spcAft>
              <a:buSzPts val="2600"/>
              <a:buChar char="*"/>
              <a:defRPr sz="2000"/>
            </a:lvl9pPr>
          </a:lstStyle>
          <a:p>
            <a:endParaRPr/>
          </a:p>
        </p:txBody>
      </p:sp>
      <p:sp>
        <p:nvSpPr>
          <p:cNvPr id="83" name="Google Shape;83;p9"/>
          <p:cNvSpPr txBox="1">
            <a:spLocks noGrp="1"/>
          </p:cNvSpPr>
          <p:nvPr>
            <p:ph type="body" idx="2"/>
          </p:nvPr>
        </p:nvSpPr>
        <p:spPr>
          <a:xfrm>
            <a:off x="1075765" y="3497802"/>
            <a:ext cx="3388800" cy="2139600"/>
          </a:xfrm>
          <a:prstGeom prst="rect">
            <a:avLst/>
          </a:prstGeom>
          <a:noFill/>
          <a:ln>
            <a:noFill/>
          </a:ln>
        </p:spPr>
        <p:txBody>
          <a:bodyPr spcFirstLastPara="1" wrap="square" lIns="91425" tIns="45700" rIns="91425" bIns="45700" anchor="t" anchorCtr="0">
            <a:normAutofit/>
          </a:bodyPr>
          <a:lstStyle>
            <a:lvl1pPr marL="457200" lvl="0" indent="-228600" algn="r" rtl="1">
              <a:spcBef>
                <a:spcPts val="280"/>
              </a:spcBef>
              <a:spcAft>
                <a:spcPts val="0"/>
              </a:spcAft>
              <a:buSzPts val="1820"/>
              <a:buNone/>
              <a:defRPr sz="1400"/>
            </a:lvl1pPr>
            <a:lvl2pPr marL="914400" lvl="1" indent="-228600" algn="r" rtl="1">
              <a:spcBef>
                <a:spcPts val="300"/>
              </a:spcBef>
              <a:spcAft>
                <a:spcPts val="0"/>
              </a:spcAft>
              <a:buSzPts val="1560"/>
              <a:buNone/>
              <a:defRPr sz="1200"/>
            </a:lvl2pPr>
            <a:lvl3pPr marL="1371600" lvl="2" indent="-228600" algn="r" rtl="1">
              <a:spcBef>
                <a:spcPts val="300"/>
              </a:spcBef>
              <a:spcAft>
                <a:spcPts val="0"/>
              </a:spcAft>
              <a:buSzPts val="1300"/>
              <a:buNone/>
              <a:defRPr sz="1000"/>
            </a:lvl3pPr>
            <a:lvl4pPr marL="1828800" lvl="3" indent="-228600" algn="r" rtl="1">
              <a:spcBef>
                <a:spcPts val="300"/>
              </a:spcBef>
              <a:spcAft>
                <a:spcPts val="0"/>
              </a:spcAft>
              <a:buSzPts val="1170"/>
              <a:buNone/>
              <a:defRPr sz="900"/>
            </a:lvl4pPr>
            <a:lvl5pPr marL="2286000" lvl="4" indent="-228600" algn="r" rtl="1">
              <a:spcBef>
                <a:spcPts val="300"/>
              </a:spcBef>
              <a:spcAft>
                <a:spcPts val="0"/>
              </a:spcAft>
              <a:buSzPts val="1170"/>
              <a:buNone/>
              <a:defRPr sz="900"/>
            </a:lvl5pPr>
            <a:lvl6pPr marL="2743200" lvl="5" indent="-228600" algn="r" rtl="1">
              <a:spcBef>
                <a:spcPts val="300"/>
              </a:spcBef>
              <a:spcAft>
                <a:spcPts val="0"/>
              </a:spcAft>
              <a:buSzPts val="1170"/>
              <a:buNone/>
              <a:defRPr sz="900"/>
            </a:lvl6pPr>
            <a:lvl7pPr marL="3200400" lvl="6" indent="-228600" algn="r" rtl="1">
              <a:spcBef>
                <a:spcPts val="300"/>
              </a:spcBef>
              <a:spcAft>
                <a:spcPts val="0"/>
              </a:spcAft>
              <a:buSzPts val="1170"/>
              <a:buNone/>
              <a:defRPr sz="900"/>
            </a:lvl7pPr>
            <a:lvl8pPr marL="3657600" lvl="7" indent="-228600" algn="r" rtl="1">
              <a:spcBef>
                <a:spcPts val="300"/>
              </a:spcBef>
              <a:spcAft>
                <a:spcPts val="0"/>
              </a:spcAft>
              <a:buSzPts val="1170"/>
              <a:buNone/>
              <a:defRPr sz="900"/>
            </a:lvl8pPr>
            <a:lvl9pPr marL="4114800" lvl="8" indent="-228600" algn="r" rtl="1">
              <a:spcBef>
                <a:spcPts val="300"/>
              </a:spcBef>
              <a:spcAft>
                <a:spcPts val="300"/>
              </a:spcAft>
              <a:buSzPts val="1170"/>
              <a:buNone/>
              <a:defRPr sz="900"/>
            </a:lvl9pPr>
          </a:lstStyle>
          <a:p>
            <a:endParaRPr/>
          </a:p>
        </p:txBody>
      </p:sp>
      <p:sp>
        <p:nvSpPr>
          <p:cNvPr id="84" name="Google Shape;84;p9"/>
          <p:cNvSpPr txBox="1">
            <a:spLocks noGrp="1"/>
          </p:cNvSpPr>
          <p:nvPr>
            <p:ph type="dt" idx="10"/>
          </p:nvPr>
        </p:nvSpPr>
        <p:spPr>
          <a:xfrm>
            <a:off x="6172200" y="6172200"/>
            <a:ext cx="2514600" cy="365100"/>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85" name="Google Shape;85;p9"/>
          <p:cNvSpPr txBox="1">
            <a:spLocks noGrp="1"/>
          </p:cNvSpPr>
          <p:nvPr>
            <p:ph type="ftr" idx="11"/>
          </p:nvPr>
        </p:nvSpPr>
        <p:spPr>
          <a:xfrm>
            <a:off x="457199" y="6172200"/>
            <a:ext cx="3352800" cy="365100"/>
          </a:xfrm>
          <a:prstGeom prst="rect">
            <a:avLst/>
          </a:prstGeom>
          <a:noFill/>
          <a:ln>
            <a:noFill/>
          </a:ln>
        </p:spPr>
        <p:txBody>
          <a:bodyPr spcFirstLastPara="1" wrap="square" lIns="91425" tIns="45700" rIns="91425" bIns="45700" anchor="ctr" anchorCtr="0">
            <a:noAutofit/>
          </a:bodyPr>
          <a:lstStyle>
            <a:lvl1pPr lvl="0" algn="l"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86" name="Google Shape;86;p9"/>
          <p:cNvSpPr txBox="1">
            <a:spLocks noGrp="1"/>
          </p:cNvSpPr>
          <p:nvPr>
            <p:ph type="sldNum" idx="12"/>
          </p:nvPr>
        </p:nvSpPr>
        <p:spPr>
          <a:xfrm>
            <a:off x="3810000" y="6172200"/>
            <a:ext cx="1828800" cy="365100"/>
          </a:xfrm>
          <a:prstGeom prst="rect">
            <a:avLst/>
          </a:prstGeom>
          <a:noFill/>
          <a:ln>
            <a:noFill/>
          </a:ln>
        </p:spPr>
        <p:txBody>
          <a:bodyPr spcFirstLastPara="1" wrap="square" lIns="91425" tIns="45700" rIns="91425" bIns="45700" anchor="ctr" anchorCtr="0">
            <a:noAutofit/>
          </a:bodyPr>
          <a:lstStyle>
            <a:lvl1pPr marL="0" lvl="0" indent="0" algn="ctr" rtl="1">
              <a:spcBef>
                <a:spcPts val="0"/>
              </a:spcBef>
              <a:buNone/>
              <a:defRPr/>
            </a:lvl1pPr>
            <a:lvl2pPr marL="0" lvl="1" indent="0" algn="ctr" rtl="1">
              <a:spcBef>
                <a:spcPts val="0"/>
              </a:spcBef>
              <a:buNone/>
              <a:defRPr/>
            </a:lvl2pPr>
            <a:lvl3pPr marL="0" lvl="2" indent="0" algn="ctr" rtl="1">
              <a:spcBef>
                <a:spcPts val="0"/>
              </a:spcBef>
              <a:buNone/>
              <a:defRPr/>
            </a:lvl3pPr>
            <a:lvl4pPr marL="0" lvl="3" indent="0" algn="ctr" rtl="1">
              <a:spcBef>
                <a:spcPts val="0"/>
              </a:spcBef>
              <a:buNone/>
              <a:defRPr/>
            </a:lvl4pPr>
            <a:lvl5pPr marL="0" lvl="4" indent="0" algn="ctr" rtl="1">
              <a:spcBef>
                <a:spcPts val="0"/>
              </a:spcBef>
              <a:buNone/>
              <a:defRPr/>
            </a:lvl5pPr>
            <a:lvl6pPr marL="0" lvl="5" indent="0" algn="ctr" rtl="1">
              <a:spcBef>
                <a:spcPts val="0"/>
              </a:spcBef>
              <a:buNone/>
              <a:defRPr/>
            </a:lvl6pPr>
            <a:lvl7pPr marL="0" lvl="6" indent="0" algn="ctr" rtl="1">
              <a:spcBef>
                <a:spcPts val="0"/>
              </a:spcBef>
              <a:buNone/>
              <a:defRPr/>
            </a:lvl7pPr>
            <a:lvl8pPr marL="0" lvl="7" indent="0" algn="ctr" rtl="1">
              <a:spcBef>
                <a:spcPts val="0"/>
              </a:spcBef>
              <a:buNone/>
              <a:defRPr/>
            </a:lvl8pPr>
            <a:lvl9pPr marL="0" lvl="8" indent="0" algn="ctr" rtl="1">
              <a:spcBef>
                <a:spcPts val="0"/>
              </a:spcBef>
              <a:buNone/>
              <a:defRPr/>
            </a:lvl9pPr>
          </a:lstStyle>
          <a:p>
            <a:pPr marL="0" lvl="0" indent="0" algn="ctr" rtl="1">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87"/>
        <p:cNvGrpSpPr/>
        <p:nvPr/>
      </p:nvGrpSpPr>
      <p:grpSpPr>
        <a:xfrm>
          <a:off x="0" y="0"/>
          <a:ext cx="0" cy="0"/>
          <a:chOff x="0" y="0"/>
          <a:chExt cx="0" cy="0"/>
        </a:xfrm>
      </p:grpSpPr>
      <p:sp>
        <p:nvSpPr>
          <p:cNvPr id="88" name="Google Shape;88;p10"/>
          <p:cNvSpPr/>
          <p:nvPr/>
        </p:nvSpPr>
        <p:spPr>
          <a:xfrm>
            <a:off x="0" y="3866920"/>
            <a:ext cx="9144000" cy="2991000"/>
          </a:xfrm>
          <a:prstGeom prst="rect">
            <a:avLst/>
          </a:prstGeom>
          <a:gradFill>
            <a:gsLst>
              <a:gs pos="0">
                <a:srgbClr val="FFFFFF">
                  <a:alpha val="91764"/>
                </a:srgbClr>
              </a:gs>
              <a:gs pos="37000">
                <a:srgbClr val="FFFFFF">
                  <a:alpha val="76862"/>
                </a:srgbClr>
              </a:gs>
              <a:gs pos="100000">
                <a:srgbClr val="B4DCFA">
                  <a:alpha val="80000"/>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89" name="Google Shape;89;p10"/>
          <p:cNvSpPr/>
          <p:nvPr/>
        </p:nvSpPr>
        <p:spPr>
          <a:xfrm>
            <a:off x="0" y="0"/>
            <a:ext cx="9144000" cy="3867000"/>
          </a:xfrm>
          <a:prstGeom prst="rect">
            <a:avLst/>
          </a:prstGeom>
          <a:gradFill>
            <a:gsLst>
              <a:gs pos="0">
                <a:srgbClr val="FFFFFF">
                  <a:alpha val="89803"/>
                </a:srgbClr>
              </a:gs>
              <a:gs pos="48000">
                <a:srgbClr val="FFFFFF">
                  <a:alpha val="62745"/>
                </a:srgbClr>
              </a:gs>
              <a:gs pos="100000">
                <a:srgbClr val="B4DCFA">
                  <a:alpha val="80000"/>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90" name="Google Shape;90;p10"/>
          <p:cNvSpPr/>
          <p:nvPr/>
        </p:nvSpPr>
        <p:spPr>
          <a:xfrm>
            <a:off x="0" y="2652311"/>
            <a:ext cx="9144000" cy="2286000"/>
          </a:xfrm>
          <a:prstGeom prst="rect">
            <a:avLst/>
          </a:prstGeom>
          <a:gradFill>
            <a:gsLst>
              <a:gs pos="0">
                <a:srgbClr val="FFFFFF">
                  <a:alpha val="0"/>
                </a:srgbClr>
              </a:gs>
              <a:gs pos="29000">
                <a:srgbClr val="FFFFFF">
                  <a:alpha val="29803"/>
                </a:srgbClr>
              </a:gs>
              <a:gs pos="45000">
                <a:srgbClr val="B4DCFA">
                  <a:alpha val="40000"/>
                </a:srgbClr>
              </a:gs>
              <a:gs pos="55000">
                <a:srgbClr val="FFFFFF">
                  <a:alpha val="25882"/>
                </a:srgbClr>
              </a:gs>
              <a:gs pos="65000">
                <a:srgbClr val="B4DCFA">
                  <a:alpha val="60000"/>
                </a:srgbClr>
              </a:gs>
              <a:gs pos="100000">
                <a:srgbClr val="FFFFFF">
                  <a:alpha val="0"/>
                </a:srgbClr>
              </a:gs>
            </a:gsLst>
            <a:lin ang="5400012" scaled="0"/>
          </a:gradFill>
          <a:ln>
            <a:noFill/>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91" name="Google Shape;91;p10"/>
          <p:cNvSpPr/>
          <p:nvPr/>
        </p:nvSpPr>
        <p:spPr>
          <a:xfrm>
            <a:off x="0" y="1600200"/>
            <a:ext cx="9144000" cy="5105400"/>
          </a:xfrm>
          <a:prstGeom prst="ellipse">
            <a:avLst/>
          </a:prstGeom>
          <a:gradFill>
            <a:gsLst>
              <a:gs pos="0">
                <a:schemeClr val="lt1"/>
              </a:gs>
              <a:gs pos="54000">
                <a:srgbClr val="FFFFFF">
                  <a:alpha val="0"/>
                </a:srgbClr>
              </a:gs>
              <a:gs pos="100000">
                <a:srgbClr val="FFFFFF">
                  <a:alpha val="0"/>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92" name="Google Shape;92;p10"/>
          <p:cNvSpPr>
            <a:spLocks noGrp="1"/>
          </p:cNvSpPr>
          <p:nvPr>
            <p:ph type="pic" idx="2"/>
          </p:nvPr>
        </p:nvSpPr>
        <p:spPr>
          <a:xfrm>
            <a:off x="4475175" y="1143000"/>
            <a:ext cx="4114800" cy="3127800"/>
          </a:xfrm>
          <a:prstGeom prst="roundRect">
            <a:avLst>
              <a:gd name="adj" fmla="val ٤٢٣٠"/>
            </a:avLst>
          </a:prstGeom>
          <a:solidFill>
            <a:srgbClr val="8BC9F7"/>
          </a:solidFill>
          <a:ln>
            <a:noFill/>
          </a:ln>
          <a:effectLst>
            <a:reflection stA="23000" endA="300" endPos="28000" fadeDir="5400012" sy="-100000" algn="bl" rotWithShape="0"/>
          </a:effectLst>
        </p:spPr>
        <p:txBody>
          <a:bodyPr spcFirstLastPara="1" wrap="square" lIns="91425" tIns="45700" rIns="91425" bIns="45700" anchor="t" anchorCtr="0">
            <a:normAutofit/>
          </a:bodyPr>
          <a:lstStyle>
            <a:lvl1pPr marR="0" lvl="0" algn="ctr" rtl="1">
              <a:spcBef>
                <a:spcPts val="400"/>
              </a:spcBef>
              <a:spcAft>
                <a:spcPts val="0"/>
              </a:spcAft>
              <a:buClr>
                <a:srgbClr val="C3260C"/>
              </a:buClr>
              <a:buSzPts val="2600"/>
              <a:buFont typeface="Georgia"/>
              <a:buNone/>
              <a:defRPr sz="2000" b="0" i="0" u="none" strike="noStrike" cap="none">
                <a:solidFill>
                  <a:srgbClr val="3F3F3F"/>
                </a:solidFill>
                <a:latin typeface="Trebuchet MS"/>
                <a:ea typeface="Trebuchet MS"/>
                <a:cs typeface="Trebuchet MS"/>
                <a:sym typeface="Trebuchet MS"/>
              </a:defRPr>
            </a:lvl1pPr>
            <a:lvl2pPr marR="0" lvl="1" algn="r" rtl="1">
              <a:spcBef>
                <a:spcPts val="560"/>
              </a:spcBef>
              <a:spcAft>
                <a:spcPts val="0"/>
              </a:spcAft>
              <a:buClr>
                <a:srgbClr val="C3260C"/>
              </a:buClr>
              <a:buSzPts val="3640"/>
              <a:buFont typeface="Georgia"/>
              <a:buNone/>
              <a:defRPr sz="2800" b="0" i="0" u="none" strike="noStrike" cap="none">
                <a:solidFill>
                  <a:srgbClr val="3F3F3F"/>
                </a:solidFill>
                <a:latin typeface="Trebuchet MS"/>
                <a:ea typeface="Trebuchet MS"/>
                <a:cs typeface="Trebuchet MS"/>
                <a:sym typeface="Trebuchet MS"/>
              </a:defRPr>
            </a:lvl2pPr>
            <a:lvl3pPr marR="0" lvl="2" algn="r" rtl="1">
              <a:spcBef>
                <a:spcPts val="480"/>
              </a:spcBef>
              <a:spcAft>
                <a:spcPts val="0"/>
              </a:spcAft>
              <a:buClr>
                <a:srgbClr val="C3260C"/>
              </a:buClr>
              <a:buSzPts val="3120"/>
              <a:buFont typeface="Georgia"/>
              <a:buNone/>
              <a:defRPr sz="2400" b="0" i="0" u="none" strike="noStrike" cap="none">
                <a:solidFill>
                  <a:srgbClr val="3F3F3F"/>
                </a:solidFill>
                <a:latin typeface="Trebuchet MS"/>
                <a:ea typeface="Trebuchet MS"/>
                <a:cs typeface="Trebuchet MS"/>
                <a:sym typeface="Trebuchet MS"/>
              </a:defRPr>
            </a:lvl3pPr>
            <a:lvl4pPr marR="0" lvl="3" algn="r" rtl="1">
              <a:spcBef>
                <a:spcPts val="400"/>
              </a:spcBef>
              <a:spcAft>
                <a:spcPts val="0"/>
              </a:spcAft>
              <a:buClr>
                <a:srgbClr val="C3260C"/>
              </a:buClr>
              <a:buSzPts val="2600"/>
              <a:buFont typeface="Georgia"/>
              <a:buNone/>
              <a:defRPr sz="2000" b="0" i="0" u="none" strike="noStrike" cap="none">
                <a:solidFill>
                  <a:srgbClr val="3F3F3F"/>
                </a:solidFill>
                <a:latin typeface="Trebuchet MS"/>
                <a:ea typeface="Trebuchet MS"/>
                <a:cs typeface="Trebuchet MS"/>
                <a:sym typeface="Trebuchet MS"/>
              </a:defRPr>
            </a:lvl4pPr>
            <a:lvl5pPr marR="0" lvl="4" algn="r" rtl="1">
              <a:spcBef>
                <a:spcPts val="400"/>
              </a:spcBef>
              <a:spcAft>
                <a:spcPts val="0"/>
              </a:spcAft>
              <a:buClr>
                <a:srgbClr val="C3260C"/>
              </a:buClr>
              <a:buSzPts val="2600"/>
              <a:buFont typeface="Georgia"/>
              <a:buNone/>
              <a:defRPr sz="2000" b="0" i="0" u="none" strike="noStrike" cap="none">
                <a:solidFill>
                  <a:srgbClr val="3F3F3F"/>
                </a:solidFill>
                <a:latin typeface="Trebuchet MS"/>
                <a:ea typeface="Trebuchet MS"/>
                <a:cs typeface="Trebuchet MS"/>
                <a:sym typeface="Trebuchet MS"/>
              </a:defRPr>
            </a:lvl5pPr>
            <a:lvl6pPr marR="0" lvl="5" algn="r" rtl="1">
              <a:spcBef>
                <a:spcPts val="400"/>
              </a:spcBef>
              <a:spcAft>
                <a:spcPts val="0"/>
              </a:spcAft>
              <a:buClr>
                <a:srgbClr val="C3260C"/>
              </a:buClr>
              <a:buSzPts val="2600"/>
              <a:buFont typeface="Georgia"/>
              <a:buNone/>
              <a:defRPr sz="2000" b="0" i="0" u="none" strike="noStrike" cap="none">
                <a:solidFill>
                  <a:srgbClr val="3F3F3F"/>
                </a:solidFill>
                <a:latin typeface="Trebuchet MS"/>
                <a:ea typeface="Trebuchet MS"/>
                <a:cs typeface="Trebuchet MS"/>
                <a:sym typeface="Trebuchet MS"/>
              </a:defRPr>
            </a:lvl6pPr>
            <a:lvl7pPr marR="0" lvl="6" algn="r" rtl="1">
              <a:spcBef>
                <a:spcPts val="400"/>
              </a:spcBef>
              <a:spcAft>
                <a:spcPts val="0"/>
              </a:spcAft>
              <a:buClr>
                <a:srgbClr val="C3260C"/>
              </a:buClr>
              <a:buSzPts val="2600"/>
              <a:buFont typeface="Georgia"/>
              <a:buNone/>
              <a:defRPr sz="2000" b="0" i="0" u="none" strike="noStrike" cap="none">
                <a:solidFill>
                  <a:srgbClr val="3F3F3F"/>
                </a:solidFill>
                <a:latin typeface="Trebuchet MS"/>
                <a:ea typeface="Trebuchet MS"/>
                <a:cs typeface="Trebuchet MS"/>
                <a:sym typeface="Trebuchet MS"/>
              </a:defRPr>
            </a:lvl7pPr>
            <a:lvl8pPr marR="0" lvl="7" algn="r" rtl="1">
              <a:spcBef>
                <a:spcPts val="400"/>
              </a:spcBef>
              <a:spcAft>
                <a:spcPts val="0"/>
              </a:spcAft>
              <a:buClr>
                <a:srgbClr val="C3260C"/>
              </a:buClr>
              <a:buSzPts val="2600"/>
              <a:buFont typeface="Georgia"/>
              <a:buNone/>
              <a:defRPr sz="2000" b="0" i="0" u="none" strike="noStrike" cap="none">
                <a:solidFill>
                  <a:srgbClr val="3F3F3F"/>
                </a:solidFill>
                <a:latin typeface="Trebuchet MS"/>
                <a:ea typeface="Trebuchet MS"/>
                <a:cs typeface="Trebuchet MS"/>
                <a:sym typeface="Trebuchet MS"/>
              </a:defRPr>
            </a:lvl8pPr>
            <a:lvl9pPr marR="0" lvl="8" algn="r" rtl="1">
              <a:spcBef>
                <a:spcPts val="400"/>
              </a:spcBef>
              <a:spcAft>
                <a:spcPts val="300"/>
              </a:spcAft>
              <a:buClr>
                <a:srgbClr val="C3260C"/>
              </a:buClr>
              <a:buSzPts val="2600"/>
              <a:buFont typeface="Georgia"/>
              <a:buNone/>
              <a:defRPr sz="2000" b="0" i="0" u="none" strike="noStrike" cap="none">
                <a:solidFill>
                  <a:srgbClr val="3F3F3F"/>
                </a:solidFill>
                <a:latin typeface="Trebuchet MS"/>
                <a:ea typeface="Trebuchet MS"/>
                <a:cs typeface="Trebuchet MS"/>
                <a:sym typeface="Trebuchet MS"/>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9D4FE"/>
            </a:gs>
            <a:gs pos="60000">
              <a:srgbClr val="FFFFFF"/>
            </a:gs>
            <a:gs pos="100000">
              <a:srgbClr val="54BDFF"/>
            </a:gs>
          </a:gsLst>
          <a:path path="circle">
            <a:fillToRect l="50000" t="50000" r="50000" b="50000"/>
          </a:path>
          <a:tileRect/>
        </a:gradFill>
        <a:effectLst/>
      </p:bgPr>
    </p:bg>
    <p:spTree>
      <p:nvGrpSpPr>
        <p:cNvPr id="1" name="Shape 19"/>
        <p:cNvGrpSpPr/>
        <p:nvPr/>
      </p:nvGrpSpPr>
      <p:grpSpPr>
        <a:xfrm>
          <a:off x="0" y="0"/>
          <a:ext cx="0" cy="0"/>
          <a:chOff x="0" y="0"/>
          <a:chExt cx="0" cy="0"/>
        </a:xfrm>
      </p:grpSpPr>
      <p:sp>
        <p:nvSpPr>
          <p:cNvPr id="20" name="Google Shape;20;p1"/>
          <p:cNvSpPr/>
          <p:nvPr/>
        </p:nvSpPr>
        <p:spPr>
          <a:xfrm>
            <a:off x="0" y="5105400"/>
            <a:ext cx="9144000" cy="1752600"/>
          </a:xfrm>
          <a:prstGeom prst="rect">
            <a:avLst/>
          </a:prstGeom>
          <a:gradFill>
            <a:gsLst>
              <a:gs pos="0">
                <a:srgbClr val="FFFFFF">
                  <a:alpha val="90980"/>
                </a:srgbClr>
              </a:gs>
              <a:gs pos="37000">
                <a:srgbClr val="FFFFFF">
                  <a:alpha val="75686"/>
                </a:srgbClr>
              </a:gs>
              <a:gs pos="100000">
                <a:srgbClr val="B4DCFA">
                  <a:alpha val="78823"/>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b="0" i="0" u="none" strike="noStrike" cap="none">
              <a:solidFill>
                <a:schemeClr val="lt1"/>
              </a:solidFill>
              <a:latin typeface="Trebuchet MS"/>
              <a:ea typeface="Trebuchet MS"/>
              <a:cs typeface="Trebuchet MS"/>
              <a:sym typeface="Trebuchet MS"/>
            </a:endParaRPr>
          </a:p>
        </p:txBody>
      </p:sp>
      <p:sp>
        <p:nvSpPr>
          <p:cNvPr id="21" name="Google Shape;21;p1"/>
          <p:cNvSpPr/>
          <p:nvPr/>
        </p:nvSpPr>
        <p:spPr>
          <a:xfrm>
            <a:off x="0" y="0"/>
            <a:ext cx="9144000" cy="5105400"/>
          </a:xfrm>
          <a:prstGeom prst="rect">
            <a:avLst/>
          </a:prstGeom>
          <a:gradFill>
            <a:gsLst>
              <a:gs pos="0">
                <a:srgbClr val="FFFFFF">
                  <a:alpha val="88627"/>
                </a:srgbClr>
              </a:gs>
              <a:gs pos="48000">
                <a:srgbClr val="FFFFFF">
                  <a:alpha val="61960"/>
                </a:srgbClr>
              </a:gs>
              <a:gs pos="100000">
                <a:srgbClr val="B4DCFA">
                  <a:alpha val="78823"/>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b="0" i="0" u="none" strike="noStrike" cap="none">
              <a:solidFill>
                <a:schemeClr val="lt1"/>
              </a:solidFill>
              <a:latin typeface="Trebuchet MS"/>
              <a:ea typeface="Trebuchet MS"/>
              <a:cs typeface="Trebuchet MS"/>
              <a:sym typeface="Trebuchet MS"/>
            </a:endParaRPr>
          </a:p>
        </p:txBody>
      </p:sp>
      <p:sp>
        <p:nvSpPr>
          <p:cNvPr id="22" name="Google Shape;22;p1"/>
          <p:cNvSpPr/>
          <p:nvPr/>
        </p:nvSpPr>
        <p:spPr>
          <a:xfrm>
            <a:off x="0" y="3768304"/>
            <a:ext cx="9144000" cy="2286000"/>
          </a:xfrm>
          <a:prstGeom prst="rect">
            <a:avLst/>
          </a:prstGeom>
          <a:gradFill>
            <a:gsLst>
              <a:gs pos="0">
                <a:srgbClr val="FFFFFF">
                  <a:alpha val="0"/>
                </a:srgbClr>
              </a:gs>
              <a:gs pos="29000">
                <a:srgbClr val="FFFFFF">
                  <a:alpha val="29803"/>
                </a:srgbClr>
              </a:gs>
              <a:gs pos="45000">
                <a:srgbClr val="B4DCFA">
                  <a:alpha val="40000"/>
                </a:srgbClr>
              </a:gs>
              <a:gs pos="55000">
                <a:srgbClr val="FFFFFF">
                  <a:alpha val="25882"/>
                </a:srgbClr>
              </a:gs>
              <a:gs pos="65000">
                <a:srgbClr val="B4DCFA">
                  <a:alpha val="60000"/>
                </a:srgbClr>
              </a:gs>
              <a:gs pos="100000">
                <a:srgbClr val="FFFFFF">
                  <a:alpha val="0"/>
                </a:srgbClr>
              </a:gs>
            </a:gsLst>
            <a:lin ang="5400012" scaled="0"/>
          </a:gradFill>
          <a:ln>
            <a:noFill/>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b="0" i="0" u="none" strike="noStrike" cap="none">
              <a:solidFill>
                <a:schemeClr val="lt1"/>
              </a:solidFill>
              <a:latin typeface="Trebuchet MS"/>
              <a:ea typeface="Trebuchet MS"/>
              <a:cs typeface="Trebuchet MS"/>
              <a:sym typeface="Trebuchet MS"/>
            </a:endParaRPr>
          </a:p>
        </p:txBody>
      </p:sp>
      <p:sp>
        <p:nvSpPr>
          <p:cNvPr id="23" name="Google Shape;23;p1"/>
          <p:cNvSpPr/>
          <p:nvPr/>
        </p:nvSpPr>
        <p:spPr>
          <a:xfrm>
            <a:off x="0" y="1600200"/>
            <a:ext cx="9144000" cy="5105400"/>
          </a:xfrm>
          <a:prstGeom prst="ellipse">
            <a:avLst/>
          </a:prstGeom>
          <a:gradFill>
            <a:gsLst>
              <a:gs pos="0">
                <a:schemeClr val="lt1"/>
              </a:gs>
              <a:gs pos="56000">
                <a:srgbClr val="FFFFFF">
                  <a:alpha val="0"/>
                </a:srgbClr>
              </a:gs>
              <a:gs pos="100000">
                <a:srgbClr val="FFFFFF">
                  <a:alpha val="0"/>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b="0" i="0" u="none" strike="noStrike" cap="none">
              <a:solidFill>
                <a:schemeClr val="lt1"/>
              </a:solidFill>
              <a:latin typeface="Trebuchet MS"/>
              <a:ea typeface="Trebuchet MS"/>
              <a:cs typeface="Trebuchet MS"/>
              <a:sym typeface="Trebuchet MS"/>
            </a:endParaRPr>
          </a:p>
        </p:txBody>
      </p:sp>
      <p:sp>
        <p:nvSpPr>
          <p:cNvPr id="24" name="Google Shape;24;p1"/>
          <p:cNvSpPr txBox="1">
            <a:spLocks noGrp="1"/>
          </p:cNvSpPr>
          <p:nvPr>
            <p:ph type="title"/>
          </p:nvPr>
        </p:nvSpPr>
        <p:spPr>
          <a:xfrm>
            <a:off x="1793289" y="4372168"/>
            <a:ext cx="6512400" cy="1143000"/>
          </a:xfrm>
          <a:prstGeom prst="rect">
            <a:avLst/>
          </a:prstGeom>
          <a:noFill/>
          <a:ln>
            <a:noFill/>
          </a:ln>
        </p:spPr>
        <p:txBody>
          <a:bodyPr spcFirstLastPara="1" wrap="square" lIns="91425" tIns="45700" rIns="91425" bIns="45700" anchor="t" anchorCtr="0">
            <a:noAutofit/>
          </a:bodyPr>
          <a:lstStyle>
            <a:lvl1pPr marR="0" lvl="0" algn="r" rtl="1">
              <a:spcBef>
                <a:spcPts val="0"/>
              </a:spcBef>
              <a:spcAft>
                <a:spcPts val="0"/>
              </a:spcAft>
              <a:buClr>
                <a:srgbClr val="C3260C"/>
              </a:buClr>
              <a:buSzPts val="5888"/>
              <a:buFont typeface="Georgia"/>
              <a:buChar char="*"/>
              <a:defRPr sz="4600" b="1" i="0" u="none" strike="noStrike" cap="none">
                <a:gradFill>
                  <a:gsLst>
                    <a:gs pos="0">
                      <a:srgbClr val="000000">
                        <a:alpha val="100000"/>
                      </a:srgbClr>
                    </a:gs>
                    <a:gs pos="40000">
                      <a:srgbClr val="3F3F3F">
                        <a:alpha val="100000"/>
                      </a:srgbClr>
                    </a:gs>
                    <a:gs pos="100000">
                      <a:srgbClr val="212745">
                        <a:alpha val="64705"/>
                      </a:srgbClr>
                    </a:gs>
                  </a:gsLst>
                  <a:lin ang="5400000" scaled="0"/>
                </a:gradFill>
                <a:effectLst>
                  <a:reflection blurRad="6350" stA="55000" endA="300" endPos="45500" dir="5400000" sy="-100000" algn="bl" rotWithShape="0"/>
                </a:effectLst>
                <a:latin typeface="Trebuchet MS"/>
                <a:ea typeface="Trebuchet MS"/>
                <a:cs typeface="Trebuchet MS"/>
                <a:sym typeface="Trebuchet MS"/>
              </a:defRPr>
            </a:lvl1pPr>
            <a:lvl2pPr marR="0" lvl="1" algn="l" rtl="1">
              <a:spcBef>
                <a:spcPts val="0"/>
              </a:spcBef>
              <a:spcAft>
                <a:spcPts val="0"/>
              </a:spcAft>
              <a:buSzPts val="1400"/>
              <a:buNone/>
              <a:defRPr sz="1800" b="0" i="0" u="none" strike="noStrike" cap="none">
                <a:solidFill>
                  <a:schemeClr val="dk2"/>
                </a:solidFill>
              </a:defRPr>
            </a:lvl2pPr>
            <a:lvl3pPr marR="0" lvl="2" algn="l" rtl="1">
              <a:spcBef>
                <a:spcPts val="0"/>
              </a:spcBef>
              <a:spcAft>
                <a:spcPts val="0"/>
              </a:spcAft>
              <a:buSzPts val="1400"/>
              <a:buNone/>
              <a:defRPr sz="1800" b="0" i="0" u="none" strike="noStrike" cap="none">
                <a:solidFill>
                  <a:schemeClr val="dk2"/>
                </a:solidFill>
              </a:defRPr>
            </a:lvl3pPr>
            <a:lvl4pPr marR="0" lvl="3" algn="l" rtl="1">
              <a:spcBef>
                <a:spcPts val="0"/>
              </a:spcBef>
              <a:spcAft>
                <a:spcPts val="0"/>
              </a:spcAft>
              <a:buSzPts val="1400"/>
              <a:buNone/>
              <a:defRPr sz="1800" b="0" i="0" u="none" strike="noStrike" cap="none">
                <a:solidFill>
                  <a:schemeClr val="dk2"/>
                </a:solidFill>
              </a:defRPr>
            </a:lvl4pPr>
            <a:lvl5pPr marR="0" lvl="4" algn="l" rtl="1">
              <a:spcBef>
                <a:spcPts val="0"/>
              </a:spcBef>
              <a:spcAft>
                <a:spcPts val="0"/>
              </a:spcAft>
              <a:buSzPts val="1400"/>
              <a:buNone/>
              <a:defRPr sz="1800" b="0" i="0" u="none" strike="noStrike" cap="none">
                <a:solidFill>
                  <a:schemeClr val="dk2"/>
                </a:solidFill>
              </a:defRPr>
            </a:lvl5pPr>
            <a:lvl6pPr marR="0" lvl="5" algn="l" rtl="1">
              <a:spcBef>
                <a:spcPts val="0"/>
              </a:spcBef>
              <a:spcAft>
                <a:spcPts val="0"/>
              </a:spcAft>
              <a:buSzPts val="1400"/>
              <a:buNone/>
              <a:defRPr sz="1800" b="0" i="0" u="none" strike="noStrike" cap="none">
                <a:solidFill>
                  <a:schemeClr val="dk2"/>
                </a:solidFill>
              </a:defRPr>
            </a:lvl6pPr>
            <a:lvl7pPr marR="0" lvl="6" algn="l" rtl="1">
              <a:spcBef>
                <a:spcPts val="0"/>
              </a:spcBef>
              <a:spcAft>
                <a:spcPts val="0"/>
              </a:spcAft>
              <a:buSzPts val="1400"/>
              <a:buNone/>
              <a:defRPr sz="1800" b="0" i="0" u="none" strike="noStrike" cap="none">
                <a:solidFill>
                  <a:schemeClr val="dk2"/>
                </a:solidFill>
              </a:defRPr>
            </a:lvl7pPr>
            <a:lvl8pPr marR="0" lvl="7" algn="l" rtl="1">
              <a:spcBef>
                <a:spcPts val="0"/>
              </a:spcBef>
              <a:spcAft>
                <a:spcPts val="0"/>
              </a:spcAft>
              <a:buSzPts val="1400"/>
              <a:buNone/>
              <a:defRPr sz="1800" b="0" i="0" u="none" strike="noStrike" cap="none">
                <a:solidFill>
                  <a:schemeClr val="dk2"/>
                </a:solidFill>
              </a:defRPr>
            </a:lvl8pPr>
            <a:lvl9pPr marR="0" lvl="8" algn="l" rtl="1">
              <a:spcBef>
                <a:spcPts val="0"/>
              </a:spcBef>
              <a:spcAft>
                <a:spcPts val="0"/>
              </a:spcAft>
              <a:buSzPts val="1400"/>
              <a:buNone/>
              <a:defRPr sz="1800" b="0" i="0" u="none" strike="noStrike" cap="none">
                <a:solidFill>
                  <a:schemeClr val="dk2"/>
                </a:solidFill>
              </a:defRPr>
            </a:lvl9pPr>
          </a:lstStyle>
          <a:p>
            <a:endParaRPr/>
          </a:p>
        </p:txBody>
      </p:sp>
      <p:sp>
        <p:nvSpPr>
          <p:cNvPr id="25" name="Google Shape;25;p1"/>
          <p:cNvSpPr txBox="1">
            <a:spLocks noGrp="1"/>
          </p:cNvSpPr>
          <p:nvPr>
            <p:ph type="body" idx="1"/>
          </p:nvPr>
        </p:nvSpPr>
        <p:spPr>
          <a:xfrm>
            <a:off x="1143000" y="732260"/>
            <a:ext cx="6400800" cy="3474600"/>
          </a:xfrm>
          <a:prstGeom prst="rect">
            <a:avLst/>
          </a:prstGeom>
          <a:noFill/>
          <a:ln>
            <a:noFill/>
          </a:ln>
        </p:spPr>
        <p:txBody>
          <a:bodyPr spcFirstLastPara="1" wrap="square" lIns="91425" tIns="45700" rIns="91425" bIns="45700" anchor="t" anchorCtr="0">
            <a:normAutofit/>
          </a:bodyPr>
          <a:lstStyle>
            <a:lvl1pPr marL="457200" marR="0" lvl="0" indent="-410210" algn="r" rtl="1">
              <a:spcBef>
                <a:spcPts val="440"/>
              </a:spcBef>
              <a:spcAft>
                <a:spcPts val="0"/>
              </a:spcAft>
              <a:buClr>
                <a:srgbClr val="C3260C"/>
              </a:buClr>
              <a:buSzPts val="2860"/>
              <a:buFont typeface="Georgia"/>
              <a:buChar char="*"/>
              <a:defRPr sz="2200" b="0" i="0" u="none" strike="noStrike" cap="none">
                <a:solidFill>
                  <a:srgbClr val="3F3F3F"/>
                </a:solidFill>
                <a:latin typeface="Trebuchet MS"/>
                <a:ea typeface="Trebuchet MS"/>
                <a:cs typeface="Trebuchet MS"/>
                <a:sym typeface="Trebuchet MS"/>
              </a:defRPr>
            </a:lvl1pPr>
            <a:lvl2pPr marL="914400" marR="0" lvl="1" indent="-393700" algn="r" rtl="1">
              <a:spcBef>
                <a:spcPts val="400"/>
              </a:spcBef>
              <a:spcAft>
                <a:spcPts val="0"/>
              </a:spcAft>
              <a:buClr>
                <a:srgbClr val="C3260C"/>
              </a:buClr>
              <a:buSzPts val="2600"/>
              <a:buFont typeface="Georgia"/>
              <a:buChar char="*"/>
              <a:defRPr sz="2000" b="0" i="0" u="none" strike="noStrike" cap="none">
                <a:solidFill>
                  <a:srgbClr val="3F3F3F"/>
                </a:solidFill>
                <a:latin typeface="Trebuchet MS"/>
                <a:ea typeface="Trebuchet MS"/>
                <a:cs typeface="Trebuchet MS"/>
                <a:sym typeface="Trebuchet MS"/>
              </a:defRPr>
            </a:lvl2pPr>
            <a:lvl3pPr marL="1371600" marR="0" lvl="2" indent="-377189" algn="r" rtl="1">
              <a:spcBef>
                <a:spcPts val="360"/>
              </a:spcBef>
              <a:spcAft>
                <a:spcPts val="0"/>
              </a:spcAft>
              <a:buClr>
                <a:srgbClr val="C3260C"/>
              </a:buClr>
              <a:buSzPts val="2340"/>
              <a:buFont typeface="Georgia"/>
              <a:buChar char="*"/>
              <a:defRPr sz="1800" b="0" i="0" u="none" strike="noStrike" cap="none">
                <a:solidFill>
                  <a:srgbClr val="3F3F3F"/>
                </a:solidFill>
                <a:latin typeface="Trebuchet MS"/>
                <a:ea typeface="Trebuchet MS"/>
                <a:cs typeface="Trebuchet MS"/>
                <a:sym typeface="Trebuchet MS"/>
              </a:defRPr>
            </a:lvl3pPr>
            <a:lvl4pPr marL="1828800" marR="0" lvl="3" indent="-360680" algn="r" rtl="1">
              <a:spcBef>
                <a:spcPts val="320"/>
              </a:spcBef>
              <a:spcAft>
                <a:spcPts val="0"/>
              </a:spcAft>
              <a:buClr>
                <a:srgbClr val="C3260C"/>
              </a:buClr>
              <a:buSzPts val="2080"/>
              <a:buFont typeface="Georgia"/>
              <a:buChar char="*"/>
              <a:defRPr sz="1600" b="0" i="0" u="none" strike="noStrike" cap="none">
                <a:solidFill>
                  <a:srgbClr val="3F3F3F"/>
                </a:solidFill>
                <a:latin typeface="Trebuchet MS"/>
                <a:ea typeface="Trebuchet MS"/>
                <a:cs typeface="Trebuchet MS"/>
                <a:sym typeface="Trebuchet MS"/>
              </a:defRPr>
            </a:lvl4pPr>
            <a:lvl5pPr marL="2286000" marR="0" lvl="4" indent="-344170" algn="r" rtl="1">
              <a:spcBef>
                <a:spcPts val="300"/>
              </a:spcBef>
              <a:spcAft>
                <a:spcPts val="0"/>
              </a:spcAft>
              <a:buClr>
                <a:srgbClr val="C3260C"/>
              </a:buClr>
              <a:buSzPts val="1820"/>
              <a:buFont typeface="Georgia"/>
              <a:buChar char="*"/>
              <a:defRPr sz="1400" b="0" i="0" u="none" strike="noStrike" cap="none">
                <a:solidFill>
                  <a:srgbClr val="3F3F3F"/>
                </a:solidFill>
                <a:latin typeface="Trebuchet MS"/>
                <a:ea typeface="Trebuchet MS"/>
                <a:cs typeface="Trebuchet MS"/>
                <a:sym typeface="Trebuchet MS"/>
              </a:defRPr>
            </a:lvl5pPr>
            <a:lvl6pPr marL="2743200" marR="0" lvl="5" indent="-344170" algn="r" rtl="1">
              <a:spcBef>
                <a:spcPts val="300"/>
              </a:spcBef>
              <a:spcAft>
                <a:spcPts val="0"/>
              </a:spcAft>
              <a:buClr>
                <a:srgbClr val="C3260C"/>
              </a:buClr>
              <a:buSzPts val="1820"/>
              <a:buFont typeface="Georgia"/>
              <a:buChar char="*"/>
              <a:defRPr sz="1400" b="0" i="0" u="none" strike="noStrike" cap="none">
                <a:solidFill>
                  <a:srgbClr val="3F3F3F"/>
                </a:solidFill>
                <a:latin typeface="Trebuchet MS"/>
                <a:ea typeface="Trebuchet MS"/>
                <a:cs typeface="Trebuchet MS"/>
                <a:sym typeface="Trebuchet MS"/>
              </a:defRPr>
            </a:lvl6pPr>
            <a:lvl7pPr marL="3200400" marR="0" lvl="6" indent="-344170" algn="r" rtl="1">
              <a:spcBef>
                <a:spcPts val="300"/>
              </a:spcBef>
              <a:spcAft>
                <a:spcPts val="0"/>
              </a:spcAft>
              <a:buClr>
                <a:srgbClr val="C3260C"/>
              </a:buClr>
              <a:buSzPts val="1820"/>
              <a:buFont typeface="Georgia"/>
              <a:buChar char="*"/>
              <a:defRPr sz="1400" b="0" i="0" u="none" strike="noStrike" cap="none">
                <a:solidFill>
                  <a:srgbClr val="3F3F3F"/>
                </a:solidFill>
                <a:latin typeface="Trebuchet MS"/>
                <a:ea typeface="Trebuchet MS"/>
                <a:cs typeface="Trebuchet MS"/>
                <a:sym typeface="Trebuchet MS"/>
              </a:defRPr>
            </a:lvl7pPr>
            <a:lvl8pPr marL="3657600" marR="0" lvl="7" indent="-344170" algn="r" rtl="1">
              <a:spcBef>
                <a:spcPts val="300"/>
              </a:spcBef>
              <a:spcAft>
                <a:spcPts val="0"/>
              </a:spcAft>
              <a:buClr>
                <a:srgbClr val="C3260C"/>
              </a:buClr>
              <a:buSzPts val="1820"/>
              <a:buFont typeface="Georgia"/>
              <a:buChar char="*"/>
              <a:defRPr sz="1400" b="0" i="0" u="none" strike="noStrike" cap="none">
                <a:solidFill>
                  <a:srgbClr val="3F3F3F"/>
                </a:solidFill>
                <a:latin typeface="Trebuchet MS"/>
                <a:ea typeface="Trebuchet MS"/>
                <a:cs typeface="Trebuchet MS"/>
                <a:sym typeface="Trebuchet MS"/>
              </a:defRPr>
            </a:lvl8pPr>
            <a:lvl9pPr marL="4114800" marR="0" lvl="8" indent="-344170" algn="r" rtl="1">
              <a:spcBef>
                <a:spcPts val="300"/>
              </a:spcBef>
              <a:spcAft>
                <a:spcPts val="300"/>
              </a:spcAft>
              <a:buClr>
                <a:srgbClr val="C3260C"/>
              </a:buClr>
              <a:buSzPts val="1820"/>
              <a:buFont typeface="Georgia"/>
              <a:buChar char="*"/>
              <a:defRPr sz="1400" b="0" i="0" u="none" strike="noStrike" cap="none">
                <a:solidFill>
                  <a:srgbClr val="3F3F3F"/>
                </a:solidFill>
                <a:latin typeface="Trebuchet MS"/>
                <a:ea typeface="Trebuchet MS"/>
                <a:cs typeface="Trebuchet MS"/>
                <a:sym typeface="Trebuchet MS"/>
              </a:defRPr>
            </a:lvl9pPr>
          </a:lstStyle>
          <a:p>
            <a:endParaRPr/>
          </a:p>
        </p:txBody>
      </p:sp>
      <p:sp>
        <p:nvSpPr>
          <p:cNvPr id="26" name="Google Shape;26;p1"/>
          <p:cNvSpPr txBox="1">
            <a:spLocks noGrp="1"/>
          </p:cNvSpPr>
          <p:nvPr>
            <p:ph type="dt" idx="10"/>
          </p:nvPr>
        </p:nvSpPr>
        <p:spPr>
          <a:xfrm>
            <a:off x="6172200" y="6172200"/>
            <a:ext cx="2514600" cy="365100"/>
          </a:xfrm>
          <a:prstGeom prst="rect">
            <a:avLst/>
          </a:prstGeom>
          <a:noFill/>
          <a:ln>
            <a:noFill/>
          </a:ln>
        </p:spPr>
        <p:txBody>
          <a:bodyPr spcFirstLastPara="1" wrap="square" lIns="91425" tIns="45700" rIns="91425" bIns="45700" anchor="ctr" anchorCtr="0">
            <a:noAutofit/>
          </a:bodyPr>
          <a:lstStyle>
            <a:lvl1pPr marR="0" lvl="0" algn="r" rtl="1">
              <a:spcBef>
                <a:spcPts val="0"/>
              </a:spcBef>
              <a:spcAft>
                <a:spcPts val="0"/>
              </a:spcAft>
              <a:buSzPts val="1400"/>
              <a:buNone/>
              <a:defRPr sz="1100" b="1" i="0" u="none" strike="noStrike" cap="none">
                <a:solidFill>
                  <a:srgbClr val="7F7F7F"/>
                </a:solidFill>
                <a:latin typeface="Trebuchet MS"/>
                <a:ea typeface="Trebuchet MS"/>
                <a:cs typeface="Trebuchet MS"/>
                <a:sym typeface="Trebuchet MS"/>
              </a:defRPr>
            </a:lvl1pPr>
            <a:lvl2pPr marR="0" lvl="1" algn="r" rtl="1">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r" rtl="1">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r" rtl="1">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r" rtl="1">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r" rtl="1">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r" rtl="1">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r" rtl="1">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r" rtl="1">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7" name="Google Shape;27;p1"/>
          <p:cNvSpPr txBox="1">
            <a:spLocks noGrp="1"/>
          </p:cNvSpPr>
          <p:nvPr>
            <p:ph type="ftr" idx="11"/>
          </p:nvPr>
        </p:nvSpPr>
        <p:spPr>
          <a:xfrm>
            <a:off x="457199" y="6172200"/>
            <a:ext cx="3352800" cy="365100"/>
          </a:xfrm>
          <a:prstGeom prst="rect">
            <a:avLst/>
          </a:prstGeom>
          <a:noFill/>
          <a:ln>
            <a:noFill/>
          </a:ln>
        </p:spPr>
        <p:txBody>
          <a:bodyPr spcFirstLastPara="1" wrap="square" lIns="91425" tIns="45700" rIns="91425" bIns="45700" anchor="ctr" anchorCtr="0">
            <a:noAutofit/>
          </a:bodyPr>
          <a:lstStyle>
            <a:lvl1pPr marR="0" lvl="0" algn="l" rtl="1">
              <a:spcBef>
                <a:spcPts val="0"/>
              </a:spcBef>
              <a:spcAft>
                <a:spcPts val="0"/>
              </a:spcAft>
              <a:buSzPts val="1400"/>
              <a:buNone/>
              <a:defRPr sz="1100" b="1" i="0" u="none" strike="noStrike" cap="none">
                <a:solidFill>
                  <a:srgbClr val="7F7F7F"/>
                </a:solidFill>
                <a:latin typeface="Trebuchet MS"/>
                <a:ea typeface="Trebuchet MS"/>
                <a:cs typeface="Trebuchet MS"/>
                <a:sym typeface="Trebuchet MS"/>
              </a:defRPr>
            </a:lvl1pPr>
            <a:lvl2pPr marR="0" lvl="1" algn="r" rtl="1">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r" rtl="1">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r" rtl="1">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r" rtl="1">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r" rtl="1">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r" rtl="1">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r" rtl="1">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r" rtl="1">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8" name="Google Shape;28;p1"/>
          <p:cNvSpPr txBox="1">
            <a:spLocks noGrp="1"/>
          </p:cNvSpPr>
          <p:nvPr>
            <p:ph type="sldNum" idx="12"/>
          </p:nvPr>
        </p:nvSpPr>
        <p:spPr>
          <a:xfrm>
            <a:off x="3810000" y="6172200"/>
            <a:ext cx="1828800" cy="365100"/>
          </a:xfrm>
          <a:prstGeom prst="rect">
            <a:avLst/>
          </a:prstGeom>
          <a:noFill/>
          <a:ln>
            <a:noFill/>
          </a:ln>
        </p:spPr>
        <p:txBody>
          <a:bodyPr spcFirstLastPara="1" wrap="square" lIns="91425" tIns="45700" rIns="91425" bIns="45700" anchor="ctr" anchorCtr="0">
            <a:noAutofit/>
          </a:bodyPr>
          <a:lstStyle>
            <a:lvl1pPr marL="0" marR="0" lvl="0" indent="0" algn="ctr" rtl="1">
              <a:spcBef>
                <a:spcPts val="0"/>
              </a:spcBef>
              <a:buNone/>
              <a:defRPr sz="1200" b="1" i="0" u="none" strike="noStrike" cap="none">
                <a:solidFill>
                  <a:srgbClr val="7F7F7F"/>
                </a:solidFill>
                <a:latin typeface="Trebuchet MS"/>
                <a:ea typeface="Trebuchet MS"/>
                <a:cs typeface="Trebuchet MS"/>
                <a:sym typeface="Trebuchet MS"/>
              </a:defRPr>
            </a:lvl1pPr>
            <a:lvl2pPr marL="0" marR="0" lvl="1" indent="0" algn="ctr" rtl="1">
              <a:spcBef>
                <a:spcPts val="0"/>
              </a:spcBef>
              <a:buNone/>
              <a:defRPr sz="1200" b="1" i="0" u="none" strike="noStrike" cap="none">
                <a:solidFill>
                  <a:srgbClr val="7F7F7F"/>
                </a:solidFill>
                <a:latin typeface="Trebuchet MS"/>
                <a:ea typeface="Trebuchet MS"/>
                <a:cs typeface="Trebuchet MS"/>
                <a:sym typeface="Trebuchet MS"/>
              </a:defRPr>
            </a:lvl2pPr>
            <a:lvl3pPr marL="0" marR="0" lvl="2" indent="0" algn="ctr" rtl="1">
              <a:spcBef>
                <a:spcPts val="0"/>
              </a:spcBef>
              <a:buNone/>
              <a:defRPr sz="1200" b="1" i="0" u="none" strike="noStrike" cap="none">
                <a:solidFill>
                  <a:srgbClr val="7F7F7F"/>
                </a:solidFill>
                <a:latin typeface="Trebuchet MS"/>
                <a:ea typeface="Trebuchet MS"/>
                <a:cs typeface="Trebuchet MS"/>
                <a:sym typeface="Trebuchet MS"/>
              </a:defRPr>
            </a:lvl3pPr>
            <a:lvl4pPr marL="0" marR="0" lvl="3" indent="0" algn="ctr" rtl="1">
              <a:spcBef>
                <a:spcPts val="0"/>
              </a:spcBef>
              <a:buNone/>
              <a:defRPr sz="1200" b="1" i="0" u="none" strike="noStrike" cap="none">
                <a:solidFill>
                  <a:srgbClr val="7F7F7F"/>
                </a:solidFill>
                <a:latin typeface="Trebuchet MS"/>
                <a:ea typeface="Trebuchet MS"/>
                <a:cs typeface="Trebuchet MS"/>
                <a:sym typeface="Trebuchet MS"/>
              </a:defRPr>
            </a:lvl4pPr>
            <a:lvl5pPr marL="0" marR="0" lvl="4" indent="0" algn="ctr" rtl="1">
              <a:spcBef>
                <a:spcPts val="0"/>
              </a:spcBef>
              <a:buNone/>
              <a:defRPr sz="1200" b="1" i="0" u="none" strike="noStrike" cap="none">
                <a:solidFill>
                  <a:srgbClr val="7F7F7F"/>
                </a:solidFill>
                <a:latin typeface="Trebuchet MS"/>
                <a:ea typeface="Trebuchet MS"/>
                <a:cs typeface="Trebuchet MS"/>
                <a:sym typeface="Trebuchet MS"/>
              </a:defRPr>
            </a:lvl5pPr>
            <a:lvl6pPr marL="0" marR="0" lvl="5" indent="0" algn="ctr" rtl="1">
              <a:spcBef>
                <a:spcPts val="0"/>
              </a:spcBef>
              <a:buNone/>
              <a:defRPr sz="1200" b="1" i="0" u="none" strike="noStrike" cap="none">
                <a:solidFill>
                  <a:srgbClr val="7F7F7F"/>
                </a:solidFill>
                <a:latin typeface="Trebuchet MS"/>
                <a:ea typeface="Trebuchet MS"/>
                <a:cs typeface="Trebuchet MS"/>
                <a:sym typeface="Trebuchet MS"/>
              </a:defRPr>
            </a:lvl6pPr>
            <a:lvl7pPr marL="0" marR="0" lvl="6" indent="0" algn="ctr" rtl="1">
              <a:spcBef>
                <a:spcPts val="0"/>
              </a:spcBef>
              <a:buNone/>
              <a:defRPr sz="1200" b="1" i="0" u="none" strike="noStrike" cap="none">
                <a:solidFill>
                  <a:srgbClr val="7F7F7F"/>
                </a:solidFill>
                <a:latin typeface="Trebuchet MS"/>
                <a:ea typeface="Trebuchet MS"/>
                <a:cs typeface="Trebuchet MS"/>
                <a:sym typeface="Trebuchet MS"/>
              </a:defRPr>
            </a:lvl7pPr>
            <a:lvl8pPr marL="0" marR="0" lvl="7" indent="0" algn="ctr" rtl="1">
              <a:spcBef>
                <a:spcPts val="0"/>
              </a:spcBef>
              <a:buNone/>
              <a:defRPr sz="1200" b="1" i="0" u="none" strike="noStrike" cap="none">
                <a:solidFill>
                  <a:srgbClr val="7F7F7F"/>
                </a:solidFill>
                <a:latin typeface="Trebuchet MS"/>
                <a:ea typeface="Trebuchet MS"/>
                <a:cs typeface="Trebuchet MS"/>
                <a:sym typeface="Trebuchet MS"/>
              </a:defRPr>
            </a:lvl8pPr>
            <a:lvl9pPr marL="0" marR="0" lvl="8" indent="0" algn="ctr" rtl="1">
              <a:spcBef>
                <a:spcPts val="0"/>
              </a:spcBef>
              <a:buNone/>
              <a:defRPr sz="1200" b="1" i="0" u="none" strike="noStrike" cap="none">
                <a:solidFill>
                  <a:srgbClr val="7F7F7F"/>
                </a:solidFill>
                <a:latin typeface="Trebuchet MS"/>
                <a:ea typeface="Trebuchet MS"/>
                <a:cs typeface="Trebuchet MS"/>
                <a:sym typeface="Trebuchet MS"/>
              </a:defRPr>
            </a:lvl9pPr>
          </a:lstStyle>
          <a:p>
            <a:pPr marL="0" lvl="0" indent="0" algn="ctr" rtl="1">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pic>
        <p:nvPicPr>
          <p:cNvPr id="114" name="Google Shape;114;p13"/>
          <p:cNvPicPr preferRelativeResize="0"/>
          <p:nvPr/>
        </p:nvPicPr>
        <p:blipFill rotWithShape="1">
          <a:blip r:embed="rId3">
            <a:alphaModFix/>
          </a:blip>
          <a:srcRect/>
          <a:stretch/>
        </p:blipFill>
        <p:spPr>
          <a:xfrm>
            <a:off x="-76200" y="21021"/>
            <a:ext cx="9220199" cy="3636579"/>
          </a:xfrm>
          <a:prstGeom prst="rect">
            <a:avLst/>
          </a:prstGeom>
          <a:noFill/>
          <a:ln>
            <a:noFill/>
          </a:ln>
          <a:effectLst>
            <a:outerShdw blurRad="50800" dist="38100" dir="2700000" algn="tl" rotWithShape="0">
              <a:srgbClr val="000000">
                <a:alpha val="40000"/>
              </a:srgbClr>
            </a:outerShdw>
          </a:effectLst>
        </p:spPr>
      </p:pic>
      <p:sp>
        <p:nvSpPr>
          <p:cNvPr id="115" name="Google Shape;115;p13"/>
          <p:cNvSpPr/>
          <p:nvPr/>
        </p:nvSpPr>
        <p:spPr>
          <a:xfrm>
            <a:off x="228600" y="3657600"/>
            <a:ext cx="8763000" cy="2370000"/>
          </a:xfrm>
          <a:prstGeom prst="rect">
            <a:avLst/>
          </a:prstGeom>
          <a:noFill/>
          <a:ln>
            <a:noFill/>
          </a:ln>
        </p:spPr>
        <p:txBody>
          <a:bodyPr spcFirstLastPara="1" wrap="square" lIns="91425" tIns="45700" rIns="91425" bIns="45700" anchor="t" anchorCtr="0">
            <a:spAutoFit/>
          </a:bodyPr>
          <a:lstStyle/>
          <a:p>
            <a:pPr marL="0" marR="0" lvl="0" indent="0" algn="ctr" rtl="1">
              <a:spcBef>
                <a:spcPts val="0"/>
              </a:spcBef>
              <a:spcAft>
                <a:spcPts val="0"/>
              </a:spcAft>
              <a:buNone/>
            </a:pPr>
            <a:r>
              <a:rPr lang="en-US" sz="2400" b="1" i="0" u="none" strike="noStrike" cap="none">
                <a:solidFill>
                  <a:srgbClr val="FF0000"/>
                </a:solidFill>
                <a:latin typeface="Trebuchet MS"/>
                <a:ea typeface="Trebuchet MS"/>
                <a:cs typeface="Trebuchet MS"/>
                <a:sym typeface="Trebuchet MS"/>
              </a:rPr>
              <a:t>Corpus Approach to Discourse Studies</a:t>
            </a:r>
            <a:br>
              <a:rPr lang="en-US" sz="2400" b="1" i="0" u="none" strike="noStrike" cap="none">
                <a:solidFill>
                  <a:schemeClr val="dk1"/>
                </a:solidFill>
                <a:latin typeface="Trebuchet MS"/>
                <a:ea typeface="Trebuchet MS"/>
                <a:cs typeface="Trebuchet MS"/>
                <a:sym typeface="Trebuchet MS"/>
              </a:rPr>
            </a:br>
            <a:br>
              <a:rPr lang="en-US" sz="2400" b="1" i="0" u="none" strike="noStrike" cap="none">
                <a:solidFill>
                  <a:schemeClr val="dk1"/>
                </a:solidFill>
                <a:latin typeface="Trebuchet MS"/>
                <a:ea typeface="Trebuchet MS"/>
                <a:cs typeface="Trebuchet MS"/>
                <a:sym typeface="Trebuchet MS"/>
              </a:rPr>
            </a:br>
            <a:r>
              <a:rPr lang="en-US" sz="2000" b="0" i="0" u="none" strike="noStrike" cap="none">
                <a:solidFill>
                  <a:schemeClr val="dk1"/>
                </a:solidFill>
                <a:latin typeface="Trebuchet MS"/>
                <a:ea typeface="Trebuchet MS"/>
                <a:cs typeface="Trebuchet MS"/>
                <a:sym typeface="Trebuchet MS"/>
              </a:rPr>
              <a:t>By </a:t>
            </a:r>
            <a:br>
              <a:rPr lang="en-US" sz="2000" b="0" i="0" u="none" strike="noStrike" cap="none">
                <a:solidFill>
                  <a:schemeClr val="dk1"/>
                </a:solidFill>
                <a:latin typeface="Trebuchet MS"/>
                <a:ea typeface="Trebuchet MS"/>
                <a:cs typeface="Trebuchet MS"/>
                <a:sym typeface="Trebuchet MS"/>
              </a:rPr>
            </a:br>
            <a:r>
              <a:rPr lang="en-US" sz="2000" b="0" i="0" u="none" strike="noStrike" cap="none">
                <a:solidFill>
                  <a:schemeClr val="dk1"/>
                </a:solidFill>
                <a:latin typeface="Trebuchet MS"/>
                <a:ea typeface="Trebuchet MS"/>
                <a:cs typeface="Trebuchet MS"/>
                <a:sym typeface="Trebuchet MS"/>
              </a:rPr>
              <a:t>Abdulsattar Mahmood Muhammed </a:t>
            </a:r>
            <a:br>
              <a:rPr lang="en-US" sz="2000" b="0" i="0" u="none" strike="noStrike" cap="none">
                <a:solidFill>
                  <a:schemeClr val="dk1"/>
                </a:solidFill>
                <a:latin typeface="Trebuchet MS"/>
                <a:ea typeface="Trebuchet MS"/>
                <a:cs typeface="Trebuchet MS"/>
                <a:sym typeface="Trebuchet MS"/>
              </a:rPr>
            </a:br>
            <a:br>
              <a:rPr lang="en-US" sz="2000" b="0" i="0" u="none" strike="noStrike" cap="none">
                <a:solidFill>
                  <a:schemeClr val="dk1"/>
                </a:solidFill>
                <a:latin typeface="Trebuchet MS"/>
                <a:ea typeface="Trebuchet MS"/>
                <a:cs typeface="Trebuchet MS"/>
                <a:sym typeface="Trebuchet MS"/>
              </a:rPr>
            </a:br>
            <a:r>
              <a:rPr lang="en-US" sz="2000" b="0" i="0" u="none" strike="noStrike" cap="none">
                <a:solidFill>
                  <a:schemeClr val="dk1"/>
                </a:solidFill>
                <a:latin typeface="Trebuchet MS"/>
                <a:ea typeface="Trebuchet MS"/>
                <a:cs typeface="Trebuchet MS"/>
                <a:sym typeface="Trebuchet MS"/>
              </a:rPr>
              <a:t>Supervised by </a:t>
            </a:r>
            <a:br>
              <a:rPr lang="en-US" sz="2000" b="0" i="0" u="none" strike="noStrike" cap="none">
                <a:solidFill>
                  <a:schemeClr val="dk1"/>
                </a:solidFill>
                <a:latin typeface="Trebuchet MS"/>
                <a:ea typeface="Trebuchet MS"/>
                <a:cs typeface="Trebuchet MS"/>
                <a:sym typeface="Trebuchet MS"/>
              </a:rPr>
            </a:br>
            <a:r>
              <a:rPr lang="en-US" sz="2000" b="0" i="0" u="none" strike="noStrike" cap="none">
                <a:solidFill>
                  <a:schemeClr val="dk1"/>
                </a:solidFill>
                <a:latin typeface="Trebuchet MS"/>
                <a:ea typeface="Trebuchet MS"/>
                <a:cs typeface="Trebuchet MS"/>
                <a:sym typeface="Trebuchet MS"/>
              </a:rPr>
              <a:t>Prof. Dr. Ahmed Qadoury Abed </a:t>
            </a:r>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22"/>
          <p:cNvSpPr txBox="1"/>
          <p:nvPr/>
        </p:nvSpPr>
        <p:spPr>
          <a:xfrm>
            <a:off x="152400" y="990600"/>
            <a:ext cx="8568900" cy="2677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Trebuchet MS"/>
                <a:ea typeface="Trebuchet MS"/>
                <a:cs typeface="Trebuchet MS"/>
                <a:sym typeface="Trebuchet MS"/>
              </a:rPr>
              <a:t> Analyst’s Intuition can not be fully excluded in linguistic research . Morely ( 2009 ) states that CB  and CD approaches are related to what Ellis calls the ‘ theory-then-research approach . ( deductive approach ) and the ‘ search –then- theory approach ( inductive approach ) , respectively</a:t>
            </a:r>
            <a:endParaRPr sz="2800" b="1">
              <a:solidFill>
                <a:schemeClr val="dk1"/>
              </a:solidFill>
              <a:latin typeface="Trebuchet MS"/>
              <a:ea typeface="Trebuchet MS"/>
              <a:cs typeface="Trebuchet MS"/>
              <a:sym typeface="Trebuchet MS"/>
            </a:endParaRPr>
          </a:p>
        </p:txBody>
      </p:sp>
      <p:sp>
        <p:nvSpPr>
          <p:cNvPr id="173" name="Google Shape;173;p22"/>
          <p:cNvSpPr/>
          <p:nvPr/>
        </p:nvSpPr>
        <p:spPr>
          <a:xfrm>
            <a:off x="0" y="228600"/>
            <a:ext cx="2672100" cy="461700"/>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r>
              <a:rPr lang="en-US" sz="2400">
                <a:solidFill>
                  <a:srgbClr val="FF0000"/>
                </a:solidFill>
                <a:latin typeface="Trebuchet MS"/>
                <a:ea typeface="Trebuchet MS"/>
                <a:cs typeface="Trebuchet MS"/>
                <a:sym typeface="Trebuchet MS"/>
              </a:rPr>
              <a:t>Analyst’s Intuition</a:t>
            </a:r>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23"/>
          <p:cNvSpPr/>
          <p:nvPr/>
        </p:nvSpPr>
        <p:spPr>
          <a:xfrm>
            <a:off x="304800" y="914400"/>
            <a:ext cx="8534400" cy="35394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800">
                <a:solidFill>
                  <a:schemeClr val="dk1"/>
                </a:solidFill>
                <a:latin typeface="Trebuchet MS"/>
                <a:ea typeface="Trebuchet MS"/>
                <a:cs typeface="Trebuchet MS"/>
                <a:sym typeface="Trebuchet MS"/>
              </a:rPr>
              <a:t>McEnery et al ( 2006 ) consider  the corpus based approach as the wider field including both CB and CD .As for discourse studies that integrate CL in their analysis ,the proposed distinction between CB and CD is in reality fuzzy and overstated .There is no real difference between them .( McEnery et al ( 2006 ) , Xiao ( 2008 ) </a:t>
            </a:r>
            <a:endParaRPr sz="2800" b="1">
              <a:solidFill>
                <a:schemeClr val="dk1"/>
              </a:solidFill>
              <a:latin typeface="Trebuchet MS"/>
              <a:ea typeface="Trebuchet MS"/>
              <a:cs typeface="Trebuchet MS"/>
              <a:sym typeface="Trebuchet MS"/>
            </a:endParaRPr>
          </a:p>
          <a:p>
            <a:pPr marL="0" marR="0" lvl="0" indent="0" algn="just" rtl="0">
              <a:spcBef>
                <a:spcPts val="0"/>
              </a:spcBef>
              <a:spcAft>
                <a:spcPts val="0"/>
              </a:spcAft>
              <a:buNone/>
            </a:pPr>
            <a:endParaRPr sz="2800" b="1">
              <a:solidFill>
                <a:schemeClr val="dk1"/>
              </a:solidFill>
              <a:latin typeface="Trebuchet MS"/>
              <a:ea typeface="Trebuchet MS"/>
              <a:cs typeface="Trebuchet MS"/>
              <a:sym typeface="Trebuchet MS"/>
            </a:endParaRPr>
          </a:p>
        </p:txBody>
      </p:sp>
      <p:sp>
        <p:nvSpPr>
          <p:cNvPr id="179" name="Google Shape;179;p23"/>
          <p:cNvSpPr/>
          <p:nvPr/>
        </p:nvSpPr>
        <p:spPr>
          <a:xfrm>
            <a:off x="31531" y="452735"/>
            <a:ext cx="4243800" cy="461700"/>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r>
              <a:rPr lang="en-US" sz="2400">
                <a:solidFill>
                  <a:srgbClr val="FF0000"/>
                </a:solidFill>
                <a:latin typeface="Trebuchet MS"/>
                <a:ea typeface="Trebuchet MS"/>
                <a:cs typeface="Trebuchet MS"/>
                <a:sym typeface="Trebuchet MS"/>
              </a:rPr>
              <a:t>Relations between CB and CD</a:t>
            </a:r>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24"/>
          <p:cNvSpPr txBox="1"/>
          <p:nvPr/>
        </p:nvSpPr>
        <p:spPr>
          <a:xfrm>
            <a:off x="228600" y="457200"/>
            <a:ext cx="8610600" cy="5632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br>
              <a:rPr lang="en-US" sz="3600">
                <a:solidFill>
                  <a:schemeClr val="dk1"/>
                </a:solidFill>
                <a:latin typeface="Trebuchet MS"/>
                <a:ea typeface="Trebuchet MS"/>
                <a:cs typeface="Trebuchet MS"/>
                <a:sym typeface="Trebuchet MS"/>
              </a:rPr>
            </a:br>
            <a:r>
              <a:rPr lang="en-US" sz="3600">
                <a:solidFill>
                  <a:schemeClr val="dk1"/>
                </a:solidFill>
                <a:latin typeface="Trebuchet MS"/>
                <a:ea typeface="Trebuchet MS"/>
                <a:cs typeface="Trebuchet MS"/>
                <a:sym typeface="Trebuchet MS"/>
              </a:rPr>
              <a:t>In corpus-based discourse , the analyst starts the analysis with pre-defined linguistic features ,either lexical , grammatical , or semantic features that they want to analyse and then use them as search nodes within the corpus to recognize the patterns that these pre-chosen items fall into .( Baker &amp;McEnery , 2005 ; Maunter , 2007 ) </a:t>
            </a:r>
            <a:endParaRPr/>
          </a:p>
        </p:txBody>
      </p:sp>
      <p:sp>
        <p:nvSpPr>
          <p:cNvPr id="185" name="Google Shape;185;p24"/>
          <p:cNvSpPr/>
          <p:nvPr/>
        </p:nvSpPr>
        <p:spPr>
          <a:xfrm>
            <a:off x="304800" y="433552"/>
            <a:ext cx="4173000" cy="523200"/>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r>
              <a:rPr lang="en-US" sz="2800">
                <a:solidFill>
                  <a:srgbClr val="FF0000"/>
                </a:solidFill>
                <a:latin typeface="Trebuchet MS"/>
                <a:ea typeface="Trebuchet MS"/>
                <a:cs typeface="Trebuchet MS"/>
                <a:sym typeface="Trebuchet MS"/>
              </a:rPr>
              <a:t>Corpus –based Discourse </a:t>
            </a:r>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25"/>
          <p:cNvSpPr/>
          <p:nvPr/>
        </p:nvSpPr>
        <p:spPr>
          <a:xfrm>
            <a:off x="152400" y="1524000"/>
            <a:ext cx="8458200" cy="48321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chemeClr val="dk1"/>
                </a:solidFill>
                <a:latin typeface="Trebuchet MS"/>
                <a:ea typeface="Trebuchet MS"/>
                <a:cs typeface="Trebuchet MS"/>
                <a:sym typeface="Trebuchet MS"/>
              </a:rPr>
              <a:t>It uses the corpus as an entry point without bringing pre-defined linguistic features to the analysis. It is the approach that drives analyst to account for patterns that s/he had not considered , rather than the analyst decides in advance which hypotheses to investigate . In actual practice , the difference between CB and CD is difficult to recognize . </a:t>
            </a:r>
            <a:endParaRPr/>
          </a:p>
          <a:p>
            <a:pPr marL="0" marR="0" lvl="0" indent="0" algn="l" rtl="0">
              <a:spcBef>
                <a:spcPts val="0"/>
              </a:spcBef>
              <a:spcAft>
                <a:spcPts val="0"/>
              </a:spcAft>
              <a:buNone/>
            </a:pPr>
            <a:r>
              <a:rPr lang="en-US" sz="2400">
                <a:solidFill>
                  <a:schemeClr val="dk1"/>
                </a:solidFill>
                <a:latin typeface="Trebuchet MS"/>
                <a:ea typeface="Trebuchet MS"/>
                <a:cs typeface="Trebuchet MS"/>
                <a:sym typeface="Trebuchet MS"/>
              </a:rPr>
              <a:t>Within the study , I used a CD ( inductive ) approach as a way to reduce the possibility of bias and be as objective as possible in selecting what to analyze and illustrate how CL can guide the researcher towards items that are worth investigating in some detail .</a:t>
            </a:r>
            <a:br>
              <a:rPr lang="en-US" sz="2400" b="1">
                <a:solidFill>
                  <a:schemeClr val="dk1"/>
                </a:solidFill>
                <a:latin typeface="Trebuchet MS"/>
                <a:ea typeface="Trebuchet MS"/>
                <a:cs typeface="Trebuchet MS"/>
                <a:sym typeface="Trebuchet MS"/>
              </a:rPr>
            </a:br>
            <a:r>
              <a:rPr lang="en-US" sz="2000">
                <a:solidFill>
                  <a:schemeClr val="dk1"/>
                </a:solidFill>
                <a:latin typeface="Trebuchet MS"/>
                <a:ea typeface="Trebuchet MS"/>
                <a:cs typeface="Trebuchet MS"/>
                <a:sym typeface="Trebuchet MS"/>
              </a:rPr>
              <a:t> </a:t>
            </a:r>
            <a:endParaRPr sz="2000">
              <a:solidFill>
                <a:schemeClr val="dk1"/>
              </a:solidFill>
              <a:latin typeface="Trebuchet MS"/>
              <a:ea typeface="Trebuchet MS"/>
              <a:cs typeface="Trebuchet MS"/>
              <a:sym typeface="Trebuchet MS"/>
            </a:endParaRPr>
          </a:p>
        </p:txBody>
      </p:sp>
      <p:sp>
        <p:nvSpPr>
          <p:cNvPr id="191" name="Google Shape;191;p25"/>
          <p:cNvSpPr/>
          <p:nvPr/>
        </p:nvSpPr>
        <p:spPr>
          <a:xfrm>
            <a:off x="-228600" y="609600"/>
            <a:ext cx="4572000" cy="708000"/>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r>
              <a:rPr lang="en-US" sz="2000">
                <a:solidFill>
                  <a:srgbClr val="FF0000"/>
                </a:solidFill>
                <a:latin typeface="Trebuchet MS"/>
                <a:ea typeface="Trebuchet MS"/>
                <a:cs typeface="Trebuchet MS"/>
                <a:sym typeface="Trebuchet MS"/>
              </a:rPr>
              <a:t>Corpus –driven Discourse Studies </a:t>
            </a:r>
            <a:br>
              <a:rPr lang="en-US" sz="2000">
                <a:solidFill>
                  <a:srgbClr val="FF0000"/>
                </a:solidFill>
                <a:latin typeface="Trebuchet MS"/>
                <a:ea typeface="Trebuchet MS"/>
                <a:cs typeface="Trebuchet MS"/>
                <a:sym typeface="Trebuchet MS"/>
              </a:rPr>
            </a:br>
            <a:endParaRPr sz="2000">
              <a:solidFill>
                <a:srgbClr val="FF0000"/>
              </a:solidFill>
              <a:latin typeface="Trebuchet MS"/>
              <a:ea typeface="Trebuchet MS"/>
              <a:cs typeface="Trebuchet MS"/>
              <a:sym typeface="Trebuchet MS"/>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26"/>
          <p:cNvSpPr/>
          <p:nvPr/>
        </p:nvSpPr>
        <p:spPr>
          <a:xfrm>
            <a:off x="152400" y="838200"/>
            <a:ext cx="8534400" cy="5632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chemeClr val="dk1"/>
                </a:solidFill>
                <a:latin typeface="Trebuchet MS"/>
                <a:ea typeface="Trebuchet MS"/>
                <a:cs typeface="Trebuchet MS"/>
                <a:sym typeface="Trebuchet MS"/>
              </a:rPr>
              <a:t>1.Combining CL and CDA counteract the frequent criticism levelled at CDA studies .</a:t>
            </a:r>
            <a:br>
              <a:rPr lang="en-US" sz="2400">
                <a:solidFill>
                  <a:schemeClr val="dk1"/>
                </a:solidFill>
                <a:latin typeface="Trebuchet MS"/>
                <a:ea typeface="Trebuchet MS"/>
                <a:cs typeface="Trebuchet MS"/>
                <a:sym typeface="Trebuchet MS"/>
              </a:rPr>
            </a:br>
            <a:r>
              <a:rPr lang="en-US" sz="2400">
                <a:solidFill>
                  <a:schemeClr val="dk1"/>
                </a:solidFill>
                <a:latin typeface="Trebuchet MS"/>
                <a:ea typeface="Trebuchet MS"/>
                <a:cs typeface="Trebuchet MS"/>
                <a:sym typeface="Trebuchet MS"/>
              </a:rPr>
              <a:t>2.Enhancing the objectivity of CDA research and reducing researcher’s bias by allowing them to work with large-scale textual data .</a:t>
            </a:r>
            <a:br>
              <a:rPr lang="en-US" sz="2400">
                <a:solidFill>
                  <a:schemeClr val="dk1"/>
                </a:solidFill>
                <a:latin typeface="Trebuchet MS"/>
                <a:ea typeface="Trebuchet MS"/>
                <a:cs typeface="Trebuchet MS"/>
                <a:sym typeface="Trebuchet MS"/>
              </a:rPr>
            </a:br>
            <a:r>
              <a:rPr lang="en-US" sz="2400">
                <a:solidFill>
                  <a:schemeClr val="dk1"/>
                </a:solidFill>
                <a:latin typeface="Trebuchet MS"/>
                <a:ea typeface="Trebuchet MS"/>
                <a:cs typeface="Trebuchet MS"/>
                <a:sym typeface="Trebuchet MS"/>
              </a:rPr>
              <a:t>3.Overcoming the criticism of CDA regarding the cherry-picking of texts that fit the researcher’s agenda .</a:t>
            </a:r>
            <a:br>
              <a:rPr lang="en-US" sz="2400">
                <a:solidFill>
                  <a:schemeClr val="dk1"/>
                </a:solidFill>
                <a:latin typeface="Trebuchet MS"/>
                <a:ea typeface="Trebuchet MS"/>
                <a:cs typeface="Trebuchet MS"/>
                <a:sym typeface="Trebuchet MS"/>
              </a:rPr>
            </a:br>
            <a:r>
              <a:rPr lang="en-US" sz="2400">
                <a:solidFill>
                  <a:schemeClr val="dk1"/>
                </a:solidFill>
                <a:latin typeface="Trebuchet MS"/>
                <a:ea typeface="Trebuchet MS"/>
                <a:cs typeface="Trebuchet MS"/>
                <a:sym typeface="Trebuchet MS"/>
              </a:rPr>
              <a:t>4.Allowing the analyst to generalize their claims based on a large sample and quantitative patterns </a:t>
            </a:r>
            <a:endParaRPr/>
          </a:p>
          <a:p>
            <a:pPr marL="0" marR="0" lvl="0" indent="0" algn="l" rtl="0">
              <a:spcBef>
                <a:spcPts val="0"/>
              </a:spcBef>
              <a:spcAft>
                <a:spcPts val="0"/>
              </a:spcAft>
              <a:buNone/>
            </a:pPr>
            <a:r>
              <a:rPr lang="en-US" sz="2400">
                <a:solidFill>
                  <a:schemeClr val="dk1"/>
                </a:solidFill>
                <a:latin typeface="Trebuchet MS"/>
                <a:ea typeface="Trebuchet MS"/>
                <a:cs typeface="Trebuchet MS"/>
                <a:sym typeface="Trebuchet MS"/>
              </a:rPr>
              <a:t>5.The statistical techniques of CL help the analyst to check the reliability and credibility of analysis and its findings .</a:t>
            </a:r>
            <a:br>
              <a:rPr lang="en-US" sz="2400">
                <a:solidFill>
                  <a:schemeClr val="dk1"/>
                </a:solidFill>
                <a:latin typeface="Trebuchet MS"/>
                <a:ea typeface="Trebuchet MS"/>
                <a:cs typeface="Trebuchet MS"/>
                <a:sym typeface="Trebuchet MS"/>
              </a:rPr>
            </a:br>
            <a:r>
              <a:rPr lang="en-US" sz="2400">
                <a:solidFill>
                  <a:schemeClr val="dk1"/>
                </a:solidFill>
                <a:latin typeface="Trebuchet MS"/>
                <a:ea typeface="Trebuchet MS"/>
                <a:cs typeface="Trebuchet MS"/>
                <a:sym typeface="Trebuchet MS"/>
              </a:rPr>
              <a:t>6.It is effective in studying media discourse  to uncover its hidden power in shaping stereotypes.</a:t>
            </a:r>
            <a:br>
              <a:rPr lang="en-US" sz="2400">
                <a:solidFill>
                  <a:schemeClr val="dk1"/>
                </a:solidFill>
                <a:latin typeface="Trebuchet MS"/>
                <a:ea typeface="Trebuchet MS"/>
                <a:cs typeface="Trebuchet MS"/>
                <a:sym typeface="Trebuchet MS"/>
              </a:rPr>
            </a:br>
            <a:r>
              <a:rPr lang="en-US" sz="2400">
                <a:solidFill>
                  <a:schemeClr val="dk1"/>
                </a:solidFill>
                <a:latin typeface="Trebuchet MS"/>
                <a:ea typeface="Trebuchet MS"/>
                <a:cs typeface="Trebuchet MS"/>
                <a:sym typeface="Trebuchet MS"/>
              </a:rPr>
              <a:t>7.Reducing the subjective bias of the researcher .</a:t>
            </a:r>
            <a:br>
              <a:rPr lang="en-US" sz="2400">
                <a:solidFill>
                  <a:schemeClr val="dk1"/>
                </a:solidFill>
                <a:latin typeface="Trebuchet MS"/>
                <a:ea typeface="Trebuchet MS"/>
                <a:cs typeface="Trebuchet MS"/>
                <a:sym typeface="Trebuchet MS"/>
              </a:rPr>
            </a:br>
            <a:r>
              <a:rPr lang="en-US" sz="2400">
                <a:solidFill>
                  <a:schemeClr val="dk1"/>
                </a:solidFill>
                <a:latin typeface="Trebuchet MS"/>
                <a:ea typeface="Trebuchet MS"/>
                <a:cs typeface="Trebuchet MS"/>
                <a:sym typeface="Trebuchet MS"/>
              </a:rPr>
              <a:t> </a:t>
            </a:r>
            <a:endParaRPr sz="2400">
              <a:solidFill>
                <a:schemeClr val="dk1"/>
              </a:solidFill>
              <a:latin typeface="Trebuchet MS"/>
              <a:ea typeface="Trebuchet MS"/>
              <a:cs typeface="Trebuchet MS"/>
              <a:sym typeface="Trebuchet MS"/>
            </a:endParaRPr>
          </a:p>
        </p:txBody>
      </p:sp>
      <p:sp>
        <p:nvSpPr>
          <p:cNvPr id="197" name="Google Shape;197;p26"/>
          <p:cNvSpPr/>
          <p:nvPr/>
        </p:nvSpPr>
        <p:spPr>
          <a:xfrm>
            <a:off x="228600" y="304800"/>
            <a:ext cx="3937800" cy="461700"/>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r>
              <a:rPr lang="en-US" sz="2400">
                <a:solidFill>
                  <a:srgbClr val="FF0000"/>
                </a:solidFill>
                <a:latin typeface="Trebuchet MS"/>
                <a:ea typeface="Trebuchet MS"/>
                <a:cs typeface="Trebuchet MS"/>
                <a:sym typeface="Trebuchet MS"/>
              </a:rPr>
              <a:t>Contributions of CL to CDA </a:t>
            </a:r>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27"/>
          <p:cNvSpPr/>
          <p:nvPr/>
        </p:nvSpPr>
        <p:spPr>
          <a:xfrm>
            <a:off x="228600" y="1371600"/>
            <a:ext cx="8458200" cy="30471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chemeClr val="dk1"/>
                </a:solidFill>
                <a:latin typeface="Trebuchet MS"/>
                <a:ea typeface="Trebuchet MS"/>
                <a:cs typeface="Trebuchet MS"/>
                <a:sym typeface="Trebuchet MS"/>
              </a:rPr>
              <a:t>She argues that using corpus analysis in CDA studies allows the analysts to start ‘ from a position whereby the data itself has not been selected to confirm existing conscious ( or subconscious ) bias .Baker et al ( 2008 ) changed this position , suggesting that corpus linguistic techniques could offer pattern-mapping of the data based on statistically reliable techniques .</a:t>
            </a:r>
            <a:br>
              <a:rPr lang="en-US" sz="2400">
                <a:solidFill>
                  <a:schemeClr val="dk1"/>
                </a:solidFill>
                <a:latin typeface="Trebuchet MS"/>
                <a:ea typeface="Trebuchet MS"/>
                <a:cs typeface="Trebuchet MS"/>
                <a:sym typeface="Trebuchet MS"/>
              </a:rPr>
            </a:br>
            <a:endParaRPr sz="2400">
              <a:solidFill>
                <a:schemeClr val="dk1"/>
              </a:solidFill>
              <a:latin typeface="Trebuchet MS"/>
              <a:ea typeface="Trebuchet MS"/>
              <a:cs typeface="Trebuchet MS"/>
              <a:sym typeface="Trebuchet MS"/>
            </a:endParaRPr>
          </a:p>
        </p:txBody>
      </p:sp>
      <p:sp>
        <p:nvSpPr>
          <p:cNvPr id="203" name="Google Shape;203;p27"/>
          <p:cNvSpPr/>
          <p:nvPr/>
        </p:nvSpPr>
        <p:spPr>
          <a:xfrm>
            <a:off x="23648" y="533400"/>
            <a:ext cx="3390000" cy="461700"/>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r>
              <a:rPr lang="en-US" sz="2400">
                <a:solidFill>
                  <a:srgbClr val="FF0000"/>
                </a:solidFill>
                <a:latin typeface="Trebuchet MS"/>
                <a:ea typeface="Trebuchet MS"/>
                <a:cs typeface="Trebuchet MS"/>
                <a:sym typeface="Trebuchet MS"/>
              </a:rPr>
              <a:t>Baker’s Argumentation </a:t>
            </a:r>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28"/>
          <p:cNvSpPr/>
          <p:nvPr/>
        </p:nvSpPr>
        <p:spPr>
          <a:xfrm>
            <a:off x="381000" y="609600"/>
            <a:ext cx="8686800" cy="51090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u="sng">
                <a:solidFill>
                  <a:srgbClr val="FF0000"/>
                </a:solidFill>
                <a:latin typeface="Trebuchet MS"/>
                <a:ea typeface="Trebuchet MS"/>
                <a:cs typeface="Trebuchet MS"/>
                <a:sym typeface="Trebuchet MS"/>
              </a:rPr>
              <a:t>Study ( 1 ) </a:t>
            </a:r>
            <a:r>
              <a:rPr lang="en-US" sz="1800">
                <a:solidFill>
                  <a:srgbClr val="FF0000"/>
                </a:solidFill>
                <a:latin typeface="Trebuchet MS"/>
                <a:ea typeface="Trebuchet MS"/>
                <a:cs typeface="Trebuchet MS"/>
                <a:sym typeface="Trebuchet MS"/>
              </a:rPr>
              <a:t>:</a:t>
            </a:r>
            <a:br>
              <a:rPr lang="en-US" sz="1800">
                <a:solidFill>
                  <a:schemeClr val="dk1"/>
                </a:solidFill>
                <a:latin typeface="Trebuchet MS"/>
                <a:ea typeface="Trebuchet MS"/>
                <a:cs typeface="Trebuchet MS"/>
                <a:sym typeface="Trebuchet MS"/>
              </a:rPr>
            </a:br>
            <a:r>
              <a:rPr lang="en-US" sz="1800">
                <a:solidFill>
                  <a:schemeClr val="dk1"/>
                </a:solidFill>
                <a:latin typeface="Trebuchet MS"/>
                <a:ea typeface="Trebuchet MS"/>
                <a:cs typeface="Trebuchet MS"/>
                <a:sym typeface="Trebuchet MS"/>
              </a:rPr>
              <a:t>CDA to CL are used to analyse news media discourse</a:t>
            </a:r>
            <a:br>
              <a:rPr lang="en-US" sz="1800">
                <a:solidFill>
                  <a:schemeClr val="dk1"/>
                </a:solidFill>
                <a:latin typeface="Trebuchet MS"/>
                <a:ea typeface="Trebuchet MS"/>
                <a:cs typeface="Trebuchet MS"/>
                <a:sym typeface="Trebuchet MS"/>
              </a:rPr>
            </a:br>
            <a:r>
              <a:rPr lang="en-US" sz="1800">
                <a:solidFill>
                  <a:schemeClr val="dk1"/>
                </a:solidFill>
                <a:latin typeface="Trebuchet MS"/>
                <a:ea typeface="Trebuchet MS"/>
                <a:cs typeface="Trebuchet MS"/>
                <a:sym typeface="Trebuchet MS"/>
              </a:rPr>
              <a:t>The work of Baker et al examined the discursive representation of refugees and asylum seekers in the UK newspaper articles .They complied a corpus of 140 million words collected from the major daily newspapers , twelve national and three regional newspapers , between 1996 and 2005 .They used the key word technique to extract the words that occurred more frequently in broadsheets and tabloids .The words include refugee(s) , asylum seeker(s ), immigrant(s) and migrant(s) .    </a:t>
            </a:r>
            <a:endParaRPr sz="1800">
              <a:solidFill>
                <a:schemeClr val="dk1"/>
              </a:solidFill>
              <a:latin typeface="Trebuchet MS"/>
              <a:ea typeface="Trebuchet MS"/>
              <a:cs typeface="Trebuchet MS"/>
              <a:sym typeface="Trebuchet MS"/>
            </a:endParaRPr>
          </a:p>
          <a:p>
            <a:pPr marL="0" marR="0" lvl="0" indent="0" algn="l" rtl="0">
              <a:spcBef>
                <a:spcPts val="0"/>
              </a:spcBef>
              <a:spcAft>
                <a:spcPts val="0"/>
              </a:spcAft>
              <a:buNone/>
            </a:pPr>
            <a:r>
              <a:rPr lang="en-US" sz="1800">
                <a:solidFill>
                  <a:schemeClr val="dk1"/>
                </a:solidFill>
                <a:latin typeface="Trebuchet MS"/>
                <a:ea typeface="Trebuchet MS"/>
                <a:cs typeface="Trebuchet MS"/>
                <a:sym typeface="Trebuchet MS"/>
              </a:rPr>
              <a:t>Then , the concordance lines of these words were generated and quantitatively examined to identify semantic / discourse prosodies . The frequent patterns were grouped by the use of ( topoi ) , based on DHA Approach by Wodak .Additionally , common collocates of these keywords were subjected to qualitative analysis , with regard to diachronic change .The same procedure of keyword categorization is also applied to the collection patterns , taking into account the CDA concept of topos , topics and metaphors . </a:t>
            </a:r>
            <a:endParaRPr sz="1800">
              <a:solidFill>
                <a:srgbClr val="202F6A"/>
              </a:solidFill>
              <a:latin typeface="Trebuchet MS"/>
              <a:ea typeface="Trebuchet MS"/>
              <a:cs typeface="Trebuchet MS"/>
              <a:sym typeface="Trebuchet MS"/>
            </a:endParaRPr>
          </a:p>
          <a:p>
            <a:pPr marL="0" marR="0" lvl="0" indent="0" algn="l" rtl="0">
              <a:spcBef>
                <a:spcPts val="0"/>
              </a:spcBef>
              <a:spcAft>
                <a:spcPts val="0"/>
              </a:spcAft>
              <a:buNone/>
            </a:pPr>
            <a:r>
              <a:rPr lang="en-US" sz="1800">
                <a:solidFill>
                  <a:schemeClr val="dk1"/>
                </a:solidFill>
                <a:latin typeface="Trebuchet MS"/>
                <a:ea typeface="Trebuchet MS"/>
                <a:cs typeface="Trebuchet MS"/>
                <a:sym typeface="Trebuchet MS"/>
              </a:rPr>
              <a:t> </a:t>
            </a:r>
            <a:br>
              <a:rPr lang="en-US" sz="1800">
                <a:solidFill>
                  <a:schemeClr val="dk1"/>
                </a:solidFill>
                <a:latin typeface="Trebuchet MS"/>
                <a:ea typeface="Trebuchet MS"/>
                <a:cs typeface="Trebuchet MS"/>
                <a:sym typeface="Trebuchet MS"/>
              </a:rPr>
            </a:br>
            <a:endParaRPr sz="1800">
              <a:solidFill>
                <a:schemeClr val="dk1"/>
              </a:solidFill>
              <a:latin typeface="Trebuchet MS"/>
              <a:ea typeface="Trebuchet MS"/>
              <a:cs typeface="Trebuchet MS"/>
              <a:sym typeface="Trebuchet MS"/>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29"/>
          <p:cNvSpPr txBox="1"/>
          <p:nvPr/>
        </p:nvSpPr>
        <p:spPr>
          <a:xfrm>
            <a:off x="304800" y="457200"/>
            <a:ext cx="8640900" cy="2677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chemeClr val="dk1"/>
                </a:solidFill>
                <a:latin typeface="Trebuchet MS"/>
                <a:ea typeface="Trebuchet MS"/>
                <a:cs typeface="Trebuchet MS"/>
                <a:sym typeface="Trebuchet MS"/>
              </a:rPr>
              <a:t>In their corpus-based analysis , the authors identified that RASIM were represented negatively in the UK press . These minority groups were constructed as illegal and undesirable commodities , who cause economic problems to the British society . They were portrayed by the use of water-related metaphors , by which they  are constructed as a threat and disaster </a:t>
            </a:r>
            <a:endParaRPr sz="2400" b="1">
              <a:solidFill>
                <a:srgbClr val="202F6A"/>
              </a:solidFill>
              <a:latin typeface="Trebuchet MS"/>
              <a:ea typeface="Trebuchet MS"/>
              <a:cs typeface="Trebuchet MS"/>
              <a:sym typeface="Trebuchet MS"/>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30"/>
          <p:cNvSpPr/>
          <p:nvPr/>
        </p:nvSpPr>
        <p:spPr>
          <a:xfrm>
            <a:off x="533400" y="990600"/>
            <a:ext cx="8534400" cy="41550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chemeClr val="dk1"/>
                </a:solidFill>
                <a:latin typeface="Trebuchet MS"/>
                <a:ea typeface="Trebuchet MS"/>
                <a:cs typeface="Trebuchet MS"/>
                <a:sym typeface="Trebuchet MS"/>
              </a:rPr>
              <a:t>1.Tabloids took a more negative stance towards these minorities groups , while broadsheets tended to be neutral / positive in their reporting .</a:t>
            </a:r>
            <a:br>
              <a:rPr lang="en-US" sz="2400">
                <a:solidFill>
                  <a:schemeClr val="dk1"/>
                </a:solidFill>
                <a:latin typeface="Trebuchet MS"/>
                <a:ea typeface="Trebuchet MS"/>
                <a:cs typeface="Trebuchet MS"/>
                <a:sym typeface="Trebuchet MS"/>
              </a:rPr>
            </a:br>
            <a:r>
              <a:rPr lang="en-US" sz="2400">
                <a:solidFill>
                  <a:schemeClr val="dk1"/>
                </a:solidFill>
                <a:latin typeface="Trebuchet MS"/>
                <a:ea typeface="Trebuchet MS"/>
                <a:cs typeface="Trebuchet MS"/>
                <a:sym typeface="Trebuchet MS"/>
              </a:rPr>
              <a:t>2.The study showed the benefits of CL in reducing subjective bias by enabling the researcher to look at the corpus without having previous perceptions about its content .</a:t>
            </a:r>
            <a:br>
              <a:rPr lang="en-US" sz="2400">
                <a:solidFill>
                  <a:schemeClr val="dk1"/>
                </a:solidFill>
                <a:latin typeface="Trebuchet MS"/>
                <a:ea typeface="Trebuchet MS"/>
                <a:cs typeface="Trebuchet MS"/>
                <a:sym typeface="Trebuchet MS"/>
              </a:rPr>
            </a:br>
            <a:r>
              <a:rPr lang="en-US" sz="2400">
                <a:solidFill>
                  <a:schemeClr val="dk1"/>
                </a:solidFill>
                <a:latin typeface="Trebuchet MS"/>
                <a:ea typeface="Trebuchet MS"/>
                <a:cs typeface="Trebuchet MS"/>
                <a:sym typeface="Trebuchet MS"/>
              </a:rPr>
              <a:t>3.CL processes can help quantify discoursal phenomena already recognized in CDA . </a:t>
            </a:r>
            <a:br>
              <a:rPr lang="en-US" sz="2400">
                <a:solidFill>
                  <a:schemeClr val="dk1"/>
                </a:solidFill>
                <a:latin typeface="Trebuchet MS"/>
                <a:ea typeface="Trebuchet MS"/>
                <a:cs typeface="Trebuchet MS"/>
                <a:sym typeface="Trebuchet MS"/>
              </a:rPr>
            </a:br>
            <a:r>
              <a:rPr lang="en-US" sz="2400">
                <a:solidFill>
                  <a:schemeClr val="dk1"/>
                </a:solidFill>
                <a:latin typeface="Trebuchet MS"/>
                <a:ea typeface="Trebuchet MS"/>
                <a:cs typeface="Trebuchet MS"/>
                <a:sym typeface="Trebuchet MS"/>
              </a:rPr>
              <a:t>4.how  CDA acts as a complement to CL in the interpretation of linguistic devices</a:t>
            </a:r>
            <a:endParaRPr sz="2400" b="1">
              <a:solidFill>
                <a:srgbClr val="202F6A"/>
              </a:solidFill>
              <a:latin typeface="Times New Roman"/>
              <a:ea typeface="Times New Roman"/>
              <a:cs typeface="Times New Roman"/>
              <a:sym typeface="Times New Roman"/>
            </a:endParaRPr>
          </a:p>
        </p:txBody>
      </p:sp>
      <p:sp>
        <p:nvSpPr>
          <p:cNvPr id="219" name="Google Shape;219;p30"/>
          <p:cNvSpPr/>
          <p:nvPr/>
        </p:nvSpPr>
        <p:spPr>
          <a:xfrm>
            <a:off x="304800" y="381000"/>
            <a:ext cx="3430800" cy="461700"/>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r>
              <a:rPr lang="en-US" sz="2400" b="1">
                <a:solidFill>
                  <a:srgbClr val="FF0000"/>
                </a:solidFill>
                <a:latin typeface="Trebuchet MS"/>
                <a:ea typeface="Trebuchet MS"/>
                <a:cs typeface="Trebuchet MS"/>
                <a:sym typeface="Trebuchet MS"/>
              </a:rPr>
              <a:t>Findings of Study ( 2 ) </a:t>
            </a:r>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31"/>
          <p:cNvSpPr/>
          <p:nvPr/>
        </p:nvSpPr>
        <p:spPr>
          <a:xfrm>
            <a:off x="381000" y="457200"/>
            <a:ext cx="8382000" cy="4585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u="sng">
                <a:solidFill>
                  <a:srgbClr val="FF0000"/>
                </a:solidFill>
                <a:latin typeface="Trebuchet MS"/>
                <a:ea typeface="Trebuchet MS"/>
                <a:cs typeface="Trebuchet MS"/>
                <a:sym typeface="Trebuchet MS"/>
              </a:rPr>
              <a:t>Study ( 2 ) :</a:t>
            </a:r>
            <a:br>
              <a:rPr lang="en-US" sz="2800" u="sng">
                <a:solidFill>
                  <a:schemeClr val="dk1"/>
                </a:solidFill>
                <a:latin typeface="Trebuchet MS"/>
                <a:ea typeface="Trebuchet MS"/>
                <a:cs typeface="Trebuchet MS"/>
                <a:sym typeface="Trebuchet MS"/>
              </a:rPr>
            </a:br>
            <a:r>
              <a:rPr lang="en-US" sz="2400">
                <a:solidFill>
                  <a:schemeClr val="dk1"/>
                </a:solidFill>
                <a:latin typeface="Trebuchet MS"/>
                <a:ea typeface="Trebuchet MS"/>
                <a:cs typeface="Trebuchet MS"/>
                <a:sym typeface="Trebuchet MS"/>
              </a:rPr>
              <a:t> This larger scale analysis of newspaper is done by  Baker ( 2010 ) who integrates CL and CDA to investigate the representation of Islam and Muslims in the British newspapers .The corpus consists of 87 million words collected from twelve daily British newspapers , published between 1999 and 2005 .He used Lexis and Nexis to collect the corpus .The corpus methodology includes the use of a key word tool to ensure that the keywords identified occurred across the corpus , not just in one of its parts .Baker divided the corpus into sub-sections of the corpora against each other . </a:t>
            </a:r>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14"/>
          <p:cNvSpPr/>
          <p:nvPr/>
        </p:nvSpPr>
        <p:spPr>
          <a:xfrm>
            <a:off x="685800" y="762000"/>
            <a:ext cx="7848600" cy="4524300"/>
          </a:xfrm>
          <a:prstGeom prst="rect">
            <a:avLst/>
          </a:prstGeom>
          <a:noFill/>
          <a:ln>
            <a:noFill/>
          </a:ln>
        </p:spPr>
        <p:txBody>
          <a:bodyPr spcFirstLastPara="1" wrap="square" lIns="91425" tIns="45700" rIns="91425" bIns="45700" anchor="t" anchorCtr="0">
            <a:spAutoFit/>
          </a:bodyPr>
          <a:lstStyle/>
          <a:p>
            <a:pPr marL="0" marR="0" lvl="0" indent="0" algn="l" rtl="1">
              <a:spcBef>
                <a:spcPts val="0"/>
              </a:spcBef>
              <a:spcAft>
                <a:spcPts val="0"/>
              </a:spcAft>
              <a:buNone/>
            </a:pPr>
            <a:br>
              <a:rPr lang="en-US" sz="2400" b="0" i="0" u="none" strike="noStrike" cap="none">
                <a:solidFill>
                  <a:schemeClr val="dk1"/>
                </a:solidFill>
                <a:latin typeface="Trebuchet MS"/>
                <a:ea typeface="Trebuchet MS"/>
                <a:cs typeface="Trebuchet MS"/>
                <a:sym typeface="Trebuchet MS"/>
              </a:rPr>
            </a:br>
            <a:r>
              <a:rPr lang="en-US" sz="2400" b="0" i="0" u="none" strike="noStrike" cap="none">
                <a:solidFill>
                  <a:schemeClr val="dk1"/>
                </a:solidFill>
                <a:latin typeface="Trebuchet MS"/>
                <a:ea typeface="Trebuchet MS"/>
                <a:cs typeface="Trebuchet MS"/>
                <a:sym typeface="Trebuchet MS"/>
              </a:rPr>
              <a:t>Criticism against CDA</a:t>
            </a:r>
            <a:br>
              <a:rPr lang="en-US" sz="2400" b="0" i="0" u="none" strike="noStrike" cap="none">
                <a:solidFill>
                  <a:schemeClr val="dk1"/>
                </a:solidFill>
                <a:latin typeface="Trebuchet MS"/>
                <a:ea typeface="Trebuchet MS"/>
                <a:cs typeface="Trebuchet MS"/>
                <a:sym typeface="Trebuchet MS"/>
              </a:rPr>
            </a:br>
            <a:r>
              <a:rPr lang="en-US" sz="2400" b="0" i="0" u="none" strike="noStrike" cap="none">
                <a:solidFill>
                  <a:schemeClr val="dk1"/>
                </a:solidFill>
                <a:latin typeface="Trebuchet MS"/>
                <a:ea typeface="Trebuchet MS"/>
                <a:cs typeface="Trebuchet MS"/>
                <a:sym typeface="Trebuchet MS"/>
              </a:rPr>
              <a:t>Corpus- Assisted Discourse Studies </a:t>
            </a:r>
            <a:br>
              <a:rPr lang="en-US" sz="2400" b="0" i="0" u="none" strike="noStrike" cap="none">
                <a:solidFill>
                  <a:schemeClr val="dk1"/>
                </a:solidFill>
                <a:latin typeface="Trebuchet MS"/>
                <a:ea typeface="Trebuchet MS"/>
                <a:cs typeface="Trebuchet MS"/>
                <a:sym typeface="Trebuchet MS"/>
              </a:rPr>
            </a:br>
            <a:r>
              <a:rPr lang="en-US" sz="2400" b="0" i="0" u="none" strike="noStrike" cap="none">
                <a:solidFill>
                  <a:schemeClr val="dk1"/>
                </a:solidFill>
                <a:latin typeface="Trebuchet MS"/>
                <a:ea typeface="Trebuchet MS"/>
                <a:cs typeface="Trebuchet MS"/>
                <a:sym typeface="Trebuchet MS"/>
              </a:rPr>
              <a:t>Ways of Analysing the Corpus</a:t>
            </a:r>
            <a:br>
              <a:rPr lang="en-US" sz="2400" b="0" i="0" u="none" strike="noStrike" cap="none">
                <a:solidFill>
                  <a:schemeClr val="dk1"/>
                </a:solidFill>
                <a:latin typeface="Trebuchet MS"/>
                <a:ea typeface="Trebuchet MS"/>
                <a:cs typeface="Trebuchet MS"/>
                <a:sym typeface="Trebuchet MS"/>
              </a:rPr>
            </a:br>
            <a:r>
              <a:rPr lang="en-US" sz="2400" b="0" i="0" u="none" strike="noStrike" cap="none">
                <a:solidFill>
                  <a:schemeClr val="dk1"/>
                </a:solidFill>
                <a:latin typeface="Trebuchet MS"/>
                <a:ea typeface="Trebuchet MS"/>
                <a:cs typeface="Trebuchet MS"/>
                <a:sym typeface="Trebuchet MS"/>
              </a:rPr>
              <a:t>Corpus- based Analysis </a:t>
            </a:r>
            <a:br>
              <a:rPr lang="en-US" sz="2400" b="0" i="0" u="none" strike="noStrike" cap="none">
                <a:solidFill>
                  <a:schemeClr val="dk1"/>
                </a:solidFill>
                <a:latin typeface="Trebuchet MS"/>
                <a:ea typeface="Trebuchet MS"/>
                <a:cs typeface="Trebuchet MS"/>
                <a:sym typeface="Trebuchet MS"/>
              </a:rPr>
            </a:br>
            <a:r>
              <a:rPr lang="en-US" sz="2400" b="0" i="0" u="none" strike="noStrike" cap="none">
                <a:solidFill>
                  <a:schemeClr val="dk1"/>
                </a:solidFill>
                <a:latin typeface="Trebuchet MS"/>
                <a:ea typeface="Trebuchet MS"/>
                <a:cs typeface="Trebuchet MS"/>
                <a:sym typeface="Trebuchet MS"/>
              </a:rPr>
              <a:t>Corpus –driven Approach </a:t>
            </a:r>
            <a:br>
              <a:rPr lang="en-US" sz="2400" b="0" i="0" u="none" strike="noStrike" cap="none">
                <a:solidFill>
                  <a:schemeClr val="dk1"/>
                </a:solidFill>
                <a:latin typeface="Trebuchet MS"/>
                <a:ea typeface="Trebuchet MS"/>
                <a:cs typeface="Trebuchet MS"/>
                <a:sym typeface="Trebuchet MS"/>
              </a:rPr>
            </a:br>
            <a:r>
              <a:rPr lang="en-US" sz="2400" b="0" i="0" u="none" strike="noStrike" cap="none">
                <a:solidFill>
                  <a:schemeClr val="dk1"/>
                </a:solidFill>
                <a:latin typeface="Trebuchet MS"/>
                <a:ea typeface="Trebuchet MS"/>
                <a:cs typeface="Trebuchet MS"/>
                <a:sym typeface="Trebuchet MS"/>
              </a:rPr>
              <a:t>Analysts’ Intuition </a:t>
            </a:r>
            <a:br>
              <a:rPr lang="en-US" sz="2400" b="0" i="0" u="none" strike="noStrike" cap="none">
                <a:solidFill>
                  <a:schemeClr val="dk1"/>
                </a:solidFill>
                <a:latin typeface="Trebuchet MS"/>
                <a:ea typeface="Trebuchet MS"/>
                <a:cs typeface="Trebuchet MS"/>
                <a:sym typeface="Trebuchet MS"/>
              </a:rPr>
            </a:br>
            <a:r>
              <a:rPr lang="en-US" sz="2400" b="0" i="0" u="none" strike="noStrike" cap="none">
                <a:solidFill>
                  <a:schemeClr val="dk1"/>
                </a:solidFill>
                <a:latin typeface="Trebuchet MS"/>
                <a:ea typeface="Trebuchet MS"/>
                <a:cs typeface="Trebuchet MS"/>
                <a:sym typeface="Trebuchet MS"/>
              </a:rPr>
              <a:t>Relations between CB and CD</a:t>
            </a:r>
            <a:br>
              <a:rPr lang="en-US" sz="2400" b="0" i="0" u="none" strike="noStrike" cap="none">
                <a:solidFill>
                  <a:schemeClr val="dk1"/>
                </a:solidFill>
                <a:latin typeface="Trebuchet MS"/>
                <a:ea typeface="Trebuchet MS"/>
                <a:cs typeface="Trebuchet MS"/>
                <a:sym typeface="Trebuchet MS"/>
              </a:rPr>
            </a:br>
            <a:r>
              <a:rPr lang="en-US" sz="2400" b="0" i="0" u="none" strike="noStrike" cap="none">
                <a:solidFill>
                  <a:schemeClr val="dk1"/>
                </a:solidFill>
                <a:latin typeface="Trebuchet MS"/>
                <a:ea typeface="Trebuchet MS"/>
                <a:cs typeface="Trebuchet MS"/>
                <a:sym typeface="Trebuchet MS"/>
              </a:rPr>
              <a:t>Corpus –based Discourse </a:t>
            </a:r>
            <a:br>
              <a:rPr lang="en-US" sz="2400" b="0" i="0" u="none" strike="noStrike" cap="none">
                <a:solidFill>
                  <a:schemeClr val="dk1"/>
                </a:solidFill>
                <a:latin typeface="Trebuchet MS"/>
                <a:ea typeface="Trebuchet MS"/>
                <a:cs typeface="Trebuchet MS"/>
                <a:sym typeface="Trebuchet MS"/>
              </a:rPr>
            </a:br>
            <a:r>
              <a:rPr lang="en-US" sz="2400" b="0" i="0" u="none" strike="noStrike" cap="none">
                <a:solidFill>
                  <a:schemeClr val="dk1"/>
                </a:solidFill>
                <a:latin typeface="Trebuchet MS"/>
                <a:ea typeface="Trebuchet MS"/>
                <a:cs typeface="Trebuchet MS"/>
                <a:sym typeface="Trebuchet MS"/>
              </a:rPr>
              <a:t>Corpus driven Discourse  </a:t>
            </a:r>
            <a:br>
              <a:rPr lang="en-US" sz="2400" b="0" i="0" u="none" strike="noStrike" cap="none">
                <a:solidFill>
                  <a:schemeClr val="dk1"/>
                </a:solidFill>
                <a:latin typeface="Trebuchet MS"/>
                <a:ea typeface="Trebuchet MS"/>
                <a:cs typeface="Trebuchet MS"/>
                <a:sym typeface="Trebuchet MS"/>
              </a:rPr>
            </a:br>
            <a:r>
              <a:rPr lang="en-US" sz="2400" b="0" i="0" u="none" strike="noStrike" cap="none">
                <a:solidFill>
                  <a:schemeClr val="dk1"/>
                </a:solidFill>
                <a:latin typeface="Trebuchet MS"/>
                <a:ea typeface="Trebuchet MS"/>
                <a:cs typeface="Trebuchet MS"/>
                <a:sym typeface="Trebuchet MS"/>
              </a:rPr>
              <a:t>Contribution of CL to CDA</a:t>
            </a:r>
            <a:br>
              <a:rPr lang="en-US" sz="2400" b="0" i="0" u="none" strike="noStrike" cap="none">
                <a:solidFill>
                  <a:schemeClr val="dk1"/>
                </a:solidFill>
                <a:latin typeface="Trebuchet MS"/>
                <a:ea typeface="Trebuchet MS"/>
                <a:cs typeface="Trebuchet MS"/>
                <a:sym typeface="Trebuchet MS"/>
              </a:rPr>
            </a:br>
            <a:r>
              <a:rPr lang="en-US" sz="2400" b="0" i="0" u="none" strike="noStrike" cap="none">
                <a:solidFill>
                  <a:schemeClr val="dk1"/>
                </a:solidFill>
                <a:latin typeface="Trebuchet MS"/>
                <a:ea typeface="Trebuchet MS"/>
                <a:cs typeface="Trebuchet MS"/>
                <a:sym typeface="Trebuchet MS"/>
              </a:rPr>
              <a:t>Baker’s Argument </a:t>
            </a:r>
            <a:endParaRPr/>
          </a:p>
        </p:txBody>
      </p:sp>
      <p:sp>
        <p:nvSpPr>
          <p:cNvPr id="121" name="Google Shape;121;p14"/>
          <p:cNvSpPr/>
          <p:nvPr/>
        </p:nvSpPr>
        <p:spPr>
          <a:xfrm>
            <a:off x="3352800" y="381000"/>
            <a:ext cx="1606500" cy="584700"/>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r>
              <a:rPr lang="en-US" sz="3200" b="0" i="0" u="none" strike="noStrike" cap="none">
                <a:solidFill>
                  <a:srgbClr val="FF0000"/>
                </a:solidFill>
                <a:latin typeface="Trebuchet MS"/>
                <a:ea typeface="Trebuchet MS"/>
                <a:cs typeface="Trebuchet MS"/>
                <a:sym typeface="Trebuchet MS"/>
              </a:rPr>
              <a:t>Outline</a:t>
            </a:r>
            <a:r>
              <a:rPr lang="en-US" sz="1800" b="0" i="0" u="none" strike="noStrike" cap="none">
                <a:solidFill>
                  <a:schemeClr val="dk1"/>
                </a:solidFill>
                <a:latin typeface="Trebuchet MS"/>
                <a:ea typeface="Trebuchet MS"/>
                <a:cs typeface="Trebuchet MS"/>
                <a:sym typeface="Trebuchet MS"/>
              </a:rPr>
              <a:t> </a:t>
            </a:r>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32"/>
          <p:cNvSpPr/>
          <p:nvPr/>
        </p:nvSpPr>
        <p:spPr>
          <a:xfrm>
            <a:off x="152400" y="1997839"/>
            <a:ext cx="8458200" cy="19389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a:solidFill>
                  <a:schemeClr val="dk1"/>
                </a:solidFill>
                <a:latin typeface="Trebuchet MS"/>
                <a:ea typeface="Trebuchet MS"/>
                <a:cs typeface="Trebuchet MS"/>
                <a:sym typeface="Trebuchet MS"/>
              </a:rPr>
              <a:t>He found many words irrelevant to the topic , but indicating the style of the newspapers .His qualitative analysis shows one point of similarity between tabloids and broadsheets in defining Islam as a religion , which sets restrictions on Muslim people . As for differences , tabloids refer to Muslim terrorists , extremist , while the broadsheets refer to them as moderates or progressives </a:t>
            </a:r>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33"/>
          <p:cNvSpPr/>
          <p:nvPr/>
        </p:nvSpPr>
        <p:spPr>
          <a:xfrm>
            <a:off x="381000" y="762000"/>
            <a:ext cx="8229600" cy="3416400"/>
          </a:xfrm>
          <a:prstGeom prst="rect">
            <a:avLst/>
          </a:prstGeom>
          <a:noFill/>
          <a:ln>
            <a:noFill/>
          </a:ln>
        </p:spPr>
        <p:txBody>
          <a:bodyPr spcFirstLastPara="1" wrap="square" lIns="91425" tIns="45700" rIns="91425" bIns="45700" anchor="t" anchorCtr="0">
            <a:spAutoFit/>
          </a:bodyPr>
          <a:lstStyle/>
          <a:p>
            <a:pPr marL="0" marR="0" lvl="0" indent="0" algn="l" rtl="1">
              <a:spcBef>
                <a:spcPts val="0"/>
              </a:spcBef>
              <a:spcAft>
                <a:spcPts val="0"/>
              </a:spcAft>
              <a:buNone/>
            </a:pPr>
            <a:r>
              <a:rPr lang="en-US" sz="2400">
                <a:solidFill>
                  <a:srgbClr val="FF0000"/>
                </a:solidFill>
                <a:latin typeface="Trebuchet MS"/>
                <a:ea typeface="Trebuchet MS"/>
                <a:cs typeface="Trebuchet MS"/>
                <a:sym typeface="Trebuchet MS"/>
              </a:rPr>
              <a:t>Findings of Study ( 3 </a:t>
            </a:r>
            <a:r>
              <a:rPr lang="en-US" sz="2400">
                <a:solidFill>
                  <a:schemeClr val="dk1"/>
                </a:solidFill>
                <a:latin typeface="Trebuchet MS"/>
                <a:ea typeface="Trebuchet MS"/>
                <a:cs typeface="Trebuchet MS"/>
                <a:sym typeface="Trebuchet MS"/>
              </a:rPr>
              <a:t>)  </a:t>
            </a:r>
            <a:br>
              <a:rPr lang="en-US" sz="2400">
                <a:solidFill>
                  <a:schemeClr val="dk1"/>
                </a:solidFill>
                <a:latin typeface="Trebuchet MS"/>
                <a:ea typeface="Trebuchet MS"/>
                <a:cs typeface="Trebuchet MS"/>
                <a:sym typeface="Trebuchet MS"/>
              </a:rPr>
            </a:br>
            <a:r>
              <a:rPr lang="en-US" sz="2400">
                <a:solidFill>
                  <a:schemeClr val="dk1"/>
                </a:solidFill>
                <a:latin typeface="Trebuchet MS"/>
                <a:ea typeface="Trebuchet MS"/>
                <a:cs typeface="Trebuchet MS"/>
                <a:sym typeface="Trebuchet MS"/>
              </a:rPr>
              <a:t>The study shows :</a:t>
            </a:r>
            <a:br>
              <a:rPr lang="en-US" sz="2400">
                <a:solidFill>
                  <a:schemeClr val="dk1"/>
                </a:solidFill>
                <a:latin typeface="Trebuchet MS"/>
                <a:ea typeface="Trebuchet MS"/>
                <a:cs typeface="Trebuchet MS"/>
                <a:sym typeface="Trebuchet MS"/>
              </a:rPr>
            </a:br>
            <a:r>
              <a:rPr lang="en-US" sz="2400">
                <a:solidFill>
                  <a:schemeClr val="dk1"/>
                </a:solidFill>
                <a:latin typeface="Trebuchet MS"/>
                <a:ea typeface="Trebuchet MS"/>
                <a:cs typeface="Trebuchet MS"/>
                <a:sym typeface="Trebuchet MS"/>
              </a:rPr>
              <a:t>1.the tabloids focus on Islam due to its relation to the events that affect the UK .</a:t>
            </a:r>
            <a:br>
              <a:rPr lang="en-US" sz="2400">
                <a:solidFill>
                  <a:schemeClr val="dk1"/>
                </a:solidFill>
                <a:latin typeface="Trebuchet MS"/>
                <a:ea typeface="Trebuchet MS"/>
                <a:cs typeface="Trebuchet MS"/>
                <a:sym typeface="Trebuchet MS"/>
              </a:rPr>
            </a:br>
            <a:r>
              <a:rPr lang="en-US" sz="2400">
                <a:solidFill>
                  <a:schemeClr val="dk1"/>
                </a:solidFill>
                <a:latin typeface="Trebuchet MS"/>
                <a:ea typeface="Trebuchet MS"/>
                <a:cs typeface="Trebuchet MS"/>
                <a:sym typeface="Trebuchet MS"/>
              </a:rPr>
              <a:t>2.the broadsheets discuss world news about Muslims who are involved in conflicts .</a:t>
            </a:r>
            <a:br>
              <a:rPr lang="en-US" sz="2400">
                <a:solidFill>
                  <a:schemeClr val="dk1"/>
                </a:solidFill>
                <a:latin typeface="Trebuchet MS"/>
                <a:ea typeface="Trebuchet MS"/>
                <a:cs typeface="Trebuchet MS"/>
                <a:sym typeface="Trebuchet MS"/>
              </a:rPr>
            </a:br>
            <a:r>
              <a:rPr lang="en-US" sz="2400">
                <a:solidFill>
                  <a:schemeClr val="dk1"/>
                </a:solidFill>
                <a:latin typeface="Trebuchet MS"/>
                <a:ea typeface="Trebuchet MS"/>
                <a:cs typeface="Trebuchet MS"/>
                <a:sym typeface="Trebuchet MS"/>
              </a:rPr>
              <a:t>3.,by examples , how a very large corpus can be approached using keyword analysis , supported by close analysis of the concordance lines . </a:t>
            </a:r>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34"/>
          <p:cNvSpPr/>
          <p:nvPr/>
        </p:nvSpPr>
        <p:spPr>
          <a:xfrm>
            <a:off x="304800" y="1443841"/>
            <a:ext cx="8534400" cy="4155000"/>
          </a:xfrm>
          <a:prstGeom prst="rect">
            <a:avLst/>
          </a:prstGeom>
          <a:noFill/>
          <a:ln>
            <a:noFill/>
          </a:ln>
        </p:spPr>
        <p:txBody>
          <a:bodyPr spcFirstLastPara="1" wrap="square" lIns="91425" tIns="45700" rIns="91425" bIns="45700" anchor="t" anchorCtr="0">
            <a:spAutoFit/>
          </a:bodyPr>
          <a:lstStyle/>
          <a:p>
            <a:pPr marL="0" marR="0" lvl="0" indent="0" algn="l" rtl="1">
              <a:spcBef>
                <a:spcPts val="0"/>
              </a:spcBef>
              <a:spcAft>
                <a:spcPts val="0"/>
              </a:spcAft>
              <a:buNone/>
            </a:pPr>
            <a:r>
              <a:rPr lang="en-US" sz="2400" u="sng">
                <a:solidFill>
                  <a:srgbClr val="FF0000"/>
                </a:solidFill>
                <a:latin typeface="Trebuchet MS"/>
                <a:ea typeface="Trebuchet MS"/>
                <a:cs typeface="Trebuchet MS"/>
                <a:sym typeface="Trebuchet MS"/>
              </a:rPr>
              <a:t>Study ( 3 ) </a:t>
            </a:r>
            <a:r>
              <a:rPr lang="en-US" sz="2400">
                <a:solidFill>
                  <a:srgbClr val="FF0000"/>
                </a:solidFill>
                <a:latin typeface="Trebuchet MS"/>
                <a:ea typeface="Trebuchet MS"/>
                <a:cs typeface="Trebuchet MS"/>
                <a:sym typeface="Trebuchet MS"/>
              </a:rPr>
              <a:t>:</a:t>
            </a:r>
            <a:br>
              <a:rPr lang="en-US" sz="2400">
                <a:solidFill>
                  <a:schemeClr val="dk1"/>
                </a:solidFill>
                <a:latin typeface="Trebuchet MS"/>
                <a:ea typeface="Trebuchet MS"/>
                <a:cs typeface="Trebuchet MS"/>
                <a:sym typeface="Trebuchet MS"/>
              </a:rPr>
            </a:br>
            <a:r>
              <a:rPr lang="en-US" sz="2400">
                <a:solidFill>
                  <a:schemeClr val="dk1"/>
                </a:solidFill>
                <a:latin typeface="Trebuchet MS"/>
                <a:ea typeface="Trebuchet MS"/>
                <a:cs typeface="Trebuchet MS"/>
                <a:sym typeface="Trebuchet MS"/>
              </a:rPr>
              <a:t>A corpus of 143 million words of 200 , 037 articles about Muslims was collected using the online Nexis UK database . The authors examine the representation of Muslim in the corpus by looking at the words </a:t>
            </a:r>
            <a:r>
              <a:rPr lang="en-US" sz="2400" i="1">
                <a:solidFill>
                  <a:schemeClr val="dk1"/>
                </a:solidFill>
                <a:latin typeface="Trebuchet MS"/>
                <a:ea typeface="Trebuchet MS"/>
                <a:cs typeface="Trebuchet MS"/>
                <a:sym typeface="Trebuchet MS"/>
              </a:rPr>
              <a:t>Muslim , Muslims , Islam and Islamic </a:t>
            </a:r>
            <a:r>
              <a:rPr lang="en-US" sz="2400">
                <a:solidFill>
                  <a:schemeClr val="dk1"/>
                </a:solidFill>
                <a:latin typeface="Trebuchet MS"/>
                <a:ea typeface="Trebuchet MS"/>
                <a:cs typeface="Trebuchet MS"/>
                <a:sym typeface="Trebuchet MS"/>
              </a:rPr>
              <a:t>.</a:t>
            </a:r>
            <a:br>
              <a:rPr lang="en-US" sz="2400">
                <a:solidFill>
                  <a:schemeClr val="dk1"/>
                </a:solidFill>
                <a:latin typeface="Trebuchet MS"/>
                <a:ea typeface="Trebuchet MS"/>
                <a:cs typeface="Trebuchet MS"/>
                <a:sym typeface="Trebuchet MS"/>
              </a:rPr>
            </a:br>
            <a:r>
              <a:rPr lang="en-US" sz="2400">
                <a:solidFill>
                  <a:schemeClr val="dk1"/>
                </a:solidFill>
                <a:latin typeface="Trebuchet MS"/>
                <a:ea typeface="Trebuchet MS"/>
                <a:cs typeface="Trebuchet MS"/>
                <a:sym typeface="Trebuchet MS"/>
              </a:rPr>
              <a:t>The study differs in the way carrying out the CL analysis . The authors used Sketch Engine , instead of WordSmith , as an analytical tool , which has the ability to extract common patterns of a word within different grammatical structures . </a:t>
            </a:r>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35"/>
          <p:cNvSpPr/>
          <p:nvPr/>
        </p:nvSpPr>
        <p:spPr>
          <a:xfrm>
            <a:off x="381000" y="838200"/>
            <a:ext cx="8991600" cy="3970200"/>
          </a:xfrm>
          <a:prstGeom prst="rect">
            <a:avLst/>
          </a:prstGeom>
          <a:noFill/>
          <a:ln>
            <a:noFill/>
          </a:ln>
        </p:spPr>
        <p:txBody>
          <a:bodyPr spcFirstLastPara="1" wrap="square" lIns="91425" tIns="45700" rIns="91425" bIns="45700" anchor="t" anchorCtr="0">
            <a:spAutoFit/>
          </a:bodyPr>
          <a:lstStyle/>
          <a:p>
            <a:pPr marL="0" marR="0" lvl="0" indent="0" algn="l" rtl="1">
              <a:spcBef>
                <a:spcPts val="0"/>
              </a:spcBef>
              <a:spcAft>
                <a:spcPts val="0"/>
              </a:spcAft>
              <a:buNone/>
            </a:pPr>
            <a:r>
              <a:rPr lang="en-US" sz="2800">
                <a:solidFill>
                  <a:schemeClr val="dk1"/>
                </a:solidFill>
                <a:latin typeface="Trebuchet MS"/>
                <a:ea typeface="Trebuchet MS"/>
                <a:cs typeface="Trebuchet MS"/>
                <a:sym typeface="Trebuchet MS"/>
              </a:rPr>
              <a:t>‘ quality and popular  newspapers </a:t>
            </a:r>
            <a:br>
              <a:rPr lang="en-US" sz="2800">
                <a:solidFill>
                  <a:schemeClr val="dk1"/>
                </a:solidFill>
                <a:latin typeface="Trebuchet MS"/>
                <a:ea typeface="Trebuchet MS"/>
                <a:cs typeface="Trebuchet MS"/>
                <a:sym typeface="Trebuchet MS"/>
              </a:rPr>
            </a:br>
            <a:r>
              <a:rPr lang="en-US" sz="2800">
                <a:solidFill>
                  <a:schemeClr val="dk1"/>
                </a:solidFill>
                <a:latin typeface="Trebuchet MS"/>
                <a:ea typeface="Trebuchet MS"/>
                <a:cs typeface="Trebuchet MS"/>
                <a:sym typeface="Trebuchet MS"/>
              </a:rPr>
              <a:t>Secodly , the authors focused on the differences between “ quality “ and “ popular “ newspapers in their representation of this issue  . They carried out a corpus-driven approach .The analysis shows that British newspapers use a different stance in their reporting , e.g. the Daily Mirror newspaper preferred to write a full name of Osama Bin Laden while the Times use words such as zealotry and peaceable . </a:t>
            </a:r>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36"/>
          <p:cNvSpPr/>
          <p:nvPr/>
        </p:nvSpPr>
        <p:spPr>
          <a:xfrm>
            <a:off x="381000" y="1219200"/>
            <a:ext cx="7772400" cy="3108600"/>
          </a:xfrm>
          <a:prstGeom prst="rect">
            <a:avLst/>
          </a:prstGeom>
          <a:noFill/>
          <a:ln>
            <a:noFill/>
          </a:ln>
        </p:spPr>
        <p:txBody>
          <a:bodyPr spcFirstLastPara="1" wrap="square" lIns="91425" tIns="45700" rIns="91425" bIns="45700" anchor="t" anchorCtr="0">
            <a:spAutoFit/>
          </a:bodyPr>
          <a:lstStyle/>
          <a:p>
            <a:pPr marL="0" marR="0" lvl="0" indent="0" algn="l" rtl="1">
              <a:spcBef>
                <a:spcPts val="0"/>
              </a:spcBef>
              <a:spcAft>
                <a:spcPts val="0"/>
              </a:spcAft>
              <a:buNone/>
            </a:pPr>
            <a:r>
              <a:rPr lang="en-US" sz="2800">
                <a:solidFill>
                  <a:srgbClr val="FF0000"/>
                </a:solidFill>
                <a:latin typeface="Trebuchet MS"/>
                <a:ea typeface="Trebuchet MS"/>
                <a:cs typeface="Trebuchet MS"/>
                <a:sym typeface="Trebuchet MS"/>
              </a:rPr>
              <a:t>Diachronic Variation :</a:t>
            </a:r>
            <a:br>
              <a:rPr lang="en-US" sz="2400">
                <a:solidFill>
                  <a:schemeClr val="dk1"/>
                </a:solidFill>
                <a:latin typeface="Trebuchet MS"/>
                <a:ea typeface="Trebuchet MS"/>
                <a:cs typeface="Trebuchet MS"/>
                <a:sym typeface="Trebuchet MS"/>
              </a:rPr>
            </a:br>
            <a:r>
              <a:rPr lang="en-US" sz="2400">
                <a:solidFill>
                  <a:schemeClr val="dk1"/>
                </a:solidFill>
                <a:latin typeface="Trebuchet MS"/>
                <a:ea typeface="Trebuchet MS"/>
                <a:cs typeface="Trebuchet MS"/>
                <a:sym typeface="Trebuchet MS"/>
              </a:rPr>
              <a:t>Thirdly , the authors focus on diachronic variation in the representation of Muslims and Islam .They divided the corpus into subsections , with each sub-corpus representing a year . The corpus divided into two parts –before and after 9/11 attacks .They carried a keyword analysis .The words ( Muslim , Muslims , Islam and Islamic ) were subjected to diachronic analysis . </a:t>
            </a:r>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37"/>
          <p:cNvSpPr/>
          <p:nvPr/>
        </p:nvSpPr>
        <p:spPr>
          <a:xfrm>
            <a:off x="609600" y="1143000"/>
            <a:ext cx="8229600" cy="2677800"/>
          </a:xfrm>
          <a:prstGeom prst="rect">
            <a:avLst/>
          </a:prstGeom>
          <a:noFill/>
          <a:ln>
            <a:noFill/>
          </a:ln>
        </p:spPr>
        <p:txBody>
          <a:bodyPr spcFirstLastPara="1" wrap="square" lIns="91425" tIns="45700" rIns="91425" bIns="45700" anchor="t" anchorCtr="0">
            <a:spAutoFit/>
          </a:bodyPr>
          <a:lstStyle/>
          <a:p>
            <a:pPr marL="0" marR="0" lvl="0" indent="0" algn="l" rtl="1">
              <a:spcBef>
                <a:spcPts val="0"/>
              </a:spcBef>
              <a:spcAft>
                <a:spcPts val="0"/>
              </a:spcAft>
              <a:buNone/>
            </a:pPr>
            <a:r>
              <a:rPr lang="en-US" sz="2400">
                <a:solidFill>
                  <a:schemeClr val="dk1"/>
                </a:solidFill>
                <a:latin typeface="Trebuchet MS"/>
                <a:ea typeface="Trebuchet MS"/>
                <a:cs typeface="Trebuchet MS"/>
                <a:sym typeface="Trebuchet MS"/>
              </a:rPr>
              <a:t>The analysis reveal that keywords are related to nationality , immigration , hate / tolerance , sexuality / gender , veiling and extremism . Diachronic analysis shows that there is a gradual increase in reporting stories about Muslims , rather than Islam , and about those who live in the UK .This study is the most recent and comprehensive one . </a:t>
            </a:r>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p38"/>
          <p:cNvSpPr/>
          <p:nvPr/>
        </p:nvSpPr>
        <p:spPr>
          <a:xfrm>
            <a:off x="381000" y="1443841"/>
            <a:ext cx="8458200" cy="3970200"/>
          </a:xfrm>
          <a:prstGeom prst="rect">
            <a:avLst/>
          </a:prstGeom>
          <a:noFill/>
          <a:ln>
            <a:noFill/>
          </a:ln>
        </p:spPr>
        <p:txBody>
          <a:bodyPr spcFirstLastPara="1" wrap="square" lIns="91425" tIns="45700" rIns="91425" bIns="45700" anchor="t" anchorCtr="0">
            <a:spAutoFit/>
          </a:bodyPr>
          <a:lstStyle/>
          <a:p>
            <a:pPr marL="0" marR="0" lvl="0" indent="0" algn="l" rtl="1">
              <a:spcBef>
                <a:spcPts val="0"/>
              </a:spcBef>
              <a:spcAft>
                <a:spcPts val="0"/>
              </a:spcAft>
              <a:buNone/>
            </a:pPr>
            <a:r>
              <a:rPr lang="en-US" sz="2800">
                <a:solidFill>
                  <a:schemeClr val="dk1"/>
                </a:solidFill>
                <a:latin typeface="Trebuchet MS"/>
                <a:ea typeface="Trebuchet MS"/>
                <a:cs typeface="Trebuchet MS"/>
                <a:sym typeface="Trebuchet MS"/>
              </a:rPr>
              <a:t> Through discussing different corpus approaches , like , corpus-based and corpus-driven approaches , the advantages of critical linguistics and critical discourse analysis can be made clear and minimising the researchers’ bias </a:t>
            </a:r>
            <a:br>
              <a:rPr lang="en-US" sz="2800">
                <a:solidFill>
                  <a:schemeClr val="dk1"/>
                </a:solidFill>
                <a:latin typeface="Trebuchet MS"/>
                <a:ea typeface="Trebuchet MS"/>
                <a:cs typeface="Trebuchet MS"/>
                <a:sym typeface="Trebuchet MS"/>
              </a:rPr>
            </a:br>
            <a:r>
              <a:rPr lang="en-US" sz="2800">
                <a:solidFill>
                  <a:schemeClr val="dk1"/>
                </a:solidFill>
                <a:latin typeface="Trebuchet MS"/>
                <a:ea typeface="Trebuchet MS"/>
                <a:cs typeface="Trebuchet MS"/>
                <a:sym typeface="Trebuchet MS"/>
              </a:rPr>
              <a:t>The analysis on the most recent and comprehensive studies can result in very effective remedies for any problems in the field of  translation or in any other field of study .the studies which depend on </a:t>
            </a:r>
            <a:endParaRPr/>
          </a:p>
        </p:txBody>
      </p:sp>
      <p:sp>
        <p:nvSpPr>
          <p:cNvPr id="260" name="Google Shape;260;p38"/>
          <p:cNvSpPr/>
          <p:nvPr/>
        </p:nvSpPr>
        <p:spPr>
          <a:xfrm>
            <a:off x="2971800" y="609600"/>
            <a:ext cx="1903200" cy="523200"/>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r>
              <a:rPr lang="en-US" sz="2800">
                <a:solidFill>
                  <a:srgbClr val="FF0000"/>
                </a:solidFill>
                <a:latin typeface="Trebuchet MS"/>
                <a:ea typeface="Trebuchet MS"/>
                <a:cs typeface="Trebuchet MS"/>
                <a:sym typeface="Trebuchet MS"/>
              </a:rPr>
              <a:t>Conclusion</a:t>
            </a:r>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Google Shape;265;p39"/>
          <p:cNvSpPr/>
          <p:nvPr/>
        </p:nvSpPr>
        <p:spPr>
          <a:xfrm>
            <a:off x="552000" y="1295400"/>
            <a:ext cx="7543800" cy="5016900"/>
          </a:xfrm>
          <a:prstGeom prst="rect">
            <a:avLst/>
          </a:prstGeom>
          <a:noFill/>
          <a:ln>
            <a:noFill/>
          </a:ln>
        </p:spPr>
        <p:txBody>
          <a:bodyPr spcFirstLastPara="1" wrap="square" lIns="91425" tIns="45700" rIns="91425" bIns="45700" anchor="t" anchorCtr="0">
            <a:spAutoFit/>
          </a:bodyPr>
          <a:lstStyle/>
          <a:p>
            <a:pPr marL="457200" marR="0" lvl="1" indent="0" algn="l" rtl="1">
              <a:spcBef>
                <a:spcPts val="0"/>
              </a:spcBef>
              <a:spcAft>
                <a:spcPts val="0"/>
              </a:spcAft>
              <a:buNone/>
            </a:pPr>
            <a:br>
              <a:rPr lang="en-US" sz="2000" b="0" i="0" u="none" strike="noStrike" cap="none">
                <a:solidFill>
                  <a:schemeClr val="dk1"/>
                </a:solidFill>
                <a:latin typeface="Trebuchet MS"/>
                <a:ea typeface="Trebuchet MS"/>
                <a:cs typeface="Trebuchet MS"/>
                <a:sym typeface="Trebuchet MS"/>
              </a:rPr>
            </a:br>
            <a:r>
              <a:rPr lang="en-US" sz="2000" b="0" i="0" u="none" strike="noStrike" cap="none">
                <a:solidFill>
                  <a:schemeClr val="dk1"/>
                </a:solidFill>
                <a:latin typeface="Trebuchet MS"/>
                <a:ea typeface="Trebuchet MS"/>
                <a:cs typeface="Trebuchet MS"/>
                <a:sym typeface="Trebuchet MS"/>
              </a:rPr>
              <a:t>Baker , P. et al . ( 2006 ) . A Glossary of Corpus </a:t>
            </a:r>
            <a:br>
              <a:rPr lang="en-US" sz="2000" b="0" i="0" u="none" strike="noStrike" cap="none">
                <a:solidFill>
                  <a:schemeClr val="dk1"/>
                </a:solidFill>
                <a:latin typeface="Trebuchet MS"/>
                <a:ea typeface="Trebuchet MS"/>
                <a:cs typeface="Trebuchet MS"/>
                <a:sym typeface="Trebuchet MS"/>
              </a:rPr>
            </a:br>
            <a:r>
              <a:rPr lang="en-US" sz="2000" b="0" i="0" u="none" strike="noStrike" cap="none">
                <a:solidFill>
                  <a:schemeClr val="dk1"/>
                </a:solidFill>
                <a:latin typeface="Trebuchet MS"/>
                <a:ea typeface="Trebuchet MS"/>
                <a:cs typeface="Trebuchet MS"/>
                <a:sym typeface="Trebuchet MS"/>
              </a:rPr>
              <a:t>Linguistics .London : Edinburg University Press</a:t>
            </a:r>
            <a:br>
              <a:rPr lang="en-US" sz="2000" b="0" i="0" u="none" strike="noStrike" cap="none">
                <a:solidFill>
                  <a:schemeClr val="dk1"/>
                </a:solidFill>
                <a:latin typeface="Trebuchet MS"/>
                <a:ea typeface="Trebuchet MS"/>
                <a:cs typeface="Trebuchet MS"/>
                <a:sym typeface="Trebuchet MS"/>
              </a:rPr>
            </a:br>
            <a:br>
              <a:rPr lang="en-US" sz="2000" b="0" i="0" u="none" strike="noStrike" cap="none">
                <a:solidFill>
                  <a:schemeClr val="dk1"/>
                </a:solidFill>
                <a:latin typeface="Trebuchet MS"/>
                <a:ea typeface="Trebuchet MS"/>
                <a:cs typeface="Trebuchet MS"/>
                <a:sym typeface="Trebuchet MS"/>
              </a:rPr>
            </a:br>
            <a:r>
              <a:rPr lang="en-US" sz="2000" b="0" i="0" u="none" strike="noStrike" cap="none">
                <a:solidFill>
                  <a:schemeClr val="dk1"/>
                </a:solidFill>
                <a:latin typeface="Trebuchet MS"/>
                <a:ea typeface="Trebuchet MS"/>
                <a:cs typeface="Trebuchet MS"/>
                <a:sym typeface="Trebuchet MS"/>
              </a:rPr>
              <a:t>Fairclough , N. ( 2003 ) . Analysing Discourse .London : Routledge .</a:t>
            </a:r>
            <a:br>
              <a:rPr lang="en-US" sz="2000" b="0" i="0" u="none" strike="noStrike" cap="none">
                <a:solidFill>
                  <a:schemeClr val="dk1"/>
                </a:solidFill>
                <a:latin typeface="Trebuchet MS"/>
                <a:ea typeface="Trebuchet MS"/>
                <a:cs typeface="Trebuchet MS"/>
                <a:sym typeface="Trebuchet MS"/>
              </a:rPr>
            </a:br>
            <a:br>
              <a:rPr lang="en-US" sz="2000" b="0" i="0" u="none" strike="noStrike" cap="none">
                <a:solidFill>
                  <a:schemeClr val="dk1"/>
                </a:solidFill>
                <a:latin typeface="Trebuchet MS"/>
                <a:ea typeface="Trebuchet MS"/>
                <a:cs typeface="Trebuchet MS"/>
                <a:sym typeface="Trebuchet MS"/>
              </a:rPr>
            </a:br>
            <a:r>
              <a:rPr lang="en-US" sz="2000" b="0" i="0" u="none" strike="noStrike" cap="none">
                <a:solidFill>
                  <a:schemeClr val="dk1"/>
                </a:solidFill>
                <a:latin typeface="Trebuchet MS"/>
                <a:ea typeface="Trebuchet MS"/>
                <a:cs typeface="Trebuchet MS"/>
                <a:sym typeface="Trebuchet MS"/>
              </a:rPr>
              <a:t>Cruse , A. ( 2006 ) . A Glossary of Semantics and Pragmatics . Edinburgh University Press .</a:t>
            </a:r>
            <a:br>
              <a:rPr lang="en-US" sz="2000" b="0" i="0" u="none" strike="noStrike" cap="none">
                <a:solidFill>
                  <a:schemeClr val="dk1"/>
                </a:solidFill>
                <a:latin typeface="Trebuchet MS"/>
                <a:ea typeface="Trebuchet MS"/>
                <a:cs typeface="Trebuchet MS"/>
                <a:sym typeface="Trebuchet MS"/>
              </a:rPr>
            </a:br>
            <a:br>
              <a:rPr lang="en-US" sz="2000" b="0" i="0" u="none" strike="noStrike" cap="none">
                <a:solidFill>
                  <a:schemeClr val="dk1"/>
                </a:solidFill>
                <a:latin typeface="Trebuchet MS"/>
                <a:ea typeface="Trebuchet MS"/>
                <a:cs typeface="Trebuchet MS"/>
                <a:sym typeface="Trebuchet MS"/>
              </a:rPr>
            </a:br>
            <a:r>
              <a:rPr lang="en-US" sz="2000" b="0" i="0" u="none" strike="noStrike" cap="none">
                <a:solidFill>
                  <a:schemeClr val="dk1"/>
                </a:solidFill>
                <a:latin typeface="Trebuchet MS"/>
                <a:ea typeface="Trebuchet MS"/>
                <a:cs typeface="Trebuchet MS"/>
                <a:sym typeface="Trebuchet MS"/>
              </a:rPr>
              <a:t>Weiss , G. and Wodak, R. ( 2002 ) . Critical Discourse Analysis . New York . Macmilian .  </a:t>
            </a:r>
            <a:br>
              <a:rPr lang="en-US" sz="2000" b="0" i="0" u="none" strike="noStrike" cap="none">
                <a:solidFill>
                  <a:schemeClr val="dk1"/>
                </a:solidFill>
                <a:latin typeface="Trebuchet MS"/>
                <a:ea typeface="Trebuchet MS"/>
                <a:cs typeface="Trebuchet MS"/>
                <a:sym typeface="Trebuchet MS"/>
              </a:rPr>
            </a:br>
            <a:br>
              <a:rPr lang="en-US" sz="2000" b="0" i="0" u="none" strike="noStrike" cap="none">
                <a:solidFill>
                  <a:schemeClr val="dk1"/>
                </a:solidFill>
                <a:latin typeface="Trebuchet MS"/>
                <a:ea typeface="Trebuchet MS"/>
                <a:cs typeface="Trebuchet MS"/>
                <a:sym typeface="Trebuchet MS"/>
              </a:rPr>
            </a:br>
            <a:br>
              <a:rPr lang="en-US" sz="2000" b="0" i="0" u="none" strike="noStrike" cap="none">
                <a:solidFill>
                  <a:schemeClr val="dk1"/>
                </a:solidFill>
                <a:latin typeface="Trebuchet MS"/>
                <a:ea typeface="Trebuchet MS"/>
                <a:cs typeface="Trebuchet MS"/>
                <a:sym typeface="Trebuchet MS"/>
              </a:rPr>
            </a:br>
            <a:r>
              <a:rPr lang="en-US" sz="2000" b="0" i="0" u="none" strike="noStrike" cap="none">
                <a:solidFill>
                  <a:schemeClr val="dk1"/>
                </a:solidFill>
                <a:latin typeface="Trebuchet MS"/>
                <a:ea typeface="Trebuchet MS"/>
                <a:cs typeface="Trebuchet MS"/>
                <a:sym typeface="Trebuchet MS"/>
              </a:rPr>
              <a:t> </a:t>
            </a:r>
            <a:br>
              <a:rPr lang="en-US" sz="2000" b="0" i="0" u="none" strike="noStrike" cap="none">
                <a:solidFill>
                  <a:schemeClr val="dk1"/>
                </a:solidFill>
                <a:latin typeface="Trebuchet MS"/>
                <a:ea typeface="Trebuchet MS"/>
                <a:cs typeface="Trebuchet MS"/>
                <a:sym typeface="Trebuchet MS"/>
              </a:rPr>
            </a:br>
            <a:endParaRPr sz="2000" b="0" i="0" u="none" strike="noStrike" cap="none">
              <a:solidFill>
                <a:schemeClr val="dk1"/>
              </a:solidFill>
              <a:latin typeface="Trebuchet MS"/>
              <a:ea typeface="Trebuchet MS"/>
              <a:cs typeface="Trebuchet MS"/>
              <a:sym typeface="Trebuchet MS"/>
            </a:endParaRPr>
          </a:p>
        </p:txBody>
      </p:sp>
      <p:pic>
        <p:nvPicPr>
          <p:cNvPr id="266" name="Google Shape;266;p39" descr="BS00554_"/>
          <p:cNvPicPr preferRelativeResize="0"/>
          <p:nvPr/>
        </p:nvPicPr>
        <p:blipFill rotWithShape="1">
          <a:blip r:embed="rId3">
            <a:alphaModFix/>
          </a:blip>
          <a:srcRect/>
          <a:stretch/>
        </p:blipFill>
        <p:spPr>
          <a:xfrm>
            <a:off x="7022650" y="228600"/>
            <a:ext cx="2146299" cy="1447800"/>
          </a:xfrm>
          <a:prstGeom prst="rect">
            <a:avLst/>
          </a:prstGeom>
          <a:noFill/>
          <a:ln>
            <a:noFill/>
          </a:ln>
        </p:spPr>
      </p:pic>
      <p:sp>
        <p:nvSpPr>
          <p:cNvPr id="267" name="Google Shape;267;p39"/>
          <p:cNvSpPr/>
          <p:nvPr/>
        </p:nvSpPr>
        <p:spPr>
          <a:xfrm>
            <a:off x="684109" y="429280"/>
            <a:ext cx="2060100" cy="523200"/>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r>
              <a:rPr lang="en-US" sz="2800">
                <a:solidFill>
                  <a:srgbClr val="FF0000"/>
                </a:solidFill>
                <a:latin typeface="Trebuchet MS"/>
                <a:ea typeface="Trebuchet MS"/>
                <a:cs typeface="Trebuchet MS"/>
                <a:sym typeface="Trebuchet MS"/>
              </a:rPr>
              <a:t>References </a:t>
            </a:r>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15"/>
          <p:cNvSpPr/>
          <p:nvPr/>
        </p:nvSpPr>
        <p:spPr>
          <a:xfrm>
            <a:off x="388883" y="228600"/>
            <a:ext cx="8915400" cy="9540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rgbClr val="FF0000"/>
                </a:solidFill>
                <a:latin typeface="Trebuchet MS"/>
                <a:ea typeface="Trebuchet MS"/>
                <a:cs typeface="Trebuchet MS"/>
                <a:sym typeface="Trebuchet MS"/>
              </a:rPr>
              <a:t>Study ( 1 ) </a:t>
            </a:r>
            <a:br>
              <a:rPr lang="en-US" sz="2800">
                <a:solidFill>
                  <a:srgbClr val="FF0000"/>
                </a:solidFill>
                <a:latin typeface="Trebuchet MS"/>
                <a:ea typeface="Trebuchet MS"/>
                <a:cs typeface="Trebuchet MS"/>
                <a:sym typeface="Trebuchet MS"/>
              </a:rPr>
            </a:br>
            <a:r>
              <a:rPr lang="en-US" sz="2800">
                <a:solidFill>
                  <a:srgbClr val="FF0000"/>
                </a:solidFill>
                <a:latin typeface="Trebuchet MS"/>
                <a:ea typeface="Trebuchet MS"/>
                <a:cs typeface="Trebuchet MS"/>
                <a:sym typeface="Trebuchet MS"/>
              </a:rPr>
              <a:t>Corpus –based Analysis</a:t>
            </a:r>
            <a:endParaRPr sz="2800" b="1">
              <a:solidFill>
                <a:srgbClr val="FF0000"/>
              </a:solidFill>
              <a:latin typeface="Trebuchet MS"/>
              <a:ea typeface="Trebuchet MS"/>
              <a:cs typeface="Trebuchet MS"/>
              <a:sym typeface="Trebuchet MS"/>
            </a:endParaRPr>
          </a:p>
        </p:txBody>
      </p:sp>
      <p:sp>
        <p:nvSpPr>
          <p:cNvPr id="127" name="Google Shape;127;p15"/>
          <p:cNvSpPr/>
          <p:nvPr/>
        </p:nvSpPr>
        <p:spPr>
          <a:xfrm>
            <a:off x="388883" y="1447800"/>
            <a:ext cx="7543800" cy="5016900"/>
          </a:xfrm>
          <a:prstGeom prst="rect">
            <a:avLst/>
          </a:prstGeom>
          <a:noFill/>
          <a:ln>
            <a:noFill/>
          </a:ln>
        </p:spPr>
        <p:txBody>
          <a:bodyPr spcFirstLastPara="1" wrap="square" lIns="91425" tIns="45700" rIns="91425" bIns="45700" anchor="t" anchorCtr="0">
            <a:spAutoFit/>
          </a:bodyPr>
          <a:lstStyle/>
          <a:p>
            <a:pPr marL="0" marR="0" lvl="0" indent="0" algn="l" rtl="1">
              <a:spcBef>
                <a:spcPts val="0"/>
              </a:spcBef>
              <a:spcAft>
                <a:spcPts val="0"/>
              </a:spcAft>
              <a:buNone/>
            </a:pPr>
            <a:r>
              <a:rPr lang="en-US" sz="3200">
                <a:solidFill>
                  <a:schemeClr val="dk1"/>
                </a:solidFill>
                <a:latin typeface="Trebuchet MS"/>
                <a:ea typeface="Trebuchet MS"/>
                <a:cs typeface="Trebuchet MS"/>
                <a:sym typeface="Trebuchet MS"/>
              </a:rPr>
              <a:t>Study ( 2 )</a:t>
            </a:r>
            <a:br>
              <a:rPr lang="en-US" sz="3200">
                <a:solidFill>
                  <a:schemeClr val="dk1"/>
                </a:solidFill>
                <a:latin typeface="Trebuchet MS"/>
                <a:ea typeface="Trebuchet MS"/>
                <a:cs typeface="Trebuchet MS"/>
                <a:sym typeface="Trebuchet MS"/>
              </a:rPr>
            </a:br>
            <a:r>
              <a:rPr lang="en-US" sz="3200">
                <a:solidFill>
                  <a:schemeClr val="dk1"/>
                </a:solidFill>
                <a:latin typeface="Trebuchet MS"/>
                <a:ea typeface="Trebuchet MS"/>
                <a:cs typeface="Trebuchet MS"/>
                <a:sym typeface="Trebuchet MS"/>
              </a:rPr>
              <a:t>Qualitative Analysis </a:t>
            </a:r>
            <a:br>
              <a:rPr lang="en-US" sz="3200">
                <a:solidFill>
                  <a:schemeClr val="dk1"/>
                </a:solidFill>
                <a:latin typeface="Trebuchet MS"/>
                <a:ea typeface="Trebuchet MS"/>
                <a:cs typeface="Trebuchet MS"/>
                <a:sym typeface="Trebuchet MS"/>
              </a:rPr>
            </a:br>
            <a:r>
              <a:rPr lang="en-US" sz="3200">
                <a:solidFill>
                  <a:schemeClr val="dk1"/>
                </a:solidFill>
                <a:latin typeface="Trebuchet MS"/>
                <a:ea typeface="Trebuchet MS"/>
                <a:cs typeface="Trebuchet MS"/>
                <a:sym typeface="Trebuchet MS"/>
              </a:rPr>
              <a:t>Findings of Study ( 2 )</a:t>
            </a:r>
            <a:br>
              <a:rPr lang="en-US" sz="3200">
                <a:solidFill>
                  <a:schemeClr val="dk1"/>
                </a:solidFill>
                <a:latin typeface="Trebuchet MS"/>
                <a:ea typeface="Trebuchet MS"/>
                <a:cs typeface="Trebuchet MS"/>
                <a:sym typeface="Trebuchet MS"/>
              </a:rPr>
            </a:br>
            <a:r>
              <a:rPr lang="en-US" sz="3200">
                <a:solidFill>
                  <a:schemeClr val="dk1"/>
                </a:solidFill>
                <a:latin typeface="Trebuchet MS"/>
                <a:ea typeface="Trebuchet MS"/>
                <a:cs typeface="Trebuchet MS"/>
                <a:sym typeface="Trebuchet MS"/>
              </a:rPr>
              <a:t>Study ( 3 ) </a:t>
            </a:r>
            <a:br>
              <a:rPr lang="en-US" sz="3200">
                <a:solidFill>
                  <a:schemeClr val="dk1"/>
                </a:solidFill>
                <a:latin typeface="Trebuchet MS"/>
                <a:ea typeface="Trebuchet MS"/>
                <a:cs typeface="Trebuchet MS"/>
                <a:sym typeface="Trebuchet MS"/>
              </a:rPr>
            </a:br>
            <a:r>
              <a:rPr lang="en-US" sz="3200">
                <a:solidFill>
                  <a:schemeClr val="dk1"/>
                </a:solidFill>
                <a:latin typeface="Trebuchet MS"/>
                <a:ea typeface="Trebuchet MS"/>
                <a:cs typeface="Trebuchet MS"/>
                <a:sym typeface="Trebuchet MS"/>
              </a:rPr>
              <a:t>Findings of Study ( 3 )</a:t>
            </a:r>
            <a:br>
              <a:rPr lang="en-US" sz="3200">
                <a:solidFill>
                  <a:schemeClr val="dk1"/>
                </a:solidFill>
                <a:latin typeface="Trebuchet MS"/>
                <a:ea typeface="Trebuchet MS"/>
                <a:cs typeface="Trebuchet MS"/>
                <a:sym typeface="Trebuchet MS"/>
              </a:rPr>
            </a:br>
            <a:r>
              <a:rPr lang="en-US" sz="3200">
                <a:solidFill>
                  <a:schemeClr val="dk1"/>
                </a:solidFill>
                <a:latin typeface="Trebuchet MS"/>
                <a:ea typeface="Trebuchet MS"/>
                <a:cs typeface="Trebuchet MS"/>
                <a:sym typeface="Trebuchet MS"/>
              </a:rPr>
              <a:t>Quality and popular Newspapers </a:t>
            </a:r>
            <a:br>
              <a:rPr lang="en-US" sz="3200">
                <a:solidFill>
                  <a:schemeClr val="dk1"/>
                </a:solidFill>
                <a:latin typeface="Trebuchet MS"/>
                <a:ea typeface="Trebuchet MS"/>
                <a:cs typeface="Trebuchet MS"/>
                <a:sym typeface="Trebuchet MS"/>
              </a:rPr>
            </a:br>
            <a:r>
              <a:rPr lang="en-US" sz="3200">
                <a:solidFill>
                  <a:schemeClr val="dk1"/>
                </a:solidFill>
                <a:latin typeface="Trebuchet MS"/>
                <a:ea typeface="Trebuchet MS"/>
                <a:cs typeface="Trebuchet MS"/>
                <a:sym typeface="Trebuchet MS"/>
              </a:rPr>
              <a:t>Diachronic Variation </a:t>
            </a:r>
            <a:br>
              <a:rPr lang="en-US" sz="3200">
                <a:solidFill>
                  <a:schemeClr val="dk1"/>
                </a:solidFill>
                <a:latin typeface="Trebuchet MS"/>
                <a:ea typeface="Trebuchet MS"/>
                <a:cs typeface="Trebuchet MS"/>
                <a:sym typeface="Trebuchet MS"/>
              </a:rPr>
            </a:br>
            <a:r>
              <a:rPr lang="en-US" sz="3200">
                <a:solidFill>
                  <a:schemeClr val="dk1"/>
                </a:solidFill>
                <a:latin typeface="Trebuchet MS"/>
                <a:ea typeface="Trebuchet MS"/>
                <a:cs typeface="Trebuchet MS"/>
                <a:sym typeface="Trebuchet MS"/>
              </a:rPr>
              <a:t>Conclusion </a:t>
            </a:r>
            <a:br>
              <a:rPr lang="en-US" sz="3200">
                <a:solidFill>
                  <a:schemeClr val="dk1"/>
                </a:solidFill>
                <a:latin typeface="Trebuchet MS"/>
                <a:ea typeface="Trebuchet MS"/>
                <a:cs typeface="Trebuchet MS"/>
                <a:sym typeface="Trebuchet MS"/>
              </a:rPr>
            </a:br>
            <a:r>
              <a:rPr lang="en-US" sz="3200">
                <a:solidFill>
                  <a:schemeClr val="dk1"/>
                </a:solidFill>
                <a:latin typeface="Trebuchet MS"/>
                <a:ea typeface="Trebuchet MS"/>
                <a:cs typeface="Trebuchet MS"/>
                <a:sym typeface="Trebuchet MS"/>
              </a:rPr>
              <a:t>References   </a:t>
            </a:r>
            <a:br>
              <a:rPr lang="en-US" sz="3200">
                <a:solidFill>
                  <a:schemeClr val="dk1"/>
                </a:solidFill>
                <a:latin typeface="Trebuchet MS"/>
                <a:ea typeface="Trebuchet MS"/>
                <a:cs typeface="Trebuchet MS"/>
                <a:sym typeface="Trebuchet MS"/>
              </a:rPr>
            </a:br>
            <a:endParaRPr sz="3200">
              <a:solidFill>
                <a:schemeClr val="dk1"/>
              </a:solidFill>
              <a:latin typeface="Trebuchet MS"/>
              <a:ea typeface="Trebuchet MS"/>
              <a:cs typeface="Trebuchet MS"/>
              <a:sym typeface="Trebuchet MS"/>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grpSp>
        <p:nvGrpSpPr>
          <p:cNvPr id="132" name="Google Shape;132;p16"/>
          <p:cNvGrpSpPr/>
          <p:nvPr/>
        </p:nvGrpSpPr>
        <p:grpSpPr>
          <a:xfrm>
            <a:off x="1227886" y="537209"/>
            <a:ext cx="6651320" cy="6240901"/>
            <a:chOff x="3132886" y="80009"/>
            <a:chExt cx="6651320" cy="6240901"/>
          </a:xfrm>
        </p:grpSpPr>
        <p:sp>
          <p:nvSpPr>
            <p:cNvPr id="133" name="Google Shape;133;p16"/>
            <p:cNvSpPr/>
            <p:nvPr/>
          </p:nvSpPr>
          <p:spPr>
            <a:xfrm>
              <a:off x="4518660" y="80009"/>
              <a:ext cx="3840600" cy="3840600"/>
            </a:xfrm>
            <a:prstGeom prst="ellipse">
              <a:avLst/>
            </a:prstGeom>
            <a:solidFill>
              <a:srgbClr val="5BCDAF">
                <a:alpha val="49800"/>
              </a:srgbClr>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16"/>
            <p:cNvSpPr txBox="1"/>
            <p:nvPr/>
          </p:nvSpPr>
          <p:spPr>
            <a:xfrm>
              <a:off x="5030724" y="752093"/>
              <a:ext cx="2816400" cy="1728300"/>
            </a:xfrm>
            <a:prstGeom prst="rect">
              <a:avLst/>
            </a:prstGeom>
            <a:noFill/>
            <a:ln>
              <a:noFill/>
            </a:ln>
          </p:spPr>
          <p:txBody>
            <a:bodyPr spcFirstLastPara="1" wrap="square" lIns="0" tIns="0" rIns="0" bIns="0" anchor="ctr" anchorCtr="0">
              <a:noAutofit/>
            </a:bodyPr>
            <a:lstStyle/>
            <a:p>
              <a:pPr marL="0" marR="0" lvl="0" indent="0" algn="ctr" rtl="1">
                <a:lnSpc>
                  <a:spcPct val="90000"/>
                </a:lnSpc>
                <a:spcBef>
                  <a:spcPts val="0"/>
                </a:spcBef>
                <a:spcAft>
                  <a:spcPts val="0"/>
                </a:spcAft>
                <a:buNone/>
              </a:pPr>
              <a:r>
                <a:rPr lang="en-US" sz="4000">
                  <a:solidFill>
                    <a:srgbClr val="FF0000"/>
                  </a:solidFill>
                  <a:latin typeface="Trebuchet MS"/>
                  <a:ea typeface="Trebuchet MS"/>
                  <a:cs typeface="Trebuchet MS"/>
                  <a:sym typeface="Trebuchet MS"/>
                </a:rPr>
                <a:t>Study ( 1 ) </a:t>
              </a:r>
              <a:endParaRPr sz="4000">
                <a:solidFill>
                  <a:schemeClr val="dk1"/>
                </a:solidFill>
                <a:latin typeface="Trebuchet MS"/>
                <a:ea typeface="Trebuchet MS"/>
                <a:cs typeface="Trebuchet MS"/>
                <a:sym typeface="Trebuchet MS"/>
              </a:endParaRPr>
            </a:p>
          </p:txBody>
        </p:sp>
        <p:sp>
          <p:nvSpPr>
            <p:cNvPr id="135" name="Google Shape;135;p16"/>
            <p:cNvSpPr/>
            <p:nvPr/>
          </p:nvSpPr>
          <p:spPr>
            <a:xfrm>
              <a:off x="5943606" y="2438410"/>
              <a:ext cx="3840600" cy="3840600"/>
            </a:xfrm>
            <a:prstGeom prst="ellipse">
              <a:avLst/>
            </a:prstGeom>
            <a:solidFill>
              <a:srgbClr val="84E53E">
                <a:alpha val="49800"/>
              </a:srgbClr>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16"/>
            <p:cNvSpPr txBox="1"/>
            <p:nvPr/>
          </p:nvSpPr>
          <p:spPr>
            <a:xfrm>
              <a:off x="7118152" y="3430534"/>
              <a:ext cx="2304300" cy="2112300"/>
            </a:xfrm>
            <a:prstGeom prst="rect">
              <a:avLst/>
            </a:prstGeom>
            <a:noFill/>
            <a:ln>
              <a:noFill/>
            </a:ln>
          </p:spPr>
          <p:txBody>
            <a:bodyPr spcFirstLastPara="1" wrap="square" lIns="0" tIns="0" rIns="0" bIns="0" anchor="ctr" anchorCtr="0">
              <a:noAutofit/>
            </a:bodyPr>
            <a:lstStyle/>
            <a:p>
              <a:pPr marL="0" marR="0" lvl="0" indent="0" algn="ctr" rtl="1">
                <a:lnSpc>
                  <a:spcPct val="90000"/>
                </a:lnSpc>
                <a:spcBef>
                  <a:spcPts val="0"/>
                </a:spcBef>
                <a:spcAft>
                  <a:spcPts val="0"/>
                </a:spcAft>
                <a:buNone/>
              </a:pPr>
              <a:r>
                <a:rPr lang="en-US" sz="3200">
                  <a:solidFill>
                    <a:srgbClr val="FF0000"/>
                  </a:solidFill>
                  <a:latin typeface="Trebuchet MS"/>
                  <a:ea typeface="Trebuchet MS"/>
                  <a:cs typeface="Trebuchet MS"/>
                  <a:sym typeface="Trebuchet MS"/>
                </a:rPr>
                <a:t>Study ( 3 ) </a:t>
              </a:r>
              <a:endParaRPr sz="3200">
                <a:solidFill>
                  <a:schemeClr val="dk1"/>
                </a:solidFill>
                <a:latin typeface="Trebuchet MS"/>
                <a:ea typeface="Trebuchet MS"/>
                <a:cs typeface="Trebuchet MS"/>
                <a:sym typeface="Trebuchet MS"/>
              </a:endParaRPr>
            </a:p>
          </p:txBody>
        </p:sp>
        <p:sp>
          <p:nvSpPr>
            <p:cNvPr id="137" name="Google Shape;137;p16"/>
            <p:cNvSpPr/>
            <p:nvPr/>
          </p:nvSpPr>
          <p:spPr>
            <a:xfrm>
              <a:off x="3132886" y="2480310"/>
              <a:ext cx="3840600" cy="3840600"/>
            </a:xfrm>
            <a:prstGeom prst="ellipse">
              <a:avLst/>
            </a:prstGeom>
            <a:solidFill>
              <a:srgbClr val="FF7F1F">
                <a:alpha val="49800"/>
              </a:srgbClr>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16"/>
            <p:cNvSpPr txBox="1"/>
            <p:nvPr/>
          </p:nvSpPr>
          <p:spPr>
            <a:xfrm>
              <a:off x="3494532" y="3472434"/>
              <a:ext cx="2304300" cy="2112300"/>
            </a:xfrm>
            <a:prstGeom prst="rect">
              <a:avLst/>
            </a:prstGeom>
            <a:noFill/>
            <a:ln>
              <a:noFill/>
            </a:ln>
          </p:spPr>
          <p:txBody>
            <a:bodyPr spcFirstLastPara="1" wrap="square" lIns="0" tIns="0" rIns="0" bIns="0" anchor="ctr" anchorCtr="0">
              <a:noAutofit/>
            </a:bodyPr>
            <a:lstStyle/>
            <a:p>
              <a:pPr marL="0" marR="0" lvl="0" indent="0" algn="ctr" rtl="1">
                <a:lnSpc>
                  <a:spcPct val="90000"/>
                </a:lnSpc>
                <a:spcBef>
                  <a:spcPts val="0"/>
                </a:spcBef>
                <a:spcAft>
                  <a:spcPts val="0"/>
                </a:spcAft>
                <a:buNone/>
              </a:pPr>
              <a:r>
                <a:rPr lang="en-US" sz="3600">
                  <a:solidFill>
                    <a:srgbClr val="FF0000"/>
                  </a:solidFill>
                  <a:latin typeface="Trebuchet MS"/>
                  <a:ea typeface="Trebuchet MS"/>
                  <a:cs typeface="Trebuchet MS"/>
                  <a:sym typeface="Trebuchet MS"/>
                </a:rPr>
                <a:t>Study ( 2 ) </a:t>
              </a:r>
              <a:endParaRPr sz="3600">
                <a:solidFill>
                  <a:schemeClr val="dk1"/>
                </a:solidFill>
                <a:latin typeface="Trebuchet MS"/>
                <a:ea typeface="Trebuchet MS"/>
                <a:cs typeface="Trebuchet MS"/>
                <a:sym typeface="Trebuchet MS"/>
              </a:endParaRPr>
            </a:p>
          </p:txBody>
        </p:sp>
      </p:gr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17"/>
          <p:cNvSpPr txBox="1"/>
          <p:nvPr/>
        </p:nvSpPr>
        <p:spPr>
          <a:xfrm>
            <a:off x="152400" y="838200"/>
            <a:ext cx="8763000" cy="4647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a:solidFill>
                  <a:schemeClr val="dk1"/>
                </a:solidFill>
                <a:latin typeface="Times New Roman"/>
                <a:ea typeface="Times New Roman"/>
                <a:cs typeface="Times New Roman"/>
                <a:sym typeface="Times New Roman"/>
              </a:rPr>
              <a:t> </a:t>
            </a:r>
            <a:br>
              <a:rPr lang="en-US" sz="1800">
                <a:solidFill>
                  <a:schemeClr val="dk1"/>
                </a:solidFill>
                <a:latin typeface="Times New Roman"/>
                <a:ea typeface="Times New Roman"/>
                <a:cs typeface="Times New Roman"/>
                <a:sym typeface="Times New Roman"/>
              </a:rPr>
            </a:br>
            <a:r>
              <a:rPr lang="en-US" sz="3200">
                <a:solidFill>
                  <a:srgbClr val="FF0000"/>
                </a:solidFill>
                <a:latin typeface="Trebuchet MS"/>
                <a:ea typeface="Trebuchet MS"/>
                <a:cs typeface="Trebuchet MS"/>
                <a:sym typeface="Trebuchet MS"/>
              </a:rPr>
              <a:t>Criticism against CDA  </a:t>
            </a:r>
            <a:br>
              <a:rPr lang="en-US" sz="3200">
                <a:solidFill>
                  <a:schemeClr val="dk1"/>
                </a:solidFill>
                <a:latin typeface="Trebuchet MS"/>
                <a:ea typeface="Trebuchet MS"/>
                <a:cs typeface="Trebuchet MS"/>
                <a:sym typeface="Trebuchet MS"/>
              </a:rPr>
            </a:br>
            <a:r>
              <a:rPr lang="en-US" sz="3200">
                <a:solidFill>
                  <a:schemeClr val="dk1"/>
                </a:solidFill>
                <a:latin typeface="Trebuchet MS"/>
                <a:ea typeface="Trebuchet MS"/>
                <a:cs typeface="Trebuchet MS"/>
                <a:sym typeface="Trebuchet MS"/>
              </a:rPr>
              <a:t>After strong criticism has been voiced against CDA and CDA  , so many  scholars started to depend mainly on corpora and CL  to enhance and improve  their analysis in a very sensible way  .</a:t>
            </a:r>
            <a:endParaRPr sz="3200">
              <a:solidFill>
                <a:schemeClr val="dk1"/>
              </a:solidFill>
              <a:latin typeface="Trebuchet MS"/>
              <a:ea typeface="Trebuchet MS"/>
              <a:cs typeface="Trebuchet MS"/>
              <a:sym typeface="Trebuchet MS"/>
            </a:endParaRPr>
          </a:p>
          <a:p>
            <a:pPr marL="0" marR="0" lvl="0" indent="0" algn="l" rtl="0">
              <a:spcBef>
                <a:spcPts val="0"/>
              </a:spcBef>
              <a:spcAft>
                <a:spcPts val="0"/>
              </a:spcAft>
              <a:buNone/>
            </a:pPr>
            <a:endParaRPr sz="3200">
              <a:solidFill>
                <a:schemeClr val="dk1"/>
              </a:solidFill>
              <a:latin typeface="Trebuchet MS"/>
              <a:ea typeface="Trebuchet MS"/>
              <a:cs typeface="Trebuchet MS"/>
              <a:sym typeface="Trebuchet MS"/>
            </a:endParaRPr>
          </a:p>
          <a:p>
            <a:pPr marL="0" marR="0" lvl="0" indent="0" algn="l" rtl="0">
              <a:spcBef>
                <a:spcPts val="0"/>
              </a:spcBef>
              <a:spcAft>
                <a:spcPts val="0"/>
              </a:spcAft>
              <a:buNone/>
            </a:pPr>
            <a:br>
              <a:rPr lang="en-US" sz="1800">
                <a:solidFill>
                  <a:schemeClr val="dk1"/>
                </a:solidFill>
                <a:latin typeface="Trebuchet MS"/>
                <a:ea typeface="Trebuchet MS"/>
                <a:cs typeface="Trebuchet MS"/>
                <a:sym typeface="Trebuchet MS"/>
              </a:rPr>
            </a:br>
            <a:r>
              <a:rPr lang="en-US" sz="1800">
                <a:solidFill>
                  <a:schemeClr val="dk1"/>
                </a:solidFill>
                <a:latin typeface="Trebuchet MS"/>
                <a:ea typeface="Trebuchet MS"/>
                <a:cs typeface="Trebuchet MS"/>
                <a:sym typeface="Trebuchet MS"/>
              </a:rPr>
              <a:t> </a:t>
            </a:r>
            <a:br>
              <a:rPr lang="en-US" sz="1800">
                <a:solidFill>
                  <a:schemeClr val="dk1"/>
                </a:solidFill>
                <a:latin typeface="Trebuchet MS"/>
                <a:ea typeface="Trebuchet MS"/>
                <a:cs typeface="Trebuchet MS"/>
                <a:sym typeface="Trebuchet MS"/>
              </a:rPr>
            </a:br>
            <a:endParaRPr sz="1800">
              <a:solidFill>
                <a:schemeClr val="dk1"/>
              </a:solidFill>
              <a:latin typeface="Trebuchet MS"/>
              <a:ea typeface="Trebuchet MS"/>
              <a:cs typeface="Trebuchet MS"/>
              <a:sym typeface="Trebuchet MS"/>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18"/>
          <p:cNvSpPr/>
          <p:nvPr/>
        </p:nvSpPr>
        <p:spPr>
          <a:xfrm>
            <a:off x="685800" y="1447800"/>
            <a:ext cx="8001000" cy="2677800"/>
          </a:xfrm>
          <a:prstGeom prst="rect">
            <a:avLst/>
          </a:prstGeom>
          <a:noFill/>
          <a:ln>
            <a:noFill/>
          </a:ln>
        </p:spPr>
        <p:txBody>
          <a:bodyPr spcFirstLastPara="1" wrap="square" lIns="91425" tIns="45700" rIns="91425" bIns="45700" anchor="t" anchorCtr="0">
            <a:spAutoFit/>
          </a:bodyPr>
          <a:lstStyle/>
          <a:p>
            <a:pPr marL="0" marR="0" lvl="0" indent="0" algn="l" rtl="1">
              <a:spcBef>
                <a:spcPts val="0"/>
              </a:spcBef>
              <a:spcAft>
                <a:spcPts val="0"/>
              </a:spcAft>
              <a:buNone/>
            </a:pPr>
            <a:r>
              <a:rPr lang="en-US" sz="2400">
                <a:solidFill>
                  <a:schemeClr val="dk1"/>
                </a:solidFill>
                <a:latin typeface="Trebuchet MS"/>
                <a:ea typeface="Trebuchet MS"/>
                <a:cs typeface="Trebuchet MS"/>
                <a:sym typeface="Trebuchet MS"/>
              </a:rPr>
              <a:t>Corpus Assisted Discourse Studies was coined by Partington ( 2004 ) to integrate CL and CDA .The CDA approach was influenced by the work of </a:t>
            </a:r>
            <a:br>
              <a:rPr lang="en-US" sz="2400">
                <a:solidFill>
                  <a:schemeClr val="dk1"/>
                </a:solidFill>
                <a:latin typeface="Trebuchet MS"/>
                <a:ea typeface="Trebuchet MS"/>
                <a:cs typeface="Trebuchet MS"/>
                <a:sym typeface="Trebuchet MS"/>
              </a:rPr>
            </a:br>
            <a:r>
              <a:rPr lang="en-US" sz="2400">
                <a:solidFill>
                  <a:schemeClr val="dk1"/>
                </a:solidFill>
                <a:latin typeface="Trebuchet MS"/>
                <a:ea typeface="Trebuchet MS"/>
                <a:cs typeface="Trebuchet MS"/>
                <a:sym typeface="Trebuchet MS"/>
              </a:rPr>
              <a:t>Maunter ( 1995 ) and Stubbs ( 1996 , 2001) . It is to be noted that quantitative analysis is offered by corpus linguistics ( Fairclough , 2003 : 7 )   .</a:t>
            </a:r>
            <a:br>
              <a:rPr lang="en-US" sz="2400">
                <a:solidFill>
                  <a:schemeClr val="dk1"/>
                </a:solidFill>
                <a:latin typeface="Trebuchet MS"/>
                <a:ea typeface="Trebuchet MS"/>
                <a:cs typeface="Trebuchet MS"/>
                <a:sym typeface="Trebuchet MS"/>
              </a:rPr>
            </a:br>
            <a:endParaRPr sz="2400">
              <a:solidFill>
                <a:schemeClr val="dk1"/>
              </a:solidFill>
              <a:latin typeface="Trebuchet MS"/>
              <a:ea typeface="Trebuchet MS"/>
              <a:cs typeface="Trebuchet MS"/>
              <a:sym typeface="Trebuchet MS"/>
            </a:endParaRPr>
          </a:p>
        </p:txBody>
      </p:sp>
      <p:sp>
        <p:nvSpPr>
          <p:cNvPr id="149" name="Google Shape;149;p18"/>
          <p:cNvSpPr/>
          <p:nvPr/>
        </p:nvSpPr>
        <p:spPr>
          <a:xfrm>
            <a:off x="304800" y="533400"/>
            <a:ext cx="5988300" cy="461700"/>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r>
              <a:rPr lang="en-US" sz="2400">
                <a:solidFill>
                  <a:srgbClr val="FF0000"/>
                </a:solidFill>
                <a:latin typeface="Trebuchet MS"/>
                <a:ea typeface="Trebuchet MS"/>
                <a:cs typeface="Trebuchet MS"/>
                <a:sym typeface="Trebuchet MS"/>
              </a:rPr>
              <a:t>Corpus Assisted Discourse Studies ( CADS )</a:t>
            </a:r>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19"/>
          <p:cNvSpPr/>
          <p:nvPr/>
        </p:nvSpPr>
        <p:spPr>
          <a:xfrm>
            <a:off x="76200" y="1066800"/>
            <a:ext cx="8839200" cy="30471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br>
              <a:rPr lang="en-US" sz="2400">
                <a:solidFill>
                  <a:schemeClr val="dk1"/>
                </a:solidFill>
                <a:latin typeface="Trebuchet MS"/>
                <a:ea typeface="Trebuchet MS"/>
                <a:cs typeface="Trebuchet MS"/>
                <a:sym typeface="Trebuchet MS"/>
              </a:rPr>
            </a:br>
            <a:r>
              <a:rPr lang="en-US" sz="2400">
                <a:solidFill>
                  <a:schemeClr val="dk1"/>
                </a:solidFill>
                <a:latin typeface="Trebuchet MS"/>
                <a:ea typeface="Trebuchet MS"/>
                <a:cs typeface="Trebuchet MS"/>
                <a:sym typeface="Trebuchet MS"/>
              </a:rPr>
              <a:t>Tongnini-Bonelli ( 2001 ) made a distinction between the following two approaches : </a:t>
            </a:r>
            <a:br>
              <a:rPr lang="en-US" sz="2400">
                <a:solidFill>
                  <a:schemeClr val="dk1"/>
                </a:solidFill>
                <a:latin typeface="Trebuchet MS"/>
                <a:ea typeface="Trebuchet MS"/>
                <a:cs typeface="Trebuchet MS"/>
                <a:sym typeface="Trebuchet MS"/>
              </a:rPr>
            </a:br>
            <a:r>
              <a:rPr lang="en-US" sz="2400">
                <a:solidFill>
                  <a:schemeClr val="dk1"/>
                </a:solidFill>
                <a:latin typeface="Trebuchet MS"/>
                <a:ea typeface="Trebuchet MS"/>
                <a:cs typeface="Trebuchet MS"/>
                <a:sym typeface="Trebuchet MS"/>
              </a:rPr>
              <a:t>1.A Corpus Based Approach : She defines CBA as the method that uses corpus data to expound , test , or exemplify theories and descriptions that were formulated before large corpora became available to inform language study . </a:t>
            </a:r>
            <a:br>
              <a:rPr lang="en-US" sz="2400">
                <a:solidFill>
                  <a:schemeClr val="dk1"/>
                </a:solidFill>
                <a:latin typeface="Trebuchet MS"/>
                <a:ea typeface="Trebuchet MS"/>
                <a:cs typeface="Trebuchet MS"/>
                <a:sym typeface="Trebuchet MS"/>
              </a:rPr>
            </a:br>
            <a:r>
              <a:rPr lang="en-US" sz="2400">
                <a:solidFill>
                  <a:schemeClr val="dk1"/>
                </a:solidFill>
                <a:latin typeface="Trebuchet MS"/>
                <a:ea typeface="Trebuchet MS"/>
                <a:cs typeface="Trebuchet MS"/>
                <a:sym typeface="Trebuchet MS"/>
              </a:rPr>
              <a:t> </a:t>
            </a:r>
            <a:endParaRPr sz="2400">
              <a:solidFill>
                <a:schemeClr val="dk1"/>
              </a:solidFill>
              <a:latin typeface="Trebuchet MS"/>
              <a:ea typeface="Trebuchet MS"/>
              <a:cs typeface="Trebuchet MS"/>
              <a:sym typeface="Trebuchet MS"/>
            </a:endParaRPr>
          </a:p>
        </p:txBody>
      </p:sp>
      <p:sp>
        <p:nvSpPr>
          <p:cNvPr id="155" name="Google Shape;155;p19"/>
          <p:cNvSpPr/>
          <p:nvPr/>
        </p:nvSpPr>
        <p:spPr>
          <a:xfrm>
            <a:off x="195071" y="573604"/>
            <a:ext cx="4300800" cy="461700"/>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r>
              <a:rPr lang="en-US" sz="2400">
                <a:solidFill>
                  <a:srgbClr val="FF0000"/>
                </a:solidFill>
                <a:latin typeface="Trebuchet MS"/>
                <a:ea typeface="Trebuchet MS"/>
                <a:cs typeface="Trebuchet MS"/>
                <a:sym typeface="Trebuchet MS"/>
              </a:rPr>
              <a:t>Ways of Analyzing the Corpus </a:t>
            </a:r>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0"/>
          <p:cNvSpPr txBox="1"/>
          <p:nvPr/>
        </p:nvSpPr>
        <p:spPr>
          <a:xfrm>
            <a:off x="304800" y="990600"/>
            <a:ext cx="8424900" cy="3970200"/>
          </a:xfrm>
          <a:prstGeom prst="rect">
            <a:avLst/>
          </a:prstGeom>
          <a:noFill/>
          <a:ln>
            <a:noFill/>
          </a:ln>
        </p:spPr>
        <p:txBody>
          <a:bodyPr spcFirstLastPara="1" wrap="square" lIns="91425" tIns="45700" rIns="91425" bIns="45700" anchor="t" anchorCtr="0">
            <a:spAutoFit/>
          </a:bodyPr>
          <a:lstStyle/>
          <a:p>
            <a:pPr marL="0" marR="0" lvl="0" indent="0" algn="l" rtl="1">
              <a:spcBef>
                <a:spcPts val="0"/>
              </a:spcBef>
              <a:spcAft>
                <a:spcPts val="0"/>
              </a:spcAft>
              <a:buNone/>
            </a:pPr>
            <a:br>
              <a:rPr lang="en-US" sz="2800">
                <a:solidFill>
                  <a:schemeClr val="dk1"/>
                </a:solidFill>
                <a:latin typeface="Trebuchet MS"/>
                <a:ea typeface="Trebuchet MS"/>
                <a:cs typeface="Trebuchet MS"/>
                <a:sym typeface="Trebuchet MS"/>
              </a:rPr>
            </a:br>
            <a:r>
              <a:rPr lang="en-US" sz="2800">
                <a:solidFill>
                  <a:schemeClr val="dk1"/>
                </a:solidFill>
                <a:latin typeface="Trebuchet MS"/>
                <a:ea typeface="Trebuchet MS"/>
                <a:cs typeface="Trebuchet MS"/>
                <a:sym typeface="Trebuchet MS"/>
              </a:rPr>
              <a:t>They adopt a theory and then utilize the corpus to extract the evidence that fit the theory and ‘ insulate ‘ ,  ‘ standardise ‘ and ‘ reduce ‘ the ones that do not . Because of the tendency to dismiss inconvenient evidence , this approach is criticised for being not entirely confined to corpus .Very large collection of texts can nowadays be analysed automatically .( Cruse , 2006 : 192 ) </a:t>
            </a:r>
            <a:endParaRPr sz="2800">
              <a:solidFill>
                <a:schemeClr val="dk1"/>
              </a:solidFill>
              <a:latin typeface="Trebuchet MS"/>
              <a:ea typeface="Trebuchet MS"/>
              <a:cs typeface="Trebuchet MS"/>
              <a:sym typeface="Trebuchet MS"/>
            </a:endParaRPr>
          </a:p>
        </p:txBody>
      </p:sp>
      <p:sp>
        <p:nvSpPr>
          <p:cNvPr id="161" name="Google Shape;161;p20"/>
          <p:cNvSpPr/>
          <p:nvPr/>
        </p:nvSpPr>
        <p:spPr>
          <a:xfrm>
            <a:off x="139338" y="405825"/>
            <a:ext cx="4377900" cy="584700"/>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r>
              <a:rPr lang="en-US" sz="3200">
                <a:solidFill>
                  <a:srgbClr val="FF0000"/>
                </a:solidFill>
                <a:latin typeface="Trebuchet MS"/>
                <a:ea typeface="Trebuchet MS"/>
                <a:cs typeface="Trebuchet MS"/>
                <a:sym typeface="Trebuchet MS"/>
              </a:rPr>
              <a:t>Corpus- Based Analysts</a:t>
            </a:r>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21"/>
          <p:cNvSpPr/>
          <p:nvPr/>
        </p:nvSpPr>
        <p:spPr>
          <a:xfrm>
            <a:off x="533400" y="1066800"/>
            <a:ext cx="7239000" cy="3970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Trebuchet MS"/>
                <a:ea typeface="Trebuchet MS"/>
                <a:cs typeface="Trebuchet MS"/>
                <a:sym typeface="Trebuchet MS"/>
              </a:rPr>
              <a:t>It is restricted to ‘ the integrity of the data as a whole , and descriptions aim to be comprehensive with respect to corpus evidence .In this approach , the analyst relies on the emerging evidence from the corpus data to build a theoretical claim without bringing any prior assumptions and expectations . There is no such a thing as pure .</a:t>
            </a:r>
            <a:endParaRPr sz="2800" b="1">
              <a:solidFill>
                <a:schemeClr val="dk1"/>
              </a:solidFill>
              <a:latin typeface="Trebuchet MS"/>
              <a:ea typeface="Trebuchet MS"/>
              <a:cs typeface="Trebuchet MS"/>
              <a:sym typeface="Trebuchet MS"/>
            </a:endParaRPr>
          </a:p>
        </p:txBody>
      </p:sp>
      <p:sp>
        <p:nvSpPr>
          <p:cNvPr id="167" name="Google Shape;167;p21"/>
          <p:cNvSpPr/>
          <p:nvPr/>
        </p:nvSpPr>
        <p:spPr>
          <a:xfrm>
            <a:off x="304800" y="457200"/>
            <a:ext cx="3947700" cy="461700"/>
          </a:xfrm>
          <a:prstGeom prst="rect">
            <a:avLst/>
          </a:prstGeom>
          <a:noFill/>
          <a:ln>
            <a:noFill/>
          </a:ln>
        </p:spPr>
        <p:txBody>
          <a:bodyPr spcFirstLastPara="1" wrap="square" lIns="91425" tIns="45700" rIns="91425" bIns="45700" anchor="t" anchorCtr="0">
            <a:spAutoFit/>
          </a:bodyPr>
          <a:lstStyle/>
          <a:p>
            <a:pPr marL="0" marR="0" lvl="0" indent="0" algn="r" rtl="1">
              <a:spcBef>
                <a:spcPts val="0"/>
              </a:spcBef>
              <a:spcAft>
                <a:spcPts val="0"/>
              </a:spcAft>
              <a:buNone/>
            </a:pPr>
            <a:r>
              <a:rPr lang="en-US" sz="2400">
                <a:solidFill>
                  <a:srgbClr val="FF0000"/>
                </a:solidFill>
                <a:latin typeface="Trebuchet MS"/>
                <a:ea typeface="Trebuchet MS"/>
                <a:cs typeface="Trebuchet MS"/>
                <a:sym typeface="Trebuchet MS"/>
              </a:rPr>
              <a:t>2.Corpus –Driven Approach </a:t>
            </a:r>
            <a:endParaRPr sz="2400">
              <a:solidFill>
                <a:schemeClr val="dk1"/>
              </a:solidFill>
              <a:latin typeface="Trebuchet MS"/>
              <a:ea typeface="Trebuchet MS"/>
              <a:cs typeface="Trebuchet MS"/>
              <a:sym typeface="Trebuchet MS"/>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
</file>

<file path=ppt/theme/theme1.xml><?xml version="1.0" encoding="utf-8"?>
<a:theme xmlns:a="http://schemas.openxmlformats.org/drawingml/2006/main" name="Slipstream">
  <a:themeElements>
    <a:clrScheme name="Slipstream">
      <a:dk1>
        <a:srgbClr val="000000"/>
      </a:dk1>
      <a:lt1>
        <a:srgbClr val="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2030</Words>
  <Application>Microsoft Office PowerPoint</Application>
  <PresentationFormat>On-screen Show (4:3)</PresentationFormat>
  <Paragraphs>50</Paragraphs>
  <Slides>27</Slides>
  <Notes>27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Georgia</vt:lpstr>
      <vt:lpstr>Times New Roman</vt:lpstr>
      <vt:lpstr>Trebuchet MS</vt:lpstr>
      <vt:lpstr>Slipstream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 Qadoury</dc:creator>
  <cp:lastModifiedBy>ahmed qadoury</cp:lastModifiedBy>
  <cp:revision>1</cp:revision>
  <dcterms:modified xsi:type="dcterms:W3CDTF">2021-02-05T17:17:53Z</dcterms:modified>
</cp:coreProperties>
</file>