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84FA3B2-F694-4E34-9F0E-5D2842C8EEBE}" type="datetimeFigureOut">
              <a:rPr lang="ar-IQ" smtClean="0"/>
              <a:t>13/06/1442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B9E292-EAF5-4DA9-9F99-0C77DA44A54D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85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A3B2-F694-4E34-9F0E-5D2842C8EEBE}" type="datetimeFigureOut">
              <a:rPr lang="ar-IQ" smtClean="0"/>
              <a:t>13/06/1442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E292-EAF5-4DA9-9F99-0C77DA44A54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0379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A3B2-F694-4E34-9F0E-5D2842C8EEBE}" type="datetimeFigureOut">
              <a:rPr lang="ar-IQ" smtClean="0"/>
              <a:t>13/06/1442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E292-EAF5-4DA9-9F99-0C77DA44A54D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838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A3B2-F694-4E34-9F0E-5D2842C8EEBE}" type="datetimeFigureOut">
              <a:rPr lang="ar-IQ" smtClean="0"/>
              <a:t>13/06/1442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E292-EAF5-4DA9-9F99-0C77DA44A54D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83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A3B2-F694-4E34-9F0E-5D2842C8EEBE}" type="datetimeFigureOut">
              <a:rPr lang="ar-IQ" smtClean="0"/>
              <a:t>13/06/1442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E292-EAF5-4DA9-9F99-0C77DA44A54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18266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A3B2-F694-4E34-9F0E-5D2842C8EEBE}" type="datetimeFigureOut">
              <a:rPr lang="ar-IQ" smtClean="0"/>
              <a:t>13/06/1442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E292-EAF5-4DA9-9F99-0C77DA44A54D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539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A3B2-F694-4E34-9F0E-5D2842C8EEBE}" type="datetimeFigureOut">
              <a:rPr lang="ar-IQ" smtClean="0"/>
              <a:t>13/06/1442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E292-EAF5-4DA9-9F99-0C77DA44A54D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157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A3B2-F694-4E34-9F0E-5D2842C8EEBE}" type="datetimeFigureOut">
              <a:rPr lang="ar-IQ" smtClean="0"/>
              <a:t>13/06/1442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E292-EAF5-4DA9-9F99-0C77DA44A54D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814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A3B2-F694-4E34-9F0E-5D2842C8EEBE}" type="datetimeFigureOut">
              <a:rPr lang="ar-IQ" smtClean="0"/>
              <a:t>13/06/1442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E292-EAF5-4DA9-9F99-0C77DA44A54D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61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A3B2-F694-4E34-9F0E-5D2842C8EEBE}" type="datetimeFigureOut">
              <a:rPr lang="ar-IQ" smtClean="0"/>
              <a:t>13/06/1442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E292-EAF5-4DA9-9F99-0C77DA44A54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305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A3B2-F694-4E34-9F0E-5D2842C8EEBE}" type="datetimeFigureOut">
              <a:rPr lang="ar-IQ" smtClean="0"/>
              <a:t>13/06/1442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E292-EAF5-4DA9-9F99-0C77DA44A54D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15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A3B2-F694-4E34-9F0E-5D2842C8EEBE}" type="datetimeFigureOut">
              <a:rPr lang="ar-IQ" smtClean="0"/>
              <a:t>13/06/1442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E292-EAF5-4DA9-9F99-0C77DA44A54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7468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A3B2-F694-4E34-9F0E-5D2842C8EEBE}" type="datetimeFigureOut">
              <a:rPr lang="ar-IQ" smtClean="0"/>
              <a:t>13/06/1442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E292-EAF5-4DA9-9F99-0C77DA44A54D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63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A3B2-F694-4E34-9F0E-5D2842C8EEBE}" type="datetimeFigureOut">
              <a:rPr lang="ar-IQ" smtClean="0"/>
              <a:t>13/06/1442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E292-EAF5-4DA9-9F99-0C77DA44A54D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1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A3B2-F694-4E34-9F0E-5D2842C8EEBE}" type="datetimeFigureOut">
              <a:rPr lang="ar-IQ" smtClean="0"/>
              <a:t>13/06/1442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E292-EAF5-4DA9-9F99-0C77DA44A54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2211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A3B2-F694-4E34-9F0E-5D2842C8EEBE}" type="datetimeFigureOut">
              <a:rPr lang="ar-IQ" smtClean="0"/>
              <a:t>13/06/1442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E292-EAF5-4DA9-9F99-0C77DA44A54D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95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A3B2-F694-4E34-9F0E-5D2842C8EEBE}" type="datetimeFigureOut">
              <a:rPr lang="ar-IQ" smtClean="0"/>
              <a:t>13/06/1442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E292-EAF5-4DA9-9F99-0C77DA44A54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5887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4FA3B2-F694-4E34-9F0E-5D2842C8EEBE}" type="datetimeFigureOut">
              <a:rPr lang="ar-IQ" smtClean="0"/>
              <a:t>13/06/1442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B9E292-EAF5-4DA9-9F99-0C77DA44A54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174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KxWp-XtL8w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sechos.fr/2010/11/le-profil-ideal-du-chercheur-43482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chercheur 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https://youtu.be/RKxWp-XtL8w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65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chercheur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fr-FR" dirty="0" smtClean="0"/>
              <a:t>Qui est-ce ?</a:t>
            </a:r>
          </a:p>
          <a:p>
            <a:pPr algn="l" rtl="0"/>
            <a:r>
              <a:rPr lang="fr-FR" dirty="0" smtClean="0"/>
              <a:t>Étudiant(e ) en quatrième année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33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Caractères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fr-FR" dirty="0" smtClean="0"/>
              <a:t>Un chercheur doit  </a:t>
            </a:r>
          </a:p>
          <a:p>
            <a:pPr algn="l" rtl="0"/>
            <a:r>
              <a:rPr lang="fr-FR" dirty="0" smtClean="0"/>
              <a:t>- être intéressé par le sujet de sa recherche </a:t>
            </a:r>
          </a:p>
          <a:p>
            <a:pPr algn="l" rtl="0"/>
            <a:r>
              <a:rPr lang="fr-FR" dirty="0" smtClean="0"/>
              <a:t>- </a:t>
            </a:r>
            <a:r>
              <a:rPr lang="fr-FR" dirty="0"/>
              <a:t>être </a:t>
            </a:r>
            <a:r>
              <a:rPr lang="fr-FR" dirty="0" smtClean="0"/>
              <a:t>patient pour supporter les difficultés de son travail</a:t>
            </a:r>
          </a:p>
          <a:p>
            <a:pPr algn="l" rtl="0"/>
            <a:r>
              <a:rPr lang="fr-FR" dirty="0" smtClean="0"/>
              <a:t>- être studieux, travailleur, </a:t>
            </a:r>
          </a:p>
          <a:p>
            <a:pPr algn="l" rtl="0"/>
            <a:r>
              <a:rPr lang="fr-FR" dirty="0" smtClean="0"/>
              <a:t>- avoir un bon mémoire pour garder les informations importantes avec une bonne capacité analytique</a:t>
            </a:r>
          </a:p>
          <a:p>
            <a:pPr algn="l" rtl="0"/>
            <a:r>
              <a:rPr lang="fr-FR" dirty="0" smtClean="0"/>
              <a:t>Être objectif </a:t>
            </a:r>
            <a:r>
              <a:rPr lang="ar-IQ" dirty="0" smtClean="0"/>
              <a:t>#</a:t>
            </a:r>
            <a:r>
              <a:rPr lang="fr-FR" dirty="0" smtClean="0"/>
              <a:t> subjectif</a:t>
            </a:r>
          </a:p>
          <a:p>
            <a:pPr algn="l" rtl="0"/>
            <a:r>
              <a:rPr lang="fr-FR" dirty="0" smtClean="0"/>
              <a:t>Etre honnête </a:t>
            </a:r>
          </a:p>
          <a:p>
            <a:pPr algn="l" rtl="0"/>
            <a:r>
              <a:rPr lang="fr-FR" dirty="0" smtClean="0"/>
              <a:t>Etre courageux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93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 consultées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الطاهر، علي جواد. </a:t>
            </a:r>
            <a:r>
              <a:rPr lang="ar-IQ" i="1" dirty="0" smtClean="0"/>
              <a:t>منهج البحث الادبي</a:t>
            </a:r>
            <a:r>
              <a:rPr lang="ar-IQ" dirty="0" smtClean="0"/>
              <a:t>. مطبعة العاني. بغداد. 1970.</a:t>
            </a:r>
          </a:p>
          <a:p>
            <a:pPr algn="l" rtl="0"/>
            <a:r>
              <a:rPr lang="fr-FR" b="1" dirty="0" smtClean="0"/>
              <a:t>« Le </a:t>
            </a:r>
            <a:r>
              <a:rPr lang="fr-FR" b="1" dirty="0"/>
              <a:t>profil idéal du </a:t>
            </a:r>
            <a:r>
              <a:rPr lang="fr-FR" b="1" dirty="0" smtClean="0"/>
              <a:t>chercheur », </a:t>
            </a:r>
            <a:r>
              <a:rPr lang="fr-FR" b="1" i="1" dirty="0" smtClean="0"/>
              <a:t>Les échos</a:t>
            </a:r>
            <a:r>
              <a:rPr lang="fr-FR" b="1" dirty="0" smtClean="0"/>
              <a:t>, disponible sur </a:t>
            </a:r>
          </a:p>
          <a:p>
            <a:pPr marL="0" indent="0" algn="l" rtl="0">
              <a:buNone/>
            </a:pPr>
            <a:r>
              <a:rPr lang="fr-FR" b="1" dirty="0" smtClean="0">
                <a:hlinkClick r:id="rId2"/>
              </a:rPr>
              <a:t>  https</a:t>
            </a:r>
            <a:r>
              <a:rPr lang="fr-FR" b="1" dirty="0">
                <a:hlinkClick r:id="rId2"/>
              </a:rPr>
              <a:t>://</a:t>
            </a:r>
            <a:r>
              <a:rPr lang="fr-FR" b="1" dirty="0" smtClean="0">
                <a:hlinkClick r:id="rId2"/>
              </a:rPr>
              <a:t>www.lesechos.fr/2010/11/le-profil-ideal-du-chercheur-434822</a:t>
            </a:r>
            <a:endParaRPr lang="fr-FR" b="1" dirty="0" smtClean="0"/>
          </a:p>
          <a:p>
            <a:pPr marL="0" indent="0" algn="l" rtl="0">
              <a:buNone/>
            </a:pPr>
            <a:r>
              <a:rPr lang="fr-FR" b="1" dirty="0" smtClean="0"/>
              <a:t>Consulté le 21 décembre 2020 à 10:00 heures</a:t>
            </a:r>
            <a:endParaRPr lang="fr-FR" b="1" dirty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909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509</TotalTime>
  <Words>86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Garamond</vt:lpstr>
      <vt:lpstr>Times New Roman</vt:lpstr>
      <vt:lpstr>Organic</vt:lpstr>
      <vt:lpstr>Le chercheur </vt:lpstr>
      <vt:lpstr>Le chercheur</vt:lpstr>
      <vt:lpstr>Caractères </vt:lpstr>
      <vt:lpstr>Références consultées 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chercheur </dc:title>
  <dc:creator>Maher</dc:creator>
  <cp:lastModifiedBy>Maher</cp:lastModifiedBy>
  <cp:revision>9</cp:revision>
  <dcterms:created xsi:type="dcterms:W3CDTF">2020-12-21T07:32:05Z</dcterms:created>
  <dcterms:modified xsi:type="dcterms:W3CDTF">2021-01-26T06:31:51Z</dcterms:modified>
</cp:coreProperties>
</file>