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A54696-ECAB-4F1C-9116-6B54E8EF80F5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E9B3E25-7323-481E-A8FE-64FCEE2B5E7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854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B3E25-7323-481E-A8FE-64FCEE2B5E71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695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ar-IQ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749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022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777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9012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1380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7369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7315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0088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885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315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250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311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185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54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560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062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605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60DC3DA-44EF-40C3-8E70-01B5FBB0B199}" type="datetimeFigureOut">
              <a:rPr lang="ar-IQ" smtClean="0"/>
              <a:t>13/06/1442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5DE3D9E-8758-439F-B431-0BDBA2BAA4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223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dBC9mGMqI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L</a:t>
            </a:r>
            <a:r>
              <a:rPr lang="fr-FR" dirty="0" smtClean="0"/>
              <a:t>es trois piliers de la </a:t>
            </a:r>
            <a:r>
              <a:rPr lang="fr-FR" dirty="0" smtClean="0"/>
              <a:t>recherche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sz="3200" dirty="0">
                <a:hlinkClick r:id="rId2"/>
              </a:rPr>
              <a:t>https://youtu.be/-dBC9mGMqIc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	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00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sz="4000" dirty="0"/>
              <a:t>Le </a:t>
            </a:r>
            <a:r>
              <a:rPr lang="fr-FR" sz="4000" dirty="0" smtClean="0"/>
              <a:t>directeur, la directrice – v. diriger </a:t>
            </a:r>
            <a:endParaRPr lang="fr-FR" sz="4000" dirty="0"/>
          </a:p>
          <a:p>
            <a:pPr algn="l" rtl="0"/>
            <a:r>
              <a:rPr lang="fr-FR" sz="4000" dirty="0"/>
              <a:t>Le </a:t>
            </a:r>
            <a:r>
              <a:rPr lang="fr-FR" sz="4000" dirty="0" smtClean="0"/>
              <a:t>chercheur, la chercheuse- v. chercher</a:t>
            </a:r>
            <a:endParaRPr lang="fr-FR" sz="4000" dirty="0"/>
          </a:p>
          <a:p>
            <a:pPr algn="l" rtl="0"/>
            <a:r>
              <a:rPr lang="fr-FR" sz="4000" dirty="0"/>
              <a:t>La recherche </a:t>
            </a:r>
            <a:endParaRPr lang="ar-IQ" sz="4000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78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directeur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Qui est-ce ?</a:t>
            </a:r>
          </a:p>
          <a:p>
            <a:pPr algn="l" rtl="0"/>
            <a:r>
              <a:rPr lang="fr-FR" dirty="0" smtClean="0"/>
              <a:t>Un(e) professeur(e ) dans le même département, spécialiste en langue et littérature françaises.</a:t>
            </a:r>
          </a:p>
          <a:p>
            <a:pPr algn="l" rtl="0"/>
            <a:r>
              <a:rPr lang="fr-FR" dirty="0" smtClean="0"/>
              <a:t>Quelles sont ses responsabilités ?</a:t>
            </a:r>
          </a:p>
          <a:p>
            <a:pPr algn="l" rtl="0"/>
            <a:r>
              <a:rPr lang="fr-FR" dirty="0" smtClean="0"/>
              <a:t>Aider, conseiller, guider, contrôler, surveiller, corriger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97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804</TotalTime>
  <Words>63</Words>
  <Application>Microsoft Office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Ion Boardroom</vt:lpstr>
      <vt:lpstr>Les trois piliers de la recherche https://youtu.be/-dBC9mGMqIc</vt:lpstr>
      <vt:lpstr>PowerPoint Presentation</vt:lpstr>
      <vt:lpstr>Le directeur 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trois piliers de la recherche</dc:title>
  <dc:creator>Maher</dc:creator>
  <cp:lastModifiedBy>Maher</cp:lastModifiedBy>
  <cp:revision>7</cp:revision>
  <dcterms:created xsi:type="dcterms:W3CDTF">2020-12-16T18:02:29Z</dcterms:created>
  <dcterms:modified xsi:type="dcterms:W3CDTF">2021-01-26T02:47:06Z</dcterms:modified>
</cp:coreProperties>
</file>