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5" r:id="rId1"/>
  </p:sldMasterIdLst>
  <p:notesMasterIdLst>
    <p:notesMasterId r:id="rId5"/>
  </p:notes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8A54696-ECAB-4F1C-9116-6B54E8EF80F5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IQ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CE9B3E25-7323-481E-A8FE-64FCEE2B5E71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78548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9B3E25-7323-481E-A8FE-64FCEE2B5E71}" type="slidenum">
              <a:rPr lang="ar-IQ" smtClean="0"/>
              <a:t>3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876955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ar-IQ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527499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022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2677767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6790121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91380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9573692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27315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060088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138853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833151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92505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13116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531853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02454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45600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30629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646053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D60DC3DA-44EF-40C3-8E70-01B5FBB0B199}" type="datetimeFigureOut">
              <a:rPr lang="ar-IQ" smtClean="0"/>
              <a:t>13/06/1442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ar-IQ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E5DE3D9E-8758-439F-B431-0BDBA2BAA4A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452239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l" defTabSz="457200" rtl="1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-dBC9mGMqI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r-FR" dirty="0"/>
              <a:t>L</a:t>
            </a:r>
            <a:r>
              <a:rPr lang="fr-FR" dirty="0" smtClean="0"/>
              <a:t>es trois piliers de la </a:t>
            </a:r>
            <a:r>
              <a:rPr lang="fr-FR" dirty="0" smtClean="0"/>
              <a:t>recherche</a:t>
            </a:r>
            <a:r>
              <a:rPr lang="ar-IQ" dirty="0" smtClean="0"/>
              <a:t/>
            </a:r>
            <a:br>
              <a:rPr lang="ar-IQ" dirty="0" smtClean="0"/>
            </a:br>
            <a:r>
              <a:rPr lang="en-US" sz="3200" dirty="0">
                <a:hlinkClick r:id="rId2"/>
              </a:rPr>
              <a:t>https://youtu.be/-dBC9mGMqIc</a:t>
            </a:r>
            <a:endParaRPr lang="ar-IQ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	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8004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sz="4000" dirty="0"/>
              <a:t>Le </a:t>
            </a:r>
            <a:r>
              <a:rPr lang="fr-FR" sz="4000" dirty="0" smtClean="0"/>
              <a:t>directeur, la directrice – v. diriger </a:t>
            </a:r>
            <a:endParaRPr lang="fr-FR" sz="4000" dirty="0"/>
          </a:p>
          <a:p>
            <a:pPr algn="l" rtl="0"/>
            <a:r>
              <a:rPr lang="fr-FR" sz="4000" dirty="0"/>
              <a:t>Le </a:t>
            </a:r>
            <a:r>
              <a:rPr lang="fr-FR" sz="4000" dirty="0" smtClean="0"/>
              <a:t>chercheur, la chercheuse- v. chercher</a:t>
            </a:r>
            <a:endParaRPr lang="fr-FR" sz="4000" dirty="0"/>
          </a:p>
          <a:p>
            <a:pPr algn="l" rtl="0"/>
            <a:r>
              <a:rPr lang="fr-FR" sz="4000" dirty="0"/>
              <a:t>La recherche </a:t>
            </a:r>
            <a:endParaRPr lang="ar-IQ" sz="4000" dirty="0"/>
          </a:p>
          <a:p>
            <a:pPr algn="l" rtl="0"/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397857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Le directeur 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r>
              <a:rPr lang="fr-FR" dirty="0" smtClean="0"/>
              <a:t>Qui est-ce ?</a:t>
            </a:r>
          </a:p>
          <a:p>
            <a:pPr algn="l" rtl="0"/>
            <a:r>
              <a:rPr lang="fr-FR" dirty="0" smtClean="0"/>
              <a:t>Un(e) professeur(e ) dans le même département, spécialiste en langue et littérature françaises.</a:t>
            </a:r>
          </a:p>
          <a:p>
            <a:pPr algn="l" rtl="0"/>
            <a:r>
              <a:rPr lang="fr-FR" dirty="0" smtClean="0"/>
              <a:t>Quelles sont ses responsabilités ?</a:t>
            </a:r>
          </a:p>
          <a:p>
            <a:pPr algn="l" rtl="0"/>
            <a:r>
              <a:rPr lang="fr-FR" dirty="0" smtClean="0"/>
              <a:t>Aider, conseiller, guider, contrôler, surveiller, corriger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971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804</TotalTime>
  <Words>63</Words>
  <Application>Microsoft Office PowerPoint</Application>
  <PresentationFormat>Widescreen</PresentationFormat>
  <Paragraphs>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Century Gothic</vt:lpstr>
      <vt:lpstr>Times New Roman</vt:lpstr>
      <vt:lpstr>Wingdings 3</vt:lpstr>
      <vt:lpstr>Ion Boardroom</vt:lpstr>
      <vt:lpstr>Les trois piliers de la recherche https://youtu.be/-dBC9mGMqIc</vt:lpstr>
      <vt:lpstr>PowerPoint Presentation</vt:lpstr>
      <vt:lpstr>Le directeur </vt:lpstr>
    </vt:vector>
  </TitlesOfParts>
  <Company>SACC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trois piliers de la recherche</dc:title>
  <dc:creator>Maher</dc:creator>
  <cp:lastModifiedBy>Maher</cp:lastModifiedBy>
  <cp:revision>7</cp:revision>
  <dcterms:created xsi:type="dcterms:W3CDTF">2020-12-16T18:02:29Z</dcterms:created>
  <dcterms:modified xsi:type="dcterms:W3CDTF">2021-01-26T02:47:06Z</dcterms:modified>
</cp:coreProperties>
</file>