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Relationship Id="rId8" Type="http://schemas.openxmlformats.org/officeDocument/2006/relationships/image" Target="../media/image53.png"/><Relationship Id="rId9" Type="http://schemas.openxmlformats.org/officeDocument/2006/relationships/image" Target="../media/image54.png"/><Relationship Id="rId10" Type="http://schemas.openxmlformats.org/officeDocument/2006/relationships/image" Target="../media/image55.png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image" Target="../media/image62.png"/><Relationship Id="rId9" Type="http://schemas.openxmlformats.org/officeDocument/2006/relationships/image" Target="../media/image63.png"/><Relationship Id="rId10" Type="http://schemas.openxmlformats.org/officeDocument/2006/relationships/image" Target="../media/image64.png"/><Relationship Id="rId11" Type="http://schemas.openxmlformats.org/officeDocument/2006/relationships/image" Target="../media/image65.png"/><Relationship Id="rId12" Type="http://schemas.openxmlformats.org/officeDocument/2006/relationships/image" Target="../media/image66.png"/><Relationship Id="rId13" Type="http://schemas.openxmlformats.org/officeDocument/2006/relationships/image" Target="../media/image67.png"/><Relationship Id="rId14" Type="http://schemas.openxmlformats.org/officeDocument/2006/relationships/image" Target="../media/image68.png"/><Relationship Id="rId15" Type="http://schemas.openxmlformats.org/officeDocument/2006/relationships/image" Target="../media/image69.png"/><Relationship Id="rId16" Type="http://schemas.openxmlformats.org/officeDocument/2006/relationships/image" Target="../media/image70.png"/><Relationship Id="rId17" Type="http://schemas.openxmlformats.org/officeDocument/2006/relationships/image" Target="../media/image71.png"/><Relationship Id="rId18" Type="http://schemas.openxmlformats.org/officeDocument/2006/relationships/image" Target="../media/image72.png"/><Relationship Id="rId19" Type="http://schemas.openxmlformats.org/officeDocument/2006/relationships/image" Target="../media/image73.png"/><Relationship Id="rId20" Type="http://schemas.openxmlformats.org/officeDocument/2006/relationships/image" Target="../media/image74.png"/><Relationship Id="rId21" Type="http://schemas.openxmlformats.org/officeDocument/2006/relationships/image" Target="../media/image75.png"/><Relationship Id="rId22" Type="http://schemas.openxmlformats.org/officeDocument/2006/relationships/image" Target="../media/image76.png"/><Relationship Id="rId23" Type="http://schemas.openxmlformats.org/officeDocument/2006/relationships/image" Target="../media/image77.png"/><Relationship Id="rId24" Type="http://schemas.openxmlformats.org/officeDocument/2006/relationships/image" Target="../media/image78.png"/><Relationship Id="rId25" Type="http://schemas.openxmlformats.org/officeDocument/2006/relationships/image" Target="../media/image79.png"/><Relationship Id="rId26" Type="http://schemas.openxmlformats.org/officeDocument/2006/relationships/image" Target="../media/image80.png"/><Relationship Id="rId27" Type="http://schemas.openxmlformats.org/officeDocument/2006/relationships/image" Target="../media/image81.png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2.png"/><Relationship Id="rId3" Type="http://schemas.openxmlformats.org/officeDocument/2006/relationships/image" Target="../media/image83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162812" y="341375"/>
            <a:ext cx="2630424" cy="1219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064764" y="341375"/>
            <a:ext cx="905256" cy="1219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241548" y="341375"/>
            <a:ext cx="2446020" cy="1219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959096" y="341375"/>
            <a:ext cx="879348" cy="1219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490472" y="1069848"/>
            <a:ext cx="3869436" cy="10058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27048" y="1099185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 h="0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28701">
            <a:solidFill>
              <a:srgbClr val="56221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733800" y="1600200"/>
            <a:ext cx="152400" cy="762000"/>
          </a:xfrm>
          <a:custGeom>
            <a:avLst/>
            <a:gdLst/>
            <a:ahLst/>
            <a:cxnLst/>
            <a:rect l="l" t="t" r="r" b="b"/>
            <a:pathLst>
              <a:path w="152400" h="762000">
                <a:moveTo>
                  <a:pt x="0" y="0"/>
                </a:moveTo>
                <a:lnTo>
                  <a:pt x="40391" y="452"/>
                </a:lnTo>
                <a:lnTo>
                  <a:pt x="76699" y="1728"/>
                </a:lnTo>
                <a:lnTo>
                  <a:pt x="107489" y="3706"/>
                </a:lnTo>
                <a:lnTo>
                  <a:pt x="140187" y="7721"/>
                </a:lnTo>
                <a:lnTo>
                  <a:pt x="152400" y="12700"/>
                </a:lnTo>
                <a:lnTo>
                  <a:pt x="152400" y="749300"/>
                </a:lnTo>
                <a:lnTo>
                  <a:pt x="120861" y="757025"/>
                </a:lnTo>
                <a:lnTo>
                  <a:pt x="93514" y="759320"/>
                </a:lnTo>
                <a:lnTo>
                  <a:pt x="59901" y="760977"/>
                </a:lnTo>
                <a:lnTo>
                  <a:pt x="21457" y="761874"/>
                </a:lnTo>
                <a:lnTo>
                  <a:pt x="871" y="761999"/>
                </a:lnTo>
                <a:lnTo>
                  <a:pt x="0" y="7620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057400" y="1929511"/>
            <a:ext cx="457200" cy="103377"/>
          </a:xfrm>
          <a:custGeom>
            <a:avLst/>
            <a:gdLst/>
            <a:ahLst/>
            <a:cxnLst/>
            <a:rect l="l" t="t" r="r" b="b"/>
            <a:pathLst>
              <a:path w="457200" h="103377">
                <a:moveTo>
                  <a:pt x="362966" y="99313"/>
                </a:moveTo>
                <a:lnTo>
                  <a:pt x="364744" y="102362"/>
                </a:lnTo>
                <a:lnTo>
                  <a:pt x="368554" y="103377"/>
                </a:lnTo>
                <a:lnTo>
                  <a:pt x="371601" y="101600"/>
                </a:lnTo>
                <a:lnTo>
                  <a:pt x="457200" y="51688"/>
                </a:lnTo>
                <a:lnTo>
                  <a:pt x="371601" y="1777"/>
                </a:lnTo>
                <a:lnTo>
                  <a:pt x="368554" y="0"/>
                </a:lnTo>
                <a:lnTo>
                  <a:pt x="364744" y="1015"/>
                </a:lnTo>
                <a:lnTo>
                  <a:pt x="362966" y="4063"/>
                </a:lnTo>
                <a:lnTo>
                  <a:pt x="361188" y="7112"/>
                </a:lnTo>
                <a:lnTo>
                  <a:pt x="362204" y="10922"/>
                </a:lnTo>
                <a:lnTo>
                  <a:pt x="365251" y="12700"/>
                </a:lnTo>
                <a:lnTo>
                  <a:pt x="421204" y="45338"/>
                </a:lnTo>
                <a:lnTo>
                  <a:pt x="444626" y="45338"/>
                </a:lnTo>
                <a:lnTo>
                  <a:pt x="444626" y="58038"/>
                </a:lnTo>
                <a:lnTo>
                  <a:pt x="421204" y="58038"/>
                </a:lnTo>
                <a:lnTo>
                  <a:pt x="365251" y="90677"/>
                </a:lnTo>
                <a:lnTo>
                  <a:pt x="362204" y="92455"/>
                </a:lnTo>
                <a:lnTo>
                  <a:pt x="361188" y="96265"/>
                </a:lnTo>
                <a:lnTo>
                  <a:pt x="362966" y="99313"/>
                </a:lnTo>
                <a:close/>
              </a:path>
              <a:path w="457200" h="103377">
                <a:moveTo>
                  <a:pt x="444626" y="45338"/>
                </a:moveTo>
                <a:lnTo>
                  <a:pt x="441451" y="46227"/>
                </a:lnTo>
                <a:lnTo>
                  <a:pt x="441451" y="57150"/>
                </a:lnTo>
                <a:lnTo>
                  <a:pt x="432090" y="51688"/>
                </a:lnTo>
                <a:lnTo>
                  <a:pt x="441451" y="46227"/>
                </a:lnTo>
                <a:lnTo>
                  <a:pt x="444626" y="45338"/>
                </a:lnTo>
                <a:lnTo>
                  <a:pt x="0" y="45338"/>
                </a:lnTo>
                <a:lnTo>
                  <a:pt x="0" y="58038"/>
                </a:lnTo>
                <a:lnTo>
                  <a:pt x="444626" y="58038"/>
                </a:lnTo>
                <a:lnTo>
                  <a:pt x="444626" y="45338"/>
                </a:lnTo>
                <a:close/>
              </a:path>
              <a:path w="457200" h="103377">
                <a:moveTo>
                  <a:pt x="441451" y="46227"/>
                </a:moveTo>
                <a:lnTo>
                  <a:pt x="432090" y="51688"/>
                </a:lnTo>
                <a:lnTo>
                  <a:pt x="441451" y="57150"/>
                </a:lnTo>
                <a:lnTo>
                  <a:pt x="441451" y="46227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981200" y="2234311"/>
            <a:ext cx="457200" cy="103377"/>
          </a:xfrm>
          <a:custGeom>
            <a:avLst/>
            <a:gdLst/>
            <a:ahLst/>
            <a:cxnLst/>
            <a:rect l="l" t="t" r="r" b="b"/>
            <a:pathLst>
              <a:path w="457200" h="103377">
                <a:moveTo>
                  <a:pt x="35995" y="45339"/>
                </a:moveTo>
                <a:lnTo>
                  <a:pt x="15748" y="46227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  <a:path w="457200" h="103377">
                <a:moveTo>
                  <a:pt x="85598" y="101600"/>
                </a:moveTo>
                <a:lnTo>
                  <a:pt x="88645" y="103377"/>
                </a:lnTo>
                <a:lnTo>
                  <a:pt x="92456" y="102362"/>
                </a:lnTo>
                <a:lnTo>
                  <a:pt x="94233" y="99313"/>
                </a:lnTo>
                <a:lnTo>
                  <a:pt x="96012" y="96265"/>
                </a:lnTo>
                <a:lnTo>
                  <a:pt x="94995" y="92455"/>
                </a:lnTo>
                <a:lnTo>
                  <a:pt x="91948" y="90677"/>
                </a:lnTo>
                <a:lnTo>
                  <a:pt x="35995" y="58039"/>
                </a:lnTo>
                <a:lnTo>
                  <a:pt x="12573" y="58038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457200" h="103377">
                <a:moveTo>
                  <a:pt x="364744" y="1015"/>
                </a:moveTo>
                <a:lnTo>
                  <a:pt x="362966" y="4063"/>
                </a:lnTo>
                <a:lnTo>
                  <a:pt x="361188" y="7112"/>
                </a:lnTo>
                <a:lnTo>
                  <a:pt x="362204" y="10922"/>
                </a:lnTo>
                <a:lnTo>
                  <a:pt x="365251" y="12700"/>
                </a:lnTo>
                <a:lnTo>
                  <a:pt x="421204" y="45338"/>
                </a:lnTo>
                <a:lnTo>
                  <a:pt x="444626" y="45338"/>
                </a:lnTo>
                <a:lnTo>
                  <a:pt x="444626" y="58038"/>
                </a:lnTo>
                <a:lnTo>
                  <a:pt x="371601" y="101600"/>
                </a:lnTo>
                <a:lnTo>
                  <a:pt x="457200" y="51688"/>
                </a:lnTo>
                <a:lnTo>
                  <a:pt x="371601" y="1777"/>
                </a:lnTo>
                <a:lnTo>
                  <a:pt x="368554" y="0"/>
                </a:lnTo>
                <a:lnTo>
                  <a:pt x="364744" y="1015"/>
                </a:lnTo>
                <a:close/>
              </a:path>
              <a:path w="457200" h="103377">
                <a:moveTo>
                  <a:pt x="444626" y="45338"/>
                </a:moveTo>
                <a:lnTo>
                  <a:pt x="421204" y="45338"/>
                </a:lnTo>
                <a:lnTo>
                  <a:pt x="441451" y="46227"/>
                </a:lnTo>
                <a:lnTo>
                  <a:pt x="444626" y="58038"/>
                </a:lnTo>
                <a:lnTo>
                  <a:pt x="444626" y="45338"/>
                </a:lnTo>
                <a:close/>
              </a:path>
              <a:path w="457200" h="103377">
                <a:moveTo>
                  <a:pt x="421204" y="58038"/>
                </a:moveTo>
                <a:lnTo>
                  <a:pt x="441451" y="57150"/>
                </a:lnTo>
                <a:lnTo>
                  <a:pt x="432090" y="51688"/>
                </a:lnTo>
                <a:lnTo>
                  <a:pt x="421204" y="58038"/>
                </a:lnTo>
                <a:close/>
              </a:path>
              <a:path w="457200" h="103377">
                <a:moveTo>
                  <a:pt x="362966" y="99313"/>
                </a:moveTo>
                <a:lnTo>
                  <a:pt x="364744" y="102362"/>
                </a:lnTo>
                <a:lnTo>
                  <a:pt x="368554" y="103377"/>
                </a:lnTo>
                <a:lnTo>
                  <a:pt x="371601" y="101600"/>
                </a:lnTo>
                <a:lnTo>
                  <a:pt x="444626" y="58038"/>
                </a:lnTo>
                <a:lnTo>
                  <a:pt x="441451" y="46227"/>
                </a:lnTo>
                <a:lnTo>
                  <a:pt x="421204" y="45338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7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5" y="10922"/>
                </a:lnTo>
                <a:lnTo>
                  <a:pt x="96012" y="7112"/>
                </a:lnTo>
                <a:lnTo>
                  <a:pt x="94233" y="4063"/>
                </a:lnTo>
                <a:lnTo>
                  <a:pt x="92456" y="1015"/>
                </a:lnTo>
                <a:lnTo>
                  <a:pt x="88645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73" y="45338"/>
                </a:lnTo>
                <a:lnTo>
                  <a:pt x="15748" y="57150"/>
                </a:lnTo>
                <a:lnTo>
                  <a:pt x="35995" y="58039"/>
                </a:lnTo>
                <a:lnTo>
                  <a:pt x="421204" y="58038"/>
                </a:lnTo>
                <a:lnTo>
                  <a:pt x="432090" y="51688"/>
                </a:lnTo>
                <a:lnTo>
                  <a:pt x="441451" y="57150"/>
                </a:lnTo>
                <a:lnTo>
                  <a:pt x="421204" y="58038"/>
                </a:lnTo>
                <a:lnTo>
                  <a:pt x="365251" y="90677"/>
                </a:lnTo>
                <a:lnTo>
                  <a:pt x="362204" y="92455"/>
                </a:lnTo>
                <a:lnTo>
                  <a:pt x="361188" y="96265"/>
                </a:lnTo>
                <a:lnTo>
                  <a:pt x="362966" y="99313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14602" y="594468"/>
            <a:ext cx="3904758" cy="571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00"/>
              </a:lnSpc>
              <a:spcBef>
                <a:spcPts val="225"/>
              </a:spcBef>
            </a:pPr>
            <a:r>
              <a:rPr dirty="0" smtClean="0" sz="4300" spc="0">
                <a:solidFill>
                  <a:srgbClr val="562213"/>
                </a:solidFill>
                <a:latin typeface="Gill Sans MT"/>
                <a:cs typeface="Gill Sans MT"/>
              </a:rPr>
              <a:t>Les</a:t>
            </a:r>
            <a:r>
              <a:rPr dirty="0" smtClean="0" sz="4300" spc="0">
                <a:solidFill>
                  <a:srgbClr val="562213"/>
                </a:solidFill>
                <a:latin typeface="Gill Sans MT"/>
                <a:cs typeface="Gill Sans MT"/>
              </a:rPr>
              <a:t> </a:t>
            </a:r>
            <a:r>
              <a:rPr dirty="0" smtClean="0" sz="4300" spc="0">
                <a:solidFill>
                  <a:srgbClr val="562213"/>
                </a:solidFill>
                <a:latin typeface="Gill Sans MT"/>
                <a:cs typeface="Gill Sans MT"/>
              </a:rPr>
              <a:t>sem</a:t>
            </a:r>
            <a:r>
              <a:rPr dirty="0" smtClean="0" sz="4300" spc="-4">
                <a:solidFill>
                  <a:srgbClr val="562213"/>
                </a:solidFill>
                <a:latin typeface="Gill Sans MT"/>
                <a:cs typeface="Gill Sans MT"/>
              </a:rPr>
              <a:t>i</a:t>
            </a:r>
            <a:r>
              <a:rPr dirty="0" smtClean="0" sz="4300" spc="4">
                <a:solidFill>
                  <a:srgbClr val="562213"/>
                </a:solidFill>
                <a:latin typeface="Gill Sans MT"/>
                <a:cs typeface="Gill Sans MT"/>
              </a:rPr>
              <a:t>-</a:t>
            </a:r>
            <a:r>
              <a:rPr dirty="0" smtClean="0" sz="4300" spc="-79">
                <a:solidFill>
                  <a:srgbClr val="562213"/>
                </a:solidFill>
                <a:latin typeface="Gill Sans MT"/>
                <a:cs typeface="Gill Sans MT"/>
              </a:rPr>
              <a:t>v</a:t>
            </a:r>
            <a:r>
              <a:rPr dirty="0" smtClean="0" sz="4300" spc="-79">
                <a:solidFill>
                  <a:srgbClr val="562213"/>
                </a:solidFill>
                <a:latin typeface="Gill Sans MT"/>
                <a:cs typeface="Gill Sans MT"/>
              </a:rPr>
              <a:t>o</a:t>
            </a:r>
            <a:r>
              <a:rPr dirty="0" smtClean="0" sz="4300" spc="-79">
                <a:solidFill>
                  <a:srgbClr val="562213"/>
                </a:solidFill>
                <a:latin typeface="Gill Sans MT"/>
                <a:cs typeface="Gill Sans MT"/>
              </a:rPr>
              <a:t>y</a:t>
            </a:r>
            <a:r>
              <a:rPr dirty="0" smtClean="0" sz="4300" spc="0">
                <a:solidFill>
                  <a:srgbClr val="562213"/>
                </a:solidFill>
                <a:latin typeface="Gill Sans MT"/>
                <a:cs typeface="Gill Sans MT"/>
              </a:rPr>
              <a:t>el</a:t>
            </a:r>
            <a:r>
              <a:rPr dirty="0" smtClean="0" sz="4300" spc="-19">
                <a:solidFill>
                  <a:srgbClr val="562213"/>
                </a:solidFill>
                <a:latin typeface="Gill Sans MT"/>
                <a:cs typeface="Gill Sans MT"/>
              </a:rPr>
              <a:t>l</a:t>
            </a:r>
            <a:r>
              <a:rPr dirty="0" smtClean="0" sz="4300" spc="0">
                <a:solidFill>
                  <a:srgbClr val="562213"/>
                </a:solidFill>
                <a:latin typeface="Gill Sans MT"/>
                <a:cs typeface="Gill Sans MT"/>
              </a:rPr>
              <a:t>es</a:t>
            </a:r>
            <a:endParaRPr sz="4300">
              <a:latin typeface="Gill Sans MT"/>
              <a:cs typeface="Gill Sans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80362" y="1490673"/>
            <a:ext cx="6753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-9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-[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j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39339" y="1490673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1.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81603" y="1490673"/>
            <a:ext cx="1232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96898" y="1528334"/>
            <a:ext cx="154147" cy="208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70"/>
              </a:spcBef>
            </a:pPr>
            <a:r>
              <a:rPr dirty="0" smtClean="0" sz="14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400">
              <a:latin typeface="Wingdings 2"/>
              <a:cs typeface="Wingdings 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12133" y="1813761"/>
            <a:ext cx="18862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+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12513" y="1813761"/>
            <a:ext cx="73634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90769" y="1813761"/>
            <a:ext cx="687866" cy="1869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657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hi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  <a:p>
            <a:pPr marL="49172" marR="26730">
              <a:lnSpc>
                <a:spcPct val="95825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ε</a:t>
            </a:r>
            <a:r>
              <a:rPr dirty="0" smtClean="0" sz="1800" spc="0">
                <a:latin typeface="Times New Roman"/>
                <a:cs typeface="Times New Roman"/>
              </a:rPr>
              <a:t>r]</a:t>
            </a:r>
            <a:endParaRPr sz="1800">
              <a:latin typeface="Times New Roman"/>
              <a:cs typeface="Times New Roman"/>
            </a:endParaRPr>
          </a:p>
          <a:p>
            <a:pPr marL="59232" marR="26730">
              <a:lnSpc>
                <a:spcPct val="95825"/>
              </a:lnSpc>
              <a:spcBef>
                <a:spcPts val="475"/>
              </a:spcBef>
            </a:pP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12700" indent="36575">
              <a:lnSpc>
                <a:spcPct val="118055"/>
              </a:lnSpc>
              <a:spcBef>
                <a:spcPts val="470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aj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noui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[nuj]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52870" y="1813761"/>
            <a:ext cx="806373" cy="1869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pi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32435" marR="288265" indent="13612">
              <a:lnSpc>
                <a:spcPts val="2069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[pj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32435" marR="288265">
              <a:lnSpc>
                <a:spcPts val="2069"/>
              </a:lnSpc>
              <a:spcBef>
                <a:spcPts val="4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œil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32435" marR="288265">
              <a:lnSpc>
                <a:spcPts val="2069"/>
              </a:lnSpc>
              <a:spcBef>
                <a:spcPts val="4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œj]</a:t>
            </a:r>
            <a:endParaRPr sz="1800">
              <a:latin typeface="Times New Roman"/>
              <a:cs typeface="Times New Roman"/>
            </a:endParaRPr>
          </a:p>
          <a:p>
            <a:pPr marL="84327">
              <a:lnSpc>
                <a:spcPct val="95825"/>
              </a:lnSpc>
              <a:spcBef>
                <a:spcPts val="48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eu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44551" marR="34290">
              <a:lnSpc>
                <a:spcPct val="95825"/>
              </a:lnSpc>
              <a:spcBef>
                <a:spcPts val="475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jœr]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39236" y="2136985"/>
            <a:ext cx="1160399" cy="5773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842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r>
              <a:rPr dirty="0" smtClean="0" sz="1800" spc="-3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+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54579" y="2460318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54579" y="3106494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39236" y="3106494"/>
            <a:ext cx="11690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r>
              <a:rPr dirty="0" smtClean="0" sz="1800" spc="-3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+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ill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6898" y="3752924"/>
            <a:ext cx="2311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4.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1555" y="3752924"/>
            <a:ext cx="27548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ay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68117" y="3752924"/>
            <a:ext cx="18862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+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68498" y="3752924"/>
            <a:ext cx="73634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54246" y="3752924"/>
            <a:ext cx="68559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cr</a:t>
            </a:r>
            <a:r>
              <a:rPr dirty="0" smtClean="0" sz="1800" spc="9">
                <a:latin typeface="Times New Roman"/>
                <a:cs typeface="Times New Roman"/>
              </a:rPr>
              <a:t>a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27345" y="4076012"/>
            <a:ext cx="676757" cy="9001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[kr</a:t>
            </a:r>
            <a:r>
              <a:rPr dirty="0" smtClean="0" sz="1800" spc="4">
                <a:latin typeface="Times New Roman"/>
                <a:cs typeface="Times New Roman"/>
              </a:rPr>
              <a:t>ε</a:t>
            </a:r>
            <a:r>
              <a:rPr dirty="0" smtClean="0" sz="1800" spc="0">
                <a:latin typeface="Times New Roman"/>
                <a:cs typeface="Times New Roman"/>
              </a:rPr>
              <a:t>jõ]</a:t>
            </a:r>
            <a:endParaRPr sz="1800">
              <a:latin typeface="Times New Roman"/>
              <a:cs typeface="Times New Roman"/>
            </a:endParaRPr>
          </a:p>
          <a:p>
            <a:pPr marL="35382" marR="34289">
              <a:lnSpc>
                <a:spcPct val="95825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fi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69087" marR="34289">
              <a:lnSpc>
                <a:spcPct val="95825"/>
              </a:lnSpc>
              <a:spcBef>
                <a:spcPts val="475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[f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6667" y="4399100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5.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0788" y="4399100"/>
            <a:ext cx="145872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consonne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+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4587" y="4399100"/>
            <a:ext cx="707313" cy="577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f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28422" marR="34290">
              <a:lnSpc>
                <a:spcPct val="95825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[f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6644" y="5045412"/>
            <a:ext cx="1829760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4" u="sng">
                <a:latin typeface="Times New Roman"/>
                <a:cs typeface="Times New Roman"/>
              </a:rPr>
              <a:t> </a:t>
            </a:r>
            <a:r>
              <a:rPr dirty="0" smtClean="0" sz="1800" spc="0" u="sng">
                <a:latin typeface="Times New Roman"/>
                <a:cs typeface="Times New Roman"/>
              </a:rPr>
              <a:t>Cas</a:t>
            </a:r>
            <a:r>
              <a:rPr dirty="0" smtClean="0" sz="1800" spc="0" u="sng">
                <a:latin typeface="Times New Roman"/>
                <a:cs typeface="Times New Roman"/>
              </a:rPr>
              <a:t> </a:t>
            </a:r>
            <a:r>
              <a:rPr dirty="0" smtClean="0" sz="1800" spc="4" u="sng">
                <a:latin typeface="Times New Roman"/>
                <a:cs typeface="Times New Roman"/>
              </a:rPr>
              <a:t>e</a:t>
            </a:r>
            <a:r>
              <a:rPr dirty="0" smtClean="0" sz="1800" spc="0" u="sng">
                <a:latin typeface="Times New Roman"/>
                <a:cs typeface="Times New Roman"/>
              </a:rPr>
              <a:t>xc</a:t>
            </a:r>
            <a:r>
              <a:rPr dirty="0" smtClean="0" sz="1800" spc="4" u="sng">
                <a:latin typeface="Times New Roman"/>
                <a:cs typeface="Times New Roman"/>
              </a:rPr>
              <a:t>e</a:t>
            </a:r>
            <a:r>
              <a:rPr dirty="0" smtClean="0" sz="1800" spc="0" u="sng">
                <a:latin typeface="Times New Roman"/>
                <a:cs typeface="Times New Roman"/>
              </a:rPr>
              <a:t>ptionne</a:t>
            </a:r>
            <a:r>
              <a:rPr dirty="0" smtClean="0" sz="1800" spc="4" u="sng">
                <a:latin typeface="Times New Roman"/>
                <a:cs typeface="Times New Roman"/>
              </a:rPr>
              <a:t>l</a:t>
            </a:r>
            <a:r>
              <a:rPr dirty="0" smtClean="0" sz="1800" spc="14" u="sng">
                <a:latin typeface="Times New Roman"/>
                <a:cs typeface="Times New Roman"/>
              </a:rPr>
              <a:t>:</a:t>
            </a:r>
            <a:r>
              <a:rPr dirty="0" smtClean="0" sz="1800" spc="0" u="sng"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8" y="5368745"/>
            <a:ext cx="1006093" cy="577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5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nqui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[tr</a:t>
            </a:r>
            <a:r>
              <a:rPr dirty="0" smtClean="0" sz="1800" spc="4">
                <a:latin typeface="Times New Roman"/>
                <a:cs typeface="Times New Roman"/>
              </a:rPr>
              <a:t>ã</a:t>
            </a:r>
            <a:r>
              <a:rPr dirty="0" smtClean="0" sz="1800" spc="0">
                <a:latin typeface="Times New Roman"/>
                <a:cs typeface="Times New Roman"/>
              </a:rPr>
              <a:t>ki</a:t>
            </a:r>
            <a:r>
              <a:rPr dirty="0" smtClean="0" sz="1800" spc="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5053" y="5368745"/>
            <a:ext cx="491820" cy="577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693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73"/>
              </a:spcBef>
            </a:pPr>
            <a:r>
              <a:rPr dirty="0" smtClean="0" sz="1800" spc="14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vi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0276" y="5368745"/>
            <a:ext cx="565200" cy="577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66">
              <a:lnSpc>
                <a:spcPts val="1939"/>
              </a:lnSpc>
              <a:spcBef>
                <a:spcPts val="97"/>
              </a:spcBef>
            </a:pP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39233" y="5368745"/>
            <a:ext cx="342341" cy="577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779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4">
                <a:latin typeface="Times New Roman"/>
                <a:cs typeface="Times New Roman"/>
              </a:rPr>
              <a:t>il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3"/>
              </a:spcBef>
            </a:pPr>
            <a:r>
              <a:rPr dirty="0" smtClean="0" sz="1800" spc="19">
                <a:latin typeface="Times New Roman"/>
                <a:cs typeface="Times New Roman"/>
              </a:rPr>
              <a:t>[</a:t>
            </a:r>
            <a:r>
              <a:rPr dirty="0" smtClean="0" sz="1800" spc="4">
                <a:latin typeface="Times New Roman"/>
                <a:cs typeface="Times New Roman"/>
              </a:rPr>
              <a:t>il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9344" y="5102606"/>
            <a:ext cx="5664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009343" y="5102606"/>
            <a:ext cx="57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368552" y="912876"/>
            <a:ext cx="373379" cy="5227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424940" y="912876"/>
            <a:ext cx="489203" cy="5227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597152" y="912876"/>
            <a:ext cx="374903" cy="5227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368552" y="1187196"/>
            <a:ext cx="374903" cy="52273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368552" y="1461516"/>
            <a:ext cx="431291" cy="52273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641348" y="1790065"/>
            <a:ext cx="1574291" cy="0"/>
          </a:xfrm>
          <a:custGeom>
            <a:avLst/>
            <a:gdLst/>
            <a:ahLst/>
            <a:cxnLst/>
            <a:rect l="l" t="t" r="r" b="b"/>
            <a:pathLst>
              <a:path w="1574291" h="0">
                <a:moveTo>
                  <a:pt x="0" y="0"/>
                </a:moveTo>
                <a:lnTo>
                  <a:pt x="1574291" y="0"/>
                </a:lnTo>
              </a:path>
            </a:pathLst>
          </a:custGeom>
          <a:ln w="11937">
            <a:solidFill>
              <a:srgbClr val="56221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114800" y="2971800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76200" y="762000"/>
                </a:moveTo>
                <a:lnTo>
                  <a:pt x="37878" y="761149"/>
                </a:lnTo>
                <a:lnTo>
                  <a:pt x="10551" y="758896"/>
                </a:lnTo>
                <a:lnTo>
                  <a:pt x="0" y="755650"/>
                </a:lnTo>
                <a:lnTo>
                  <a:pt x="0" y="6350"/>
                </a:lnTo>
                <a:lnTo>
                  <a:pt x="37527" y="867"/>
                </a:lnTo>
                <a:lnTo>
                  <a:pt x="75764" y="0"/>
                </a:lnTo>
                <a:lnTo>
                  <a:pt x="762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828800" y="938911"/>
            <a:ext cx="457200" cy="103377"/>
          </a:xfrm>
          <a:custGeom>
            <a:avLst/>
            <a:gdLst/>
            <a:ahLst/>
            <a:cxnLst/>
            <a:rect l="l" t="t" r="r" b="b"/>
            <a:pathLst>
              <a:path w="457200" h="103377">
                <a:moveTo>
                  <a:pt x="362966" y="99313"/>
                </a:moveTo>
                <a:lnTo>
                  <a:pt x="364744" y="102362"/>
                </a:lnTo>
                <a:lnTo>
                  <a:pt x="368554" y="103377"/>
                </a:lnTo>
                <a:lnTo>
                  <a:pt x="371601" y="101600"/>
                </a:lnTo>
                <a:lnTo>
                  <a:pt x="457200" y="51688"/>
                </a:lnTo>
                <a:lnTo>
                  <a:pt x="371601" y="1777"/>
                </a:lnTo>
                <a:lnTo>
                  <a:pt x="368554" y="0"/>
                </a:lnTo>
                <a:lnTo>
                  <a:pt x="364744" y="1015"/>
                </a:lnTo>
                <a:lnTo>
                  <a:pt x="362966" y="4063"/>
                </a:lnTo>
                <a:lnTo>
                  <a:pt x="361188" y="7112"/>
                </a:lnTo>
                <a:lnTo>
                  <a:pt x="362204" y="10922"/>
                </a:lnTo>
                <a:lnTo>
                  <a:pt x="365251" y="12700"/>
                </a:lnTo>
                <a:lnTo>
                  <a:pt x="421204" y="45338"/>
                </a:lnTo>
                <a:lnTo>
                  <a:pt x="444626" y="45338"/>
                </a:lnTo>
                <a:lnTo>
                  <a:pt x="444626" y="58038"/>
                </a:lnTo>
                <a:lnTo>
                  <a:pt x="421204" y="58038"/>
                </a:lnTo>
                <a:lnTo>
                  <a:pt x="365251" y="90677"/>
                </a:lnTo>
                <a:lnTo>
                  <a:pt x="362204" y="92455"/>
                </a:lnTo>
                <a:lnTo>
                  <a:pt x="361188" y="96265"/>
                </a:lnTo>
                <a:lnTo>
                  <a:pt x="362966" y="99313"/>
                </a:lnTo>
                <a:close/>
              </a:path>
              <a:path w="457200" h="103377">
                <a:moveTo>
                  <a:pt x="444626" y="45338"/>
                </a:moveTo>
                <a:lnTo>
                  <a:pt x="441451" y="46227"/>
                </a:lnTo>
                <a:lnTo>
                  <a:pt x="441451" y="57150"/>
                </a:lnTo>
                <a:lnTo>
                  <a:pt x="432090" y="51688"/>
                </a:lnTo>
                <a:lnTo>
                  <a:pt x="441451" y="46227"/>
                </a:lnTo>
                <a:lnTo>
                  <a:pt x="444626" y="45338"/>
                </a:lnTo>
                <a:lnTo>
                  <a:pt x="0" y="45338"/>
                </a:lnTo>
                <a:lnTo>
                  <a:pt x="0" y="58038"/>
                </a:lnTo>
                <a:lnTo>
                  <a:pt x="444626" y="58038"/>
                </a:lnTo>
                <a:lnTo>
                  <a:pt x="444626" y="45338"/>
                </a:lnTo>
                <a:close/>
              </a:path>
              <a:path w="457200" h="103377">
                <a:moveTo>
                  <a:pt x="441451" y="46227"/>
                </a:moveTo>
                <a:lnTo>
                  <a:pt x="432090" y="51688"/>
                </a:lnTo>
                <a:lnTo>
                  <a:pt x="441451" y="57150"/>
                </a:lnTo>
                <a:lnTo>
                  <a:pt x="441451" y="46227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828800" y="1219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152400"/>
                </a:moveTo>
                <a:lnTo>
                  <a:pt x="659" y="166679"/>
                </a:lnTo>
                <a:lnTo>
                  <a:pt x="2676" y="181002"/>
                </a:lnTo>
                <a:lnTo>
                  <a:pt x="5988" y="194865"/>
                </a:lnTo>
                <a:lnTo>
                  <a:pt x="10531" y="208204"/>
                </a:lnTo>
                <a:lnTo>
                  <a:pt x="16240" y="220955"/>
                </a:lnTo>
                <a:lnTo>
                  <a:pt x="23051" y="233055"/>
                </a:lnTo>
                <a:lnTo>
                  <a:pt x="30900" y="244439"/>
                </a:lnTo>
                <a:lnTo>
                  <a:pt x="39724" y="255042"/>
                </a:lnTo>
                <a:lnTo>
                  <a:pt x="49457" y="264801"/>
                </a:lnTo>
                <a:lnTo>
                  <a:pt x="60037" y="273653"/>
                </a:lnTo>
                <a:lnTo>
                  <a:pt x="71398" y="281532"/>
                </a:lnTo>
                <a:lnTo>
                  <a:pt x="83478" y="288374"/>
                </a:lnTo>
                <a:lnTo>
                  <a:pt x="96211" y="294116"/>
                </a:lnTo>
                <a:lnTo>
                  <a:pt x="109534" y="298694"/>
                </a:lnTo>
                <a:lnTo>
                  <a:pt x="123382" y="302043"/>
                </a:lnTo>
                <a:lnTo>
                  <a:pt x="137692" y="304100"/>
                </a:lnTo>
                <a:lnTo>
                  <a:pt x="152400" y="304800"/>
                </a:lnTo>
                <a:lnTo>
                  <a:pt x="166679" y="304140"/>
                </a:lnTo>
                <a:lnTo>
                  <a:pt x="181002" y="302123"/>
                </a:lnTo>
                <a:lnTo>
                  <a:pt x="194865" y="298811"/>
                </a:lnTo>
                <a:lnTo>
                  <a:pt x="208204" y="294268"/>
                </a:lnTo>
                <a:lnTo>
                  <a:pt x="220955" y="288559"/>
                </a:lnTo>
                <a:lnTo>
                  <a:pt x="233055" y="281748"/>
                </a:lnTo>
                <a:lnTo>
                  <a:pt x="244439" y="273899"/>
                </a:lnTo>
                <a:lnTo>
                  <a:pt x="255042" y="265075"/>
                </a:lnTo>
                <a:lnTo>
                  <a:pt x="264801" y="255342"/>
                </a:lnTo>
                <a:lnTo>
                  <a:pt x="273653" y="244762"/>
                </a:lnTo>
                <a:lnTo>
                  <a:pt x="281532" y="233401"/>
                </a:lnTo>
                <a:lnTo>
                  <a:pt x="288374" y="221321"/>
                </a:lnTo>
                <a:lnTo>
                  <a:pt x="294116" y="208588"/>
                </a:lnTo>
                <a:lnTo>
                  <a:pt x="298694" y="195265"/>
                </a:lnTo>
                <a:lnTo>
                  <a:pt x="302043" y="181417"/>
                </a:lnTo>
                <a:lnTo>
                  <a:pt x="304100" y="167107"/>
                </a:lnTo>
                <a:lnTo>
                  <a:pt x="304800" y="152400"/>
                </a:lnTo>
                <a:lnTo>
                  <a:pt x="304140" y="138120"/>
                </a:lnTo>
                <a:lnTo>
                  <a:pt x="302123" y="123797"/>
                </a:lnTo>
                <a:lnTo>
                  <a:pt x="298811" y="109934"/>
                </a:lnTo>
                <a:lnTo>
                  <a:pt x="294268" y="96595"/>
                </a:lnTo>
                <a:lnTo>
                  <a:pt x="288559" y="83844"/>
                </a:lnTo>
                <a:lnTo>
                  <a:pt x="281748" y="71744"/>
                </a:lnTo>
                <a:lnTo>
                  <a:pt x="273899" y="60360"/>
                </a:lnTo>
                <a:lnTo>
                  <a:pt x="265075" y="49757"/>
                </a:lnTo>
                <a:lnTo>
                  <a:pt x="255342" y="39998"/>
                </a:lnTo>
                <a:lnTo>
                  <a:pt x="244762" y="31146"/>
                </a:lnTo>
                <a:lnTo>
                  <a:pt x="233401" y="23267"/>
                </a:lnTo>
                <a:lnTo>
                  <a:pt x="221321" y="16425"/>
                </a:lnTo>
                <a:lnTo>
                  <a:pt x="208588" y="10683"/>
                </a:lnTo>
                <a:lnTo>
                  <a:pt x="195265" y="6105"/>
                </a:lnTo>
                <a:lnTo>
                  <a:pt x="181417" y="2756"/>
                </a:lnTo>
                <a:lnTo>
                  <a:pt x="167107" y="699"/>
                </a:lnTo>
                <a:lnTo>
                  <a:pt x="152400" y="0"/>
                </a:lnTo>
                <a:lnTo>
                  <a:pt x="138120" y="659"/>
                </a:lnTo>
                <a:lnTo>
                  <a:pt x="123797" y="2676"/>
                </a:lnTo>
                <a:lnTo>
                  <a:pt x="109934" y="5988"/>
                </a:lnTo>
                <a:lnTo>
                  <a:pt x="96595" y="10531"/>
                </a:lnTo>
                <a:lnTo>
                  <a:pt x="83844" y="16240"/>
                </a:lnTo>
                <a:lnTo>
                  <a:pt x="71744" y="23051"/>
                </a:lnTo>
                <a:lnTo>
                  <a:pt x="60360" y="30900"/>
                </a:lnTo>
                <a:lnTo>
                  <a:pt x="49757" y="39724"/>
                </a:lnTo>
                <a:lnTo>
                  <a:pt x="39998" y="49457"/>
                </a:lnTo>
                <a:lnTo>
                  <a:pt x="31146" y="60037"/>
                </a:lnTo>
                <a:lnTo>
                  <a:pt x="23267" y="71398"/>
                </a:lnTo>
                <a:lnTo>
                  <a:pt x="16425" y="83478"/>
                </a:lnTo>
                <a:lnTo>
                  <a:pt x="10683" y="96211"/>
                </a:lnTo>
                <a:lnTo>
                  <a:pt x="6105" y="109534"/>
                </a:lnTo>
                <a:lnTo>
                  <a:pt x="2756" y="123382"/>
                </a:lnTo>
                <a:lnTo>
                  <a:pt x="699" y="137692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828800" y="1219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152400"/>
                </a:moveTo>
                <a:lnTo>
                  <a:pt x="699" y="137692"/>
                </a:lnTo>
                <a:lnTo>
                  <a:pt x="2756" y="123382"/>
                </a:lnTo>
                <a:lnTo>
                  <a:pt x="6105" y="109534"/>
                </a:lnTo>
                <a:lnTo>
                  <a:pt x="10683" y="96211"/>
                </a:lnTo>
                <a:lnTo>
                  <a:pt x="16425" y="83478"/>
                </a:lnTo>
                <a:lnTo>
                  <a:pt x="23267" y="71398"/>
                </a:lnTo>
                <a:lnTo>
                  <a:pt x="31146" y="60037"/>
                </a:lnTo>
                <a:lnTo>
                  <a:pt x="39998" y="49457"/>
                </a:lnTo>
                <a:lnTo>
                  <a:pt x="49757" y="39724"/>
                </a:lnTo>
                <a:lnTo>
                  <a:pt x="60360" y="30900"/>
                </a:lnTo>
                <a:lnTo>
                  <a:pt x="71744" y="23051"/>
                </a:lnTo>
                <a:lnTo>
                  <a:pt x="83844" y="16240"/>
                </a:lnTo>
                <a:lnTo>
                  <a:pt x="96595" y="10531"/>
                </a:lnTo>
                <a:lnTo>
                  <a:pt x="109934" y="5988"/>
                </a:lnTo>
                <a:lnTo>
                  <a:pt x="123797" y="2676"/>
                </a:lnTo>
                <a:lnTo>
                  <a:pt x="138120" y="659"/>
                </a:lnTo>
                <a:lnTo>
                  <a:pt x="152400" y="0"/>
                </a:lnTo>
                <a:lnTo>
                  <a:pt x="167107" y="699"/>
                </a:lnTo>
                <a:lnTo>
                  <a:pt x="181417" y="2756"/>
                </a:lnTo>
                <a:lnTo>
                  <a:pt x="195265" y="6105"/>
                </a:lnTo>
                <a:lnTo>
                  <a:pt x="208588" y="10683"/>
                </a:lnTo>
                <a:lnTo>
                  <a:pt x="221321" y="16425"/>
                </a:lnTo>
                <a:lnTo>
                  <a:pt x="233401" y="23267"/>
                </a:lnTo>
                <a:lnTo>
                  <a:pt x="244762" y="31146"/>
                </a:lnTo>
                <a:lnTo>
                  <a:pt x="255342" y="39998"/>
                </a:lnTo>
                <a:lnTo>
                  <a:pt x="265075" y="49757"/>
                </a:lnTo>
                <a:lnTo>
                  <a:pt x="273899" y="60360"/>
                </a:lnTo>
                <a:lnTo>
                  <a:pt x="281748" y="71744"/>
                </a:lnTo>
                <a:lnTo>
                  <a:pt x="288559" y="83844"/>
                </a:lnTo>
                <a:lnTo>
                  <a:pt x="294268" y="96595"/>
                </a:lnTo>
                <a:lnTo>
                  <a:pt x="298811" y="109934"/>
                </a:lnTo>
                <a:lnTo>
                  <a:pt x="302123" y="123797"/>
                </a:lnTo>
                <a:lnTo>
                  <a:pt x="304140" y="138120"/>
                </a:lnTo>
                <a:lnTo>
                  <a:pt x="304800" y="152400"/>
                </a:lnTo>
                <a:lnTo>
                  <a:pt x="304100" y="167107"/>
                </a:lnTo>
                <a:lnTo>
                  <a:pt x="302043" y="181417"/>
                </a:lnTo>
                <a:lnTo>
                  <a:pt x="298694" y="195265"/>
                </a:lnTo>
                <a:lnTo>
                  <a:pt x="294116" y="208588"/>
                </a:lnTo>
                <a:lnTo>
                  <a:pt x="288374" y="221321"/>
                </a:lnTo>
                <a:lnTo>
                  <a:pt x="281532" y="233401"/>
                </a:lnTo>
                <a:lnTo>
                  <a:pt x="273653" y="244762"/>
                </a:lnTo>
                <a:lnTo>
                  <a:pt x="264801" y="255342"/>
                </a:lnTo>
                <a:lnTo>
                  <a:pt x="255042" y="265075"/>
                </a:lnTo>
                <a:lnTo>
                  <a:pt x="244439" y="273899"/>
                </a:lnTo>
                <a:lnTo>
                  <a:pt x="233055" y="281748"/>
                </a:lnTo>
                <a:lnTo>
                  <a:pt x="220955" y="288559"/>
                </a:lnTo>
                <a:lnTo>
                  <a:pt x="208204" y="294268"/>
                </a:lnTo>
                <a:lnTo>
                  <a:pt x="194865" y="298811"/>
                </a:lnTo>
                <a:lnTo>
                  <a:pt x="181002" y="302123"/>
                </a:lnTo>
                <a:lnTo>
                  <a:pt x="166679" y="304140"/>
                </a:lnTo>
                <a:lnTo>
                  <a:pt x="152400" y="304800"/>
                </a:lnTo>
                <a:lnTo>
                  <a:pt x="137692" y="304100"/>
                </a:lnTo>
                <a:lnTo>
                  <a:pt x="123382" y="302043"/>
                </a:lnTo>
                <a:lnTo>
                  <a:pt x="109534" y="298694"/>
                </a:lnTo>
                <a:lnTo>
                  <a:pt x="96211" y="294116"/>
                </a:lnTo>
                <a:lnTo>
                  <a:pt x="83478" y="288374"/>
                </a:lnTo>
                <a:lnTo>
                  <a:pt x="71398" y="281532"/>
                </a:lnTo>
                <a:lnTo>
                  <a:pt x="60037" y="273653"/>
                </a:lnTo>
                <a:lnTo>
                  <a:pt x="49457" y="264801"/>
                </a:lnTo>
                <a:lnTo>
                  <a:pt x="39724" y="255042"/>
                </a:lnTo>
                <a:lnTo>
                  <a:pt x="30900" y="244439"/>
                </a:lnTo>
                <a:lnTo>
                  <a:pt x="23051" y="233055"/>
                </a:lnTo>
                <a:lnTo>
                  <a:pt x="16240" y="220955"/>
                </a:lnTo>
                <a:lnTo>
                  <a:pt x="10531" y="208204"/>
                </a:lnTo>
                <a:lnTo>
                  <a:pt x="5988" y="194865"/>
                </a:lnTo>
                <a:lnTo>
                  <a:pt x="2676" y="181002"/>
                </a:lnTo>
                <a:lnTo>
                  <a:pt x="659" y="166679"/>
                </a:lnTo>
                <a:lnTo>
                  <a:pt x="0" y="152400"/>
                </a:lnTo>
                <a:close/>
              </a:path>
            </a:pathLst>
          </a:custGeom>
          <a:ln w="25400">
            <a:solidFill>
              <a:srgbClr val="465A8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873377" y="1263777"/>
            <a:ext cx="215646" cy="215646"/>
          </a:xfrm>
          <a:custGeom>
            <a:avLst/>
            <a:gdLst/>
            <a:ahLst/>
            <a:cxnLst/>
            <a:rect l="l" t="t" r="r" b="b"/>
            <a:pathLst>
              <a:path w="215646" h="215646">
                <a:moveTo>
                  <a:pt x="0" y="0"/>
                </a:moveTo>
                <a:lnTo>
                  <a:pt x="215646" y="215646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873377" y="1263777"/>
            <a:ext cx="215646" cy="215646"/>
          </a:xfrm>
          <a:custGeom>
            <a:avLst/>
            <a:gdLst/>
            <a:ahLst/>
            <a:cxnLst/>
            <a:rect l="l" t="t" r="r" b="b"/>
            <a:pathLst>
              <a:path w="215646" h="215646">
                <a:moveTo>
                  <a:pt x="215646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828800" y="2691511"/>
            <a:ext cx="457200" cy="103377"/>
          </a:xfrm>
          <a:custGeom>
            <a:avLst/>
            <a:gdLst/>
            <a:ahLst/>
            <a:cxnLst/>
            <a:rect l="l" t="t" r="r" b="b"/>
            <a:pathLst>
              <a:path w="457200" h="103377">
                <a:moveTo>
                  <a:pt x="92456" y="1015"/>
                </a:moveTo>
                <a:lnTo>
                  <a:pt x="88645" y="0"/>
                </a:lnTo>
                <a:lnTo>
                  <a:pt x="85598" y="1777"/>
                </a:lnTo>
                <a:lnTo>
                  <a:pt x="0" y="51688"/>
                </a:lnTo>
                <a:lnTo>
                  <a:pt x="12573" y="45338"/>
                </a:lnTo>
                <a:lnTo>
                  <a:pt x="15748" y="57150"/>
                </a:lnTo>
                <a:lnTo>
                  <a:pt x="35995" y="58039"/>
                </a:lnTo>
                <a:lnTo>
                  <a:pt x="457200" y="58038"/>
                </a:lnTo>
                <a:lnTo>
                  <a:pt x="457200" y="45338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7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5" y="10922"/>
                </a:lnTo>
                <a:lnTo>
                  <a:pt x="96012" y="7112"/>
                </a:lnTo>
                <a:lnTo>
                  <a:pt x="94233" y="4063"/>
                </a:lnTo>
                <a:lnTo>
                  <a:pt x="92456" y="1015"/>
                </a:lnTo>
                <a:close/>
              </a:path>
              <a:path w="457200" h="103377">
                <a:moveTo>
                  <a:pt x="85598" y="101600"/>
                </a:moveTo>
                <a:lnTo>
                  <a:pt x="88645" y="103377"/>
                </a:lnTo>
                <a:lnTo>
                  <a:pt x="92456" y="102362"/>
                </a:lnTo>
                <a:lnTo>
                  <a:pt x="94233" y="99313"/>
                </a:lnTo>
                <a:lnTo>
                  <a:pt x="96012" y="96265"/>
                </a:lnTo>
                <a:lnTo>
                  <a:pt x="94995" y="92455"/>
                </a:lnTo>
                <a:lnTo>
                  <a:pt x="91948" y="90677"/>
                </a:lnTo>
                <a:lnTo>
                  <a:pt x="35995" y="58039"/>
                </a:lnTo>
                <a:lnTo>
                  <a:pt x="12573" y="58038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8"/>
                </a:lnTo>
                <a:lnTo>
                  <a:pt x="0" y="51688"/>
                </a:lnTo>
                <a:lnTo>
                  <a:pt x="85598" y="101600"/>
                </a:lnTo>
                <a:close/>
              </a:path>
              <a:path w="457200" h="103377">
                <a:moveTo>
                  <a:pt x="35995" y="45339"/>
                </a:moveTo>
                <a:lnTo>
                  <a:pt x="15748" y="46227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873377" y="2971800"/>
            <a:ext cx="260223" cy="304800"/>
          </a:xfrm>
          <a:custGeom>
            <a:avLst/>
            <a:gdLst/>
            <a:ahLst/>
            <a:cxnLst/>
            <a:rect l="l" t="t" r="r" b="b"/>
            <a:pathLst>
              <a:path w="260223" h="304800">
                <a:moveTo>
                  <a:pt x="0" y="152400"/>
                </a:moveTo>
                <a:lnTo>
                  <a:pt x="423" y="164788"/>
                </a:lnTo>
                <a:lnTo>
                  <a:pt x="2164" y="180231"/>
                </a:lnTo>
                <a:lnTo>
                  <a:pt x="5188" y="195146"/>
                </a:lnTo>
                <a:lnTo>
                  <a:pt x="9426" y="209455"/>
                </a:lnTo>
                <a:lnTo>
                  <a:pt x="14811" y="223077"/>
                </a:lnTo>
                <a:lnTo>
                  <a:pt x="21273" y="235932"/>
                </a:lnTo>
                <a:lnTo>
                  <a:pt x="28745" y="247941"/>
                </a:lnTo>
                <a:lnTo>
                  <a:pt x="37159" y="259025"/>
                </a:lnTo>
                <a:lnTo>
                  <a:pt x="46446" y="269102"/>
                </a:lnTo>
                <a:lnTo>
                  <a:pt x="56538" y="278095"/>
                </a:lnTo>
                <a:lnTo>
                  <a:pt x="67367" y="285923"/>
                </a:lnTo>
                <a:lnTo>
                  <a:pt x="78864" y="292506"/>
                </a:lnTo>
                <a:lnTo>
                  <a:pt x="90962" y="297765"/>
                </a:lnTo>
                <a:lnTo>
                  <a:pt x="103592" y="301620"/>
                </a:lnTo>
                <a:lnTo>
                  <a:pt x="116685" y="303991"/>
                </a:lnTo>
                <a:lnTo>
                  <a:pt x="130175" y="304800"/>
                </a:lnTo>
                <a:lnTo>
                  <a:pt x="140650" y="304312"/>
                </a:lnTo>
                <a:lnTo>
                  <a:pt x="153823" y="302283"/>
                </a:lnTo>
                <a:lnTo>
                  <a:pt x="166551" y="298752"/>
                </a:lnTo>
                <a:lnTo>
                  <a:pt x="178763" y="293797"/>
                </a:lnTo>
                <a:lnTo>
                  <a:pt x="190392" y="287500"/>
                </a:lnTo>
                <a:lnTo>
                  <a:pt x="201369" y="279939"/>
                </a:lnTo>
                <a:lnTo>
                  <a:pt x="211627" y="271195"/>
                </a:lnTo>
                <a:lnTo>
                  <a:pt x="221095" y="261347"/>
                </a:lnTo>
                <a:lnTo>
                  <a:pt x="229706" y="250475"/>
                </a:lnTo>
                <a:lnTo>
                  <a:pt x="237391" y="238659"/>
                </a:lnTo>
                <a:lnTo>
                  <a:pt x="244082" y="225978"/>
                </a:lnTo>
                <a:lnTo>
                  <a:pt x="249710" y="212513"/>
                </a:lnTo>
                <a:lnTo>
                  <a:pt x="254206" y="198342"/>
                </a:lnTo>
                <a:lnTo>
                  <a:pt x="257503" y="183547"/>
                </a:lnTo>
                <a:lnTo>
                  <a:pt x="259531" y="168206"/>
                </a:lnTo>
                <a:lnTo>
                  <a:pt x="260223" y="152400"/>
                </a:lnTo>
                <a:lnTo>
                  <a:pt x="259806" y="140108"/>
                </a:lnTo>
                <a:lnTo>
                  <a:pt x="258072" y="124656"/>
                </a:lnTo>
                <a:lnTo>
                  <a:pt x="255054" y="109731"/>
                </a:lnTo>
                <a:lnTo>
                  <a:pt x="250821" y="95413"/>
                </a:lnTo>
                <a:lnTo>
                  <a:pt x="245442" y="81782"/>
                </a:lnTo>
                <a:lnTo>
                  <a:pt x="238984" y="68918"/>
                </a:lnTo>
                <a:lnTo>
                  <a:pt x="231516" y="56900"/>
                </a:lnTo>
                <a:lnTo>
                  <a:pt x="223108" y="45809"/>
                </a:lnTo>
                <a:lnTo>
                  <a:pt x="213826" y="35724"/>
                </a:lnTo>
                <a:lnTo>
                  <a:pt x="203740" y="26725"/>
                </a:lnTo>
                <a:lnTo>
                  <a:pt x="192919" y="18891"/>
                </a:lnTo>
                <a:lnTo>
                  <a:pt x="181430" y="12303"/>
                </a:lnTo>
                <a:lnTo>
                  <a:pt x="169343" y="7040"/>
                </a:lnTo>
                <a:lnTo>
                  <a:pt x="156726" y="3182"/>
                </a:lnTo>
                <a:lnTo>
                  <a:pt x="143647" y="808"/>
                </a:lnTo>
                <a:lnTo>
                  <a:pt x="130175" y="0"/>
                </a:lnTo>
                <a:lnTo>
                  <a:pt x="119598" y="495"/>
                </a:lnTo>
                <a:lnTo>
                  <a:pt x="106413" y="2532"/>
                </a:lnTo>
                <a:lnTo>
                  <a:pt x="93676" y="6070"/>
                </a:lnTo>
                <a:lnTo>
                  <a:pt x="81456" y="11029"/>
                </a:lnTo>
                <a:lnTo>
                  <a:pt x="69822" y="17330"/>
                </a:lnTo>
                <a:lnTo>
                  <a:pt x="58841" y="24893"/>
                </a:lnTo>
                <a:lnTo>
                  <a:pt x="48582" y="33638"/>
                </a:lnTo>
                <a:lnTo>
                  <a:pt x="39114" y="43486"/>
                </a:lnTo>
                <a:lnTo>
                  <a:pt x="30504" y="54357"/>
                </a:lnTo>
                <a:lnTo>
                  <a:pt x="22820" y="66170"/>
                </a:lnTo>
                <a:lnTo>
                  <a:pt x="16132" y="78848"/>
                </a:lnTo>
                <a:lnTo>
                  <a:pt x="10506" y="92309"/>
                </a:lnTo>
                <a:lnTo>
                  <a:pt x="6012" y="106475"/>
                </a:lnTo>
                <a:lnTo>
                  <a:pt x="2717" y="121265"/>
                </a:lnTo>
                <a:lnTo>
                  <a:pt x="690" y="136599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873377" y="2971800"/>
            <a:ext cx="260223" cy="304800"/>
          </a:xfrm>
          <a:custGeom>
            <a:avLst/>
            <a:gdLst/>
            <a:ahLst/>
            <a:cxnLst/>
            <a:rect l="l" t="t" r="r" b="b"/>
            <a:pathLst>
              <a:path w="260223" h="304800">
                <a:moveTo>
                  <a:pt x="0" y="152400"/>
                </a:moveTo>
                <a:lnTo>
                  <a:pt x="690" y="136599"/>
                </a:lnTo>
                <a:lnTo>
                  <a:pt x="2717" y="121265"/>
                </a:lnTo>
                <a:lnTo>
                  <a:pt x="6012" y="106475"/>
                </a:lnTo>
                <a:lnTo>
                  <a:pt x="10506" y="92309"/>
                </a:lnTo>
                <a:lnTo>
                  <a:pt x="16132" y="78848"/>
                </a:lnTo>
                <a:lnTo>
                  <a:pt x="22820" y="66170"/>
                </a:lnTo>
                <a:lnTo>
                  <a:pt x="30504" y="54357"/>
                </a:lnTo>
                <a:lnTo>
                  <a:pt x="39114" y="43486"/>
                </a:lnTo>
                <a:lnTo>
                  <a:pt x="48582" y="33638"/>
                </a:lnTo>
                <a:lnTo>
                  <a:pt x="58841" y="24893"/>
                </a:lnTo>
                <a:lnTo>
                  <a:pt x="69822" y="17330"/>
                </a:lnTo>
                <a:lnTo>
                  <a:pt x="81456" y="11029"/>
                </a:lnTo>
                <a:lnTo>
                  <a:pt x="93676" y="6070"/>
                </a:lnTo>
                <a:lnTo>
                  <a:pt x="106413" y="2532"/>
                </a:lnTo>
                <a:lnTo>
                  <a:pt x="119598" y="495"/>
                </a:lnTo>
                <a:lnTo>
                  <a:pt x="130175" y="0"/>
                </a:lnTo>
                <a:lnTo>
                  <a:pt x="143647" y="808"/>
                </a:lnTo>
                <a:lnTo>
                  <a:pt x="156726" y="3182"/>
                </a:lnTo>
                <a:lnTo>
                  <a:pt x="169343" y="7040"/>
                </a:lnTo>
                <a:lnTo>
                  <a:pt x="181430" y="12303"/>
                </a:lnTo>
                <a:lnTo>
                  <a:pt x="192919" y="18891"/>
                </a:lnTo>
                <a:lnTo>
                  <a:pt x="203740" y="26725"/>
                </a:lnTo>
                <a:lnTo>
                  <a:pt x="213826" y="35724"/>
                </a:lnTo>
                <a:lnTo>
                  <a:pt x="223108" y="45809"/>
                </a:lnTo>
                <a:lnTo>
                  <a:pt x="231516" y="56900"/>
                </a:lnTo>
                <a:lnTo>
                  <a:pt x="238984" y="68918"/>
                </a:lnTo>
                <a:lnTo>
                  <a:pt x="245442" y="81782"/>
                </a:lnTo>
                <a:lnTo>
                  <a:pt x="250821" y="95413"/>
                </a:lnTo>
                <a:lnTo>
                  <a:pt x="255054" y="109731"/>
                </a:lnTo>
                <a:lnTo>
                  <a:pt x="258072" y="124656"/>
                </a:lnTo>
                <a:lnTo>
                  <a:pt x="259806" y="140108"/>
                </a:lnTo>
                <a:lnTo>
                  <a:pt x="260223" y="152400"/>
                </a:lnTo>
                <a:lnTo>
                  <a:pt x="259531" y="168206"/>
                </a:lnTo>
                <a:lnTo>
                  <a:pt x="257503" y="183547"/>
                </a:lnTo>
                <a:lnTo>
                  <a:pt x="254206" y="198342"/>
                </a:lnTo>
                <a:lnTo>
                  <a:pt x="249710" y="212513"/>
                </a:lnTo>
                <a:lnTo>
                  <a:pt x="244082" y="225978"/>
                </a:lnTo>
                <a:lnTo>
                  <a:pt x="237391" y="238659"/>
                </a:lnTo>
                <a:lnTo>
                  <a:pt x="229706" y="250475"/>
                </a:lnTo>
                <a:lnTo>
                  <a:pt x="221095" y="261347"/>
                </a:lnTo>
                <a:lnTo>
                  <a:pt x="211627" y="271195"/>
                </a:lnTo>
                <a:lnTo>
                  <a:pt x="201369" y="279939"/>
                </a:lnTo>
                <a:lnTo>
                  <a:pt x="190392" y="287500"/>
                </a:lnTo>
                <a:lnTo>
                  <a:pt x="178763" y="293797"/>
                </a:lnTo>
                <a:lnTo>
                  <a:pt x="166551" y="298752"/>
                </a:lnTo>
                <a:lnTo>
                  <a:pt x="153823" y="302283"/>
                </a:lnTo>
                <a:lnTo>
                  <a:pt x="140650" y="304312"/>
                </a:lnTo>
                <a:lnTo>
                  <a:pt x="130175" y="304800"/>
                </a:lnTo>
                <a:lnTo>
                  <a:pt x="116685" y="303991"/>
                </a:lnTo>
                <a:lnTo>
                  <a:pt x="103592" y="301620"/>
                </a:lnTo>
                <a:lnTo>
                  <a:pt x="90962" y="297765"/>
                </a:lnTo>
                <a:lnTo>
                  <a:pt x="78864" y="292506"/>
                </a:lnTo>
                <a:lnTo>
                  <a:pt x="67367" y="285923"/>
                </a:lnTo>
                <a:lnTo>
                  <a:pt x="56538" y="278095"/>
                </a:lnTo>
                <a:lnTo>
                  <a:pt x="46446" y="269102"/>
                </a:lnTo>
                <a:lnTo>
                  <a:pt x="37159" y="259025"/>
                </a:lnTo>
                <a:lnTo>
                  <a:pt x="28745" y="247941"/>
                </a:lnTo>
                <a:lnTo>
                  <a:pt x="21273" y="235932"/>
                </a:lnTo>
                <a:lnTo>
                  <a:pt x="14811" y="223077"/>
                </a:lnTo>
                <a:lnTo>
                  <a:pt x="9426" y="209455"/>
                </a:lnTo>
                <a:lnTo>
                  <a:pt x="5188" y="195146"/>
                </a:lnTo>
                <a:lnTo>
                  <a:pt x="2164" y="180231"/>
                </a:lnTo>
                <a:lnTo>
                  <a:pt x="423" y="164788"/>
                </a:lnTo>
                <a:lnTo>
                  <a:pt x="0" y="152400"/>
                </a:lnTo>
                <a:close/>
              </a:path>
            </a:pathLst>
          </a:custGeom>
          <a:ln w="25400">
            <a:solidFill>
              <a:srgbClr val="465A8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911477" y="3016377"/>
            <a:ext cx="184023" cy="215646"/>
          </a:xfrm>
          <a:custGeom>
            <a:avLst/>
            <a:gdLst/>
            <a:ahLst/>
            <a:cxnLst/>
            <a:rect l="l" t="t" r="r" b="b"/>
            <a:pathLst>
              <a:path w="184023" h="215646">
                <a:moveTo>
                  <a:pt x="0" y="0"/>
                </a:moveTo>
                <a:lnTo>
                  <a:pt x="184023" y="21564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911477" y="3016377"/>
            <a:ext cx="184023" cy="215646"/>
          </a:xfrm>
          <a:custGeom>
            <a:avLst/>
            <a:gdLst/>
            <a:ahLst/>
            <a:cxnLst/>
            <a:rect l="l" t="t" r="r" b="b"/>
            <a:pathLst>
              <a:path w="184023" h="215646">
                <a:moveTo>
                  <a:pt x="184023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514602" y="466545"/>
            <a:ext cx="105577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B-</a:t>
            </a:r>
            <a:r>
              <a:rPr dirty="0" smtClean="0" sz="1800" spc="-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ɥ</a:t>
            </a:r>
            <a:r>
              <a:rPr dirty="0" smtClean="0" sz="1800" spc="-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u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é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26791" y="466545"/>
            <a:ext cx="4169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u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+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98392" y="466545"/>
            <a:ext cx="73611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vo</a:t>
            </a:r>
            <a:r>
              <a:rPr dirty="0" smtClean="0" sz="1800" spc="25">
                <a:solidFill>
                  <a:srgbClr val="562213"/>
                </a:solidFill>
                <a:latin typeface="Times New Roman"/>
                <a:cs typeface="Times New Roman"/>
              </a:rPr>
              <a:t>y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elle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59249" y="466545"/>
            <a:ext cx="510489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906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lui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lɥi]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37048" y="466545"/>
            <a:ext cx="504088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480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nuit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[nɥi]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4758" y="466545"/>
            <a:ext cx="99283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huit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huer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71791" y="466545"/>
            <a:ext cx="657224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638" algn="ctr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nuage</a:t>
            </a:r>
            <a:endParaRPr sz="1800">
              <a:latin typeface="Times New Roman"/>
              <a:cs typeface="Times New Roman"/>
            </a:endParaRPr>
          </a:p>
          <a:p>
            <a:pPr marR="8661" algn="ctr">
              <a:lnSpc>
                <a:spcPct val="95825"/>
              </a:lnSpc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[nɥ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Ʒ]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48345" y="466545"/>
            <a:ext cx="589330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675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ru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ct val="95825"/>
              </a:lnSpc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[r</a:t>
            </a:r>
            <a:r>
              <a:rPr dirty="0" smtClean="0" sz="1800" spc="29">
                <a:solidFill>
                  <a:srgbClr val="562213"/>
                </a:solidFill>
                <a:latin typeface="Times New Roman"/>
                <a:cs typeface="Times New Roman"/>
              </a:rPr>
              <a:t>ɥ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l]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53810" y="740865"/>
            <a:ext cx="45402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[ɥi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17309" y="740865"/>
            <a:ext cx="42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[ɥ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28902" y="1564206"/>
            <a:ext cx="177449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s</a:t>
            </a:r>
            <a:r>
              <a:rPr dirty="0" smtClean="0" sz="1800" spc="-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ex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ep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ionn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18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72383" y="1564206"/>
            <a:ext cx="6446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tru</a:t>
            </a:r>
            <a:r>
              <a:rPr dirty="0" smtClean="0" sz="1800" spc="4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27906" y="1564206"/>
            <a:ext cx="5708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[tr</a:t>
            </a:r>
            <a:r>
              <a:rPr dirty="0" smtClean="0" sz="1800" spc="25">
                <a:solidFill>
                  <a:srgbClr val="562213"/>
                </a:solidFill>
                <a:latin typeface="Times New Roman"/>
                <a:cs typeface="Times New Roman"/>
              </a:rPr>
              <a:t>y</a:t>
            </a:r>
            <a:r>
              <a:rPr dirty="0" smtClean="0" sz="1800" spc="0">
                <a:solidFill>
                  <a:srgbClr val="562213"/>
                </a:solidFill>
                <a:latin typeface="Times New Roman"/>
                <a:cs typeface="Times New Roman"/>
              </a:rPr>
              <a:t>ã]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56690" y="2204286"/>
            <a:ext cx="7769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C-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w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4496" y="2204286"/>
            <a:ext cx="67645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tabLst>
                <a:tab pos="622300" algn="l"/>
              </a:tabLst>
            </a:pPr>
            <a:r>
              <a:rPr dirty="0" smtClean="0" sz="1800">
                <a:latin typeface="Times New Roman"/>
                <a:cs typeface="Times New Roman"/>
              </a:rPr>
              <a:t>o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0">
                <a:latin typeface="Times New Roman"/>
                <a:cs typeface="Times New Roman"/>
              </a:rPr>
              <a:t>é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 u="sng">
                <a:latin typeface="Times New Roman"/>
                <a:cs typeface="Times New Roman"/>
              </a:rPr>
              <a:t> </a:t>
            </a:r>
            <a:r>
              <a:rPr dirty="0" smtClean="0" sz="1800" spc="0" u="sng"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32937" y="2204286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1.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75380" y="2204286"/>
            <a:ext cx="1321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ou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+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25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-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05323" y="2204286"/>
            <a:ext cx="542289" cy="604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lou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50901">
              <a:lnSpc>
                <a:spcPct val="95825"/>
              </a:lnSpc>
              <a:spcBef>
                <a:spcPts val="59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[lwi]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00901" y="2204286"/>
            <a:ext cx="440537" cy="604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734" marR="3429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oui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9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[wi]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15183" y="2905326"/>
            <a:ext cx="2311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15995" y="2905326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00830" y="2905326"/>
            <a:ext cx="18862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+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1060" y="2905326"/>
            <a:ext cx="13581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75784" y="2905326"/>
            <a:ext cx="70251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=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wa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5757" y="2905326"/>
            <a:ext cx="13581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96583" y="2905326"/>
            <a:ext cx="957810" cy="1305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9219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oise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  <a:p>
            <a:pPr marL="31853" marR="34289">
              <a:lnSpc>
                <a:spcPct val="95825"/>
              </a:lnSpc>
              <a:spcBef>
                <a:spcPts val="59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w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o]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692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age</a:t>
            </a:r>
            <a:endParaRPr sz="1800">
              <a:latin typeface="Times New Roman"/>
              <a:cs typeface="Times New Roman"/>
            </a:endParaRPr>
          </a:p>
          <a:p>
            <a:pPr marL="31853">
              <a:lnSpc>
                <a:spcPct val="95825"/>
              </a:lnSpc>
              <a:spcBef>
                <a:spcPts val="690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v</a:t>
            </a:r>
            <a:r>
              <a:rPr dirty="0" smtClean="0" sz="1800" spc="-9">
                <a:latin typeface="Times New Roman"/>
                <a:cs typeface="Times New Roman"/>
              </a:rPr>
              <a:t>w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Ʒ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8437" y="3606375"/>
            <a:ext cx="174188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00649" y="3606375"/>
            <a:ext cx="841674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=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[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waj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4471" y="4307660"/>
            <a:ext cx="849960" cy="604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612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voi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ure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9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[vwa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19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r]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9912" y="4307660"/>
            <a:ext cx="694969" cy="604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551" marR="1844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oise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9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[wa</a:t>
            </a:r>
            <a:r>
              <a:rPr dirty="0" smtClean="0" sz="1800" spc="4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o]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7377" y="5359601"/>
            <a:ext cx="18339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u="sng">
                <a:latin typeface="Times New Roman"/>
                <a:cs typeface="Times New Roman"/>
              </a:rPr>
              <a:t>c</a:t>
            </a:r>
            <a:r>
              <a:rPr dirty="0" smtClean="0" sz="1800" spc="4" u="sng">
                <a:latin typeface="Times New Roman"/>
                <a:cs typeface="Times New Roman"/>
              </a:rPr>
              <a:t>a</a:t>
            </a:r>
            <a:r>
              <a:rPr dirty="0" smtClean="0" sz="1800" spc="0" u="sng">
                <a:latin typeface="Times New Roman"/>
                <a:cs typeface="Times New Roman"/>
              </a:rPr>
              <a:t>s</a:t>
            </a:r>
            <a:r>
              <a:rPr dirty="0" smtClean="0" sz="1800" spc="0" u="sng">
                <a:latin typeface="Times New Roman"/>
                <a:cs typeface="Times New Roman"/>
              </a:rPr>
              <a:t> </a:t>
            </a:r>
            <a:r>
              <a:rPr dirty="0" smtClean="0" sz="1800" spc="4" u="sng">
                <a:latin typeface="Times New Roman"/>
                <a:cs typeface="Times New Roman"/>
              </a:rPr>
              <a:t>e</a:t>
            </a:r>
            <a:r>
              <a:rPr dirty="0" smtClean="0" sz="1800" spc="0" u="sng">
                <a:latin typeface="Times New Roman"/>
                <a:cs typeface="Times New Roman"/>
              </a:rPr>
              <a:t>xc</a:t>
            </a:r>
            <a:r>
              <a:rPr dirty="0" smtClean="0" sz="1800" spc="4" u="sng">
                <a:latin typeface="Times New Roman"/>
                <a:cs typeface="Times New Roman"/>
              </a:rPr>
              <a:t>e</a:t>
            </a:r>
            <a:r>
              <a:rPr dirty="0" smtClean="0" sz="1800" spc="0" u="sng">
                <a:latin typeface="Times New Roman"/>
                <a:cs typeface="Times New Roman"/>
              </a:rPr>
              <a:t>pt</a:t>
            </a:r>
            <a:r>
              <a:rPr dirty="0" smtClean="0" sz="1800" spc="4" u="sng">
                <a:latin typeface="Times New Roman"/>
                <a:cs typeface="Times New Roman"/>
              </a:rPr>
              <a:t>i</a:t>
            </a:r>
            <a:r>
              <a:rPr dirty="0" smtClean="0" sz="1800" spc="0" u="sng">
                <a:latin typeface="Times New Roman"/>
                <a:cs typeface="Times New Roman"/>
              </a:rPr>
              <a:t>onnel</a:t>
            </a:r>
            <a:r>
              <a:rPr dirty="0" smtClean="0" sz="1800" spc="445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:</a:t>
            </a:r>
            <a:r>
              <a:rPr dirty="0" smtClean="0" sz="1800" spc="0"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71671" y="5359601"/>
            <a:ext cx="634491" cy="604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tro</a:t>
            </a:r>
            <a:r>
              <a:rPr dirty="0" smtClean="0" sz="1800" spc="4">
                <a:latin typeface="Times New Roman"/>
                <a:cs typeface="Times New Roman"/>
              </a:rPr>
              <a:t>uée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592"/>
              </a:spcBef>
            </a:pPr>
            <a:r>
              <a:rPr dirty="0" smtClean="0" sz="1800" spc="0">
                <a:latin typeface="Times New Roman"/>
                <a:cs typeface="Times New Roman"/>
              </a:rPr>
              <a:t>[tru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5359" y="2261235"/>
            <a:ext cx="2286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932914" y="5416550"/>
            <a:ext cx="571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352800" y="2286000"/>
            <a:ext cx="4191000" cy="0"/>
          </a:xfrm>
          <a:custGeom>
            <a:avLst/>
            <a:gdLst/>
            <a:ahLst/>
            <a:cxnLst/>
            <a:rect l="l" t="t" r="r" b="b"/>
            <a:pathLst>
              <a:path w="4191000" h="0">
                <a:moveTo>
                  <a:pt x="41910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492110" y="2286000"/>
            <a:ext cx="103378" cy="304800"/>
          </a:xfrm>
          <a:custGeom>
            <a:avLst/>
            <a:gdLst/>
            <a:ahLst/>
            <a:cxnLst/>
            <a:rect l="l" t="t" r="r" b="b"/>
            <a:pathLst>
              <a:path w="103378" h="304800">
                <a:moveTo>
                  <a:pt x="57150" y="289051"/>
                </a:moveTo>
                <a:lnTo>
                  <a:pt x="46228" y="289051"/>
                </a:lnTo>
                <a:lnTo>
                  <a:pt x="45339" y="292226"/>
                </a:lnTo>
                <a:lnTo>
                  <a:pt x="4064" y="210565"/>
                </a:lnTo>
                <a:lnTo>
                  <a:pt x="1016" y="212344"/>
                </a:lnTo>
                <a:lnTo>
                  <a:pt x="0" y="216153"/>
                </a:lnTo>
                <a:lnTo>
                  <a:pt x="1778" y="219201"/>
                </a:lnTo>
                <a:lnTo>
                  <a:pt x="51689" y="304800"/>
                </a:lnTo>
                <a:lnTo>
                  <a:pt x="58039" y="292226"/>
                </a:lnTo>
                <a:lnTo>
                  <a:pt x="57150" y="289051"/>
                </a:lnTo>
                <a:close/>
              </a:path>
              <a:path w="103378" h="304800">
                <a:moveTo>
                  <a:pt x="51689" y="304800"/>
                </a:moveTo>
                <a:lnTo>
                  <a:pt x="101600" y="219201"/>
                </a:lnTo>
                <a:lnTo>
                  <a:pt x="103378" y="216153"/>
                </a:lnTo>
                <a:lnTo>
                  <a:pt x="102362" y="212344"/>
                </a:lnTo>
                <a:lnTo>
                  <a:pt x="99314" y="210565"/>
                </a:lnTo>
                <a:lnTo>
                  <a:pt x="96266" y="208787"/>
                </a:lnTo>
                <a:lnTo>
                  <a:pt x="92456" y="209803"/>
                </a:lnTo>
                <a:lnTo>
                  <a:pt x="90678" y="212851"/>
                </a:lnTo>
                <a:lnTo>
                  <a:pt x="58038" y="268804"/>
                </a:lnTo>
                <a:lnTo>
                  <a:pt x="51689" y="279690"/>
                </a:lnTo>
                <a:lnTo>
                  <a:pt x="45338" y="268804"/>
                </a:lnTo>
                <a:lnTo>
                  <a:pt x="12700" y="212851"/>
                </a:lnTo>
                <a:lnTo>
                  <a:pt x="10922" y="209803"/>
                </a:lnTo>
                <a:lnTo>
                  <a:pt x="7112" y="208787"/>
                </a:lnTo>
                <a:lnTo>
                  <a:pt x="4064" y="210565"/>
                </a:lnTo>
                <a:lnTo>
                  <a:pt x="45339" y="292226"/>
                </a:lnTo>
                <a:lnTo>
                  <a:pt x="46228" y="289051"/>
                </a:lnTo>
                <a:lnTo>
                  <a:pt x="57150" y="289051"/>
                </a:lnTo>
                <a:lnTo>
                  <a:pt x="58039" y="292226"/>
                </a:lnTo>
                <a:lnTo>
                  <a:pt x="51689" y="304800"/>
                </a:lnTo>
                <a:close/>
              </a:path>
              <a:path w="103378" h="304800">
                <a:moveTo>
                  <a:pt x="51689" y="279690"/>
                </a:moveTo>
                <a:lnTo>
                  <a:pt x="58038" y="268804"/>
                </a:lnTo>
                <a:lnTo>
                  <a:pt x="58039" y="0"/>
                </a:lnTo>
                <a:lnTo>
                  <a:pt x="45339" y="0"/>
                </a:lnTo>
                <a:lnTo>
                  <a:pt x="45338" y="268804"/>
                </a:lnTo>
                <a:lnTo>
                  <a:pt x="51689" y="2796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301111" y="2286000"/>
            <a:ext cx="103377" cy="304800"/>
          </a:xfrm>
          <a:custGeom>
            <a:avLst/>
            <a:gdLst/>
            <a:ahLst/>
            <a:cxnLst/>
            <a:rect l="l" t="t" r="r" b="b"/>
            <a:pathLst>
              <a:path w="103377" h="304800">
                <a:moveTo>
                  <a:pt x="57150" y="289051"/>
                </a:moveTo>
                <a:lnTo>
                  <a:pt x="46227" y="289051"/>
                </a:lnTo>
                <a:lnTo>
                  <a:pt x="45338" y="292226"/>
                </a:lnTo>
                <a:lnTo>
                  <a:pt x="4063" y="210565"/>
                </a:lnTo>
                <a:lnTo>
                  <a:pt x="1015" y="212344"/>
                </a:lnTo>
                <a:lnTo>
                  <a:pt x="0" y="216153"/>
                </a:lnTo>
                <a:lnTo>
                  <a:pt x="1777" y="219201"/>
                </a:lnTo>
                <a:lnTo>
                  <a:pt x="51688" y="304800"/>
                </a:lnTo>
                <a:lnTo>
                  <a:pt x="58038" y="292226"/>
                </a:lnTo>
                <a:lnTo>
                  <a:pt x="57150" y="289051"/>
                </a:lnTo>
                <a:close/>
              </a:path>
              <a:path w="103377" h="304800">
                <a:moveTo>
                  <a:pt x="51688" y="304800"/>
                </a:moveTo>
                <a:lnTo>
                  <a:pt x="101600" y="219201"/>
                </a:lnTo>
                <a:lnTo>
                  <a:pt x="103377" y="216153"/>
                </a:lnTo>
                <a:lnTo>
                  <a:pt x="102362" y="212344"/>
                </a:lnTo>
                <a:lnTo>
                  <a:pt x="99313" y="210565"/>
                </a:lnTo>
                <a:lnTo>
                  <a:pt x="96265" y="208787"/>
                </a:lnTo>
                <a:lnTo>
                  <a:pt x="92455" y="209803"/>
                </a:lnTo>
                <a:lnTo>
                  <a:pt x="90677" y="212851"/>
                </a:lnTo>
                <a:lnTo>
                  <a:pt x="58038" y="268804"/>
                </a:lnTo>
                <a:lnTo>
                  <a:pt x="51689" y="279690"/>
                </a:lnTo>
                <a:lnTo>
                  <a:pt x="45338" y="268804"/>
                </a:lnTo>
                <a:lnTo>
                  <a:pt x="12700" y="212851"/>
                </a:lnTo>
                <a:lnTo>
                  <a:pt x="10922" y="209803"/>
                </a:lnTo>
                <a:lnTo>
                  <a:pt x="7112" y="208787"/>
                </a:lnTo>
                <a:lnTo>
                  <a:pt x="4063" y="210565"/>
                </a:lnTo>
                <a:lnTo>
                  <a:pt x="45338" y="292226"/>
                </a:lnTo>
                <a:lnTo>
                  <a:pt x="46227" y="289051"/>
                </a:lnTo>
                <a:lnTo>
                  <a:pt x="57150" y="289051"/>
                </a:lnTo>
                <a:lnTo>
                  <a:pt x="58038" y="292226"/>
                </a:lnTo>
                <a:lnTo>
                  <a:pt x="51688" y="304800"/>
                </a:lnTo>
                <a:close/>
              </a:path>
              <a:path w="103377" h="304800">
                <a:moveTo>
                  <a:pt x="51689" y="279690"/>
                </a:moveTo>
                <a:lnTo>
                  <a:pt x="58038" y="268804"/>
                </a:lnTo>
                <a:lnTo>
                  <a:pt x="58038" y="0"/>
                </a:lnTo>
                <a:lnTo>
                  <a:pt x="45338" y="0"/>
                </a:lnTo>
                <a:lnTo>
                  <a:pt x="45338" y="268804"/>
                </a:lnTo>
                <a:lnTo>
                  <a:pt x="51689" y="2796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105400" y="1600200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68580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133600" y="3429000"/>
            <a:ext cx="2819400" cy="0"/>
          </a:xfrm>
          <a:custGeom>
            <a:avLst/>
            <a:gdLst/>
            <a:ahLst/>
            <a:cxnLst/>
            <a:rect l="l" t="t" r="r" b="b"/>
            <a:pathLst>
              <a:path w="2819400" h="0">
                <a:moveTo>
                  <a:pt x="28194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352800" y="3200400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22860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081911" y="3429000"/>
            <a:ext cx="103377" cy="228600"/>
          </a:xfrm>
          <a:custGeom>
            <a:avLst/>
            <a:gdLst/>
            <a:ahLst/>
            <a:cxnLst/>
            <a:rect l="l" t="t" r="r" b="b"/>
            <a:pathLst>
              <a:path w="103377" h="228600">
                <a:moveTo>
                  <a:pt x="57150" y="212851"/>
                </a:moveTo>
                <a:lnTo>
                  <a:pt x="46227" y="212851"/>
                </a:lnTo>
                <a:lnTo>
                  <a:pt x="45338" y="216026"/>
                </a:lnTo>
                <a:lnTo>
                  <a:pt x="4063" y="134365"/>
                </a:lnTo>
                <a:lnTo>
                  <a:pt x="1015" y="136144"/>
                </a:lnTo>
                <a:lnTo>
                  <a:pt x="0" y="139953"/>
                </a:lnTo>
                <a:lnTo>
                  <a:pt x="1777" y="143001"/>
                </a:lnTo>
                <a:lnTo>
                  <a:pt x="51688" y="228600"/>
                </a:lnTo>
                <a:lnTo>
                  <a:pt x="58038" y="216026"/>
                </a:lnTo>
                <a:lnTo>
                  <a:pt x="57150" y="212851"/>
                </a:lnTo>
                <a:close/>
              </a:path>
              <a:path w="103377" h="228600">
                <a:moveTo>
                  <a:pt x="51688" y="228600"/>
                </a:moveTo>
                <a:lnTo>
                  <a:pt x="101600" y="143001"/>
                </a:lnTo>
                <a:lnTo>
                  <a:pt x="103377" y="139953"/>
                </a:lnTo>
                <a:lnTo>
                  <a:pt x="102362" y="136144"/>
                </a:lnTo>
                <a:lnTo>
                  <a:pt x="99313" y="134365"/>
                </a:lnTo>
                <a:lnTo>
                  <a:pt x="96265" y="132587"/>
                </a:lnTo>
                <a:lnTo>
                  <a:pt x="92456" y="133603"/>
                </a:lnTo>
                <a:lnTo>
                  <a:pt x="90677" y="136651"/>
                </a:lnTo>
                <a:lnTo>
                  <a:pt x="58039" y="192604"/>
                </a:lnTo>
                <a:lnTo>
                  <a:pt x="51689" y="203490"/>
                </a:lnTo>
                <a:lnTo>
                  <a:pt x="45339" y="192604"/>
                </a:lnTo>
                <a:lnTo>
                  <a:pt x="12700" y="136651"/>
                </a:lnTo>
                <a:lnTo>
                  <a:pt x="10921" y="133603"/>
                </a:lnTo>
                <a:lnTo>
                  <a:pt x="7112" y="132587"/>
                </a:lnTo>
                <a:lnTo>
                  <a:pt x="4063" y="134365"/>
                </a:lnTo>
                <a:lnTo>
                  <a:pt x="45338" y="216026"/>
                </a:lnTo>
                <a:lnTo>
                  <a:pt x="46227" y="212851"/>
                </a:lnTo>
                <a:lnTo>
                  <a:pt x="57150" y="212851"/>
                </a:lnTo>
                <a:lnTo>
                  <a:pt x="58038" y="216026"/>
                </a:lnTo>
                <a:lnTo>
                  <a:pt x="51688" y="228600"/>
                </a:lnTo>
                <a:close/>
              </a:path>
              <a:path w="103377" h="228600">
                <a:moveTo>
                  <a:pt x="51689" y="203490"/>
                </a:moveTo>
                <a:lnTo>
                  <a:pt x="58039" y="192604"/>
                </a:lnTo>
                <a:lnTo>
                  <a:pt x="58038" y="0"/>
                </a:lnTo>
                <a:lnTo>
                  <a:pt x="45338" y="0"/>
                </a:lnTo>
                <a:lnTo>
                  <a:pt x="45339" y="192604"/>
                </a:lnTo>
                <a:lnTo>
                  <a:pt x="51689" y="2034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901311" y="3429000"/>
            <a:ext cx="103377" cy="228600"/>
          </a:xfrm>
          <a:custGeom>
            <a:avLst/>
            <a:gdLst/>
            <a:ahLst/>
            <a:cxnLst/>
            <a:rect l="l" t="t" r="r" b="b"/>
            <a:pathLst>
              <a:path w="103377" h="228600">
                <a:moveTo>
                  <a:pt x="57150" y="212851"/>
                </a:moveTo>
                <a:lnTo>
                  <a:pt x="46227" y="212851"/>
                </a:lnTo>
                <a:lnTo>
                  <a:pt x="45338" y="216026"/>
                </a:lnTo>
                <a:lnTo>
                  <a:pt x="4063" y="134365"/>
                </a:lnTo>
                <a:lnTo>
                  <a:pt x="1015" y="136144"/>
                </a:lnTo>
                <a:lnTo>
                  <a:pt x="0" y="139953"/>
                </a:lnTo>
                <a:lnTo>
                  <a:pt x="1777" y="143001"/>
                </a:lnTo>
                <a:lnTo>
                  <a:pt x="51688" y="228600"/>
                </a:lnTo>
                <a:lnTo>
                  <a:pt x="58038" y="216026"/>
                </a:lnTo>
                <a:lnTo>
                  <a:pt x="57150" y="212851"/>
                </a:lnTo>
                <a:close/>
              </a:path>
              <a:path w="103377" h="228600">
                <a:moveTo>
                  <a:pt x="51688" y="228600"/>
                </a:moveTo>
                <a:lnTo>
                  <a:pt x="101600" y="143001"/>
                </a:lnTo>
                <a:lnTo>
                  <a:pt x="103377" y="139953"/>
                </a:lnTo>
                <a:lnTo>
                  <a:pt x="102362" y="136144"/>
                </a:lnTo>
                <a:lnTo>
                  <a:pt x="99313" y="134365"/>
                </a:lnTo>
                <a:lnTo>
                  <a:pt x="96265" y="132587"/>
                </a:lnTo>
                <a:lnTo>
                  <a:pt x="92455" y="133603"/>
                </a:lnTo>
                <a:lnTo>
                  <a:pt x="90677" y="136651"/>
                </a:lnTo>
                <a:lnTo>
                  <a:pt x="58039" y="192604"/>
                </a:lnTo>
                <a:lnTo>
                  <a:pt x="51689" y="203490"/>
                </a:lnTo>
                <a:lnTo>
                  <a:pt x="45339" y="192604"/>
                </a:lnTo>
                <a:lnTo>
                  <a:pt x="12700" y="136651"/>
                </a:lnTo>
                <a:lnTo>
                  <a:pt x="10922" y="133603"/>
                </a:lnTo>
                <a:lnTo>
                  <a:pt x="7112" y="132587"/>
                </a:lnTo>
                <a:lnTo>
                  <a:pt x="4063" y="134365"/>
                </a:lnTo>
                <a:lnTo>
                  <a:pt x="45338" y="216026"/>
                </a:lnTo>
                <a:lnTo>
                  <a:pt x="46227" y="212851"/>
                </a:lnTo>
                <a:lnTo>
                  <a:pt x="57150" y="212851"/>
                </a:lnTo>
                <a:lnTo>
                  <a:pt x="58038" y="216026"/>
                </a:lnTo>
                <a:lnTo>
                  <a:pt x="51688" y="228600"/>
                </a:lnTo>
                <a:close/>
              </a:path>
              <a:path w="103377" h="228600">
                <a:moveTo>
                  <a:pt x="51689" y="203490"/>
                </a:moveTo>
                <a:lnTo>
                  <a:pt x="58039" y="192604"/>
                </a:lnTo>
                <a:lnTo>
                  <a:pt x="58038" y="0"/>
                </a:lnTo>
                <a:lnTo>
                  <a:pt x="45338" y="0"/>
                </a:lnTo>
                <a:lnTo>
                  <a:pt x="45339" y="192604"/>
                </a:lnTo>
                <a:lnTo>
                  <a:pt x="51689" y="2034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096000" y="4648200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 h="0">
                <a:moveTo>
                  <a:pt x="22860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543800" y="3200400"/>
            <a:ext cx="0" cy="1447800"/>
          </a:xfrm>
          <a:custGeom>
            <a:avLst/>
            <a:gdLst/>
            <a:ahLst/>
            <a:cxnLst/>
            <a:rect l="l" t="t" r="r" b="b"/>
            <a:pathLst>
              <a:path w="0" h="1447800">
                <a:moveTo>
                  <a:pt x="0" y="144780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044311" y="4648200"/>
            <a:ext cx="103377" cy="228600"/>
          </a:xfrm>
          <a:custGeom>
            <a:avLst/>
            <a:gdLst/>
            <a:ahLst/>
            <a:cxnLst/>
            <a:rect l="l" t="t" r="r" b="b"/>
            <a:pathLst>
              <a:path w="103377" h="228600">
                <a:moveTo>
                  <a:pt x="57150" y="212851"/>
                </a:moveTo>
                <a:lnTo>
                  <a:pt x="46227" y="212851"/>
                </a:lnTo>
                <a:lnTo>
                  <a:pt x="45338" y="216026"/>
                </a:lnTo>
                <a:lnTo>
                  <a:pt x="4063" y="134366"/>
                </a:lnTo>
                <a:lnTo>
                  <a:pt x="1015" y="136144"/>
                </a:lnTo>
                <a:lnTo>
                  <a:pt x="0" y="139954"/>
                </a:lnTo>
                <a:lnTo>
                  <a:pt x="1777" y="143001"/>
                </a:lnTo>
                <a:lnTo>
                  <a:pt x="51688" y="228600"/>
                </a:lnTo>
                <a:lnTo>
                  <a:pt x="58038" y="216026"/>
                </a:lnTo>
                <a:lnTo>
                  <a:pt x="57150" y="212851"/>
                </a:lnTo>
                <a:close/>
              </a:path>
              <a:path w="103377" h="228600">
                <a:moveTo>
                  <a:pt x="51688" y="228600"/>
                </a:moveTo>
                <a:lnTo>
                  <a:pt x="101600" y="143001"/>
                </a:lnTo>
                <a:lnTo>
                  <a:pt x="103377" y="139954"/>
                </a:lnTo>
                <a:lnTo>
                  <a:pt x="102362" y="136144"/>
                </a:lnTo>
                <a:lnTo>
                  <a:pt x="99313" y="134366"/>
                </a:lnTo>
                <a:lnTo>
                  <a:pt x="96265" y="132587"/>
                </a:lnTo>
                <a:lnTo>
                  <a:pt x="92455" y="133604"/>
                </a:lnTo>
                <a:lnTo>
                  <a:pt x="90677" y="136651"/>
                </a:lnTo>
                <a:lnTo>
                  <a:pt x="58039" y="192604"/>
                </a:lnTo>
                <a:lnTo>
                  <a:pt x="51689" y="203490"/>
                </a:lnTo>
                <a:lnTo>
                  <a:pt x="45339" y="192604"/>
                </a:lnTo>
                <a:lnTo>
                  <a:pt x="12700" y="136651"/>
                </a:lnTo>
                <a:lnTo>
                  <a:pt x="10922" y="133604"/>
                </a:lnTo>
                <a:lnTo>
                  <a:pt x="7112" y="132587"/>
                </a:lnTo>
                <a:lnTo>
                  <a:pt x="4063" y="134366"/>
                </a:lnTo>
                <a:lnTo>
                  <a:pt x="45338" y="216026"/>
                </a:lnTo>
                <a:lnTo>
                  <a:pt x="46227" y="212851"/>
                </a:lnTo>
                <a:lnTo>
                  <a:pt x="57150" y="212851"/>
                </a:lnTo>
                <a:lnTo>
                  <a:pt x="58038" y="216026"/>
                </a:lnTo>
                <a:lnTo>
                  <a:pt x="51688" y="228600"/>
                </a:lnTo>
                <a:close/>
              </a:path>
              <a:path w="103377" h="228600">
                <a:moveTo>
                  <a:pt x="51689" y="203490"/>
                </a:moveTo>
                <a:lnTo>
                  <a:pt x="58039" y="192604"/>
                </a:lnTo>
                <a:lnTo>
                  <a:pt x="58038" y="0"/>
                </a:lnTo>
                <a:lnTo>
                  <a:pt x="45338" y="0"/>
                </a:lnTo>
                <a:lnTo>
                  <a:pt x="45339" y="192604"/>
                </a:lnTo>
                <a:lnTo>
                  <a:pt x="51689" y="2034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8330310" y="4648200"/>
            <a:ext cx="103378" cy="228600"/>
          </a:xfrm>
          <a:custGeom>
            <a:avLst/>
            <a:gdLst/>
            <a:ahLst/>
            <a:cxnLst/>
            <a:rect l="l" t="t" r="r" b="b"/>
            <a:pathLst>
              <a:path w="103378" h="228600">
                <a:moveTo>
                  <a:pt x="57150" y="212851"/>
                </a:moveTo>
                <a:lnTo>
                  <a:pt x="46228" y="212851"/>
                </a:lnTo>
                <a:lnTo>
                  <a:pt x="45339" y="216026"/>
                </a:lnTo>
                <a:lnTo>
                  <a:pt x="4064" y="134366"/>
                </a:lnTo>
                <a:lnTo>
                  <a:pt x="1016" y="136144"/>
                </a:lnTo>
                <a:lnTo>
                  <a:pt x="0" y="139954"/>
                </a:lnTo>
                <a:lnTo>
                  <a:pt x="1778" y="143001"/>
                </a:lnTo>
                <a:lnTo>
                  <a:pt x="51689" y="228600"/>
                </a:lnTo>
                <a:lnTo>
                  <a:pt x="58039" y="216026"/>
                </a:lnTo>
                <a:lnTo>
                  <a:pt x="57150" y="212851"/>
                </a:lnTo>
                <a:close/>
              </a:path>
              <a:path w="103378" h="228600">
                <a:moveTo>
                  <a:pt x="51689" y="228600"/>
                </a:moveTo>
                <a:lnTo>
                  <a:pt x="101600" y="143001"/>
                </a:lnTo>
                <a:lnTo>
                  <a:pt x="103378" y="139954"/>
                </a:lnTo>
                <a:lnTo>
                  <a:pt x="102362" y="136144"/>
                </a:lnTo>
                <a:lnTo>
                  <a:pt x="99314" y="134366"/>
                </a:lnTo>
                <a:lnTo>
                  <a:pt x="96266" y="132587"/>
                </a:lnTo>
                <a:lnTo>
                  <a:pt x="92456" y="133604"/>
                </a:lnTo>
                <a:lnTo>
                  <a:pt x="90678" y="136651"/>
                </a:lnTo>
                <a:lnTo>
                  <a:pt x="58039" y="192604"/>
                </a:lnTo>
                <a:lnTo>
                  <a:pt x="51689" y="203490"/>
                </a:lnTo>
                <a:lnTo>
                  <a:pt x="45339" y="192604"/>
                </a:lnTo>
                <a:lnTo>
                  <a:pt x="12700" y="136651"/>
                </a:lnTo>
                <a:lnTo>
                  <a:pt x="10922" y="133604"/>
                </a:lnTo>
                <a:lnTo>
                  <a:pt x="7112" y="132587"/>
                </a:lnTo>
                <a:lnTo>
                  <a:pt x="4064" y="134366"/>
                </a:lnTo>
                <a:lnTo>
                  <a:pt x="45339" y="216026"/>
                </a:lnTo>
                <a:lnTo>
                  <a:pt x="46228" y="212851"/>
                </a:lnTo>
                <a:lnTo>
                  <a:pt x="57150" y="212851"/>
                </a:lnTo>
                <a:lnTo>
                  <a:pt x="58039" y="216026"/>
                </a:lnTo>
                <a:lnTo>
                  <a:pt x="51689" y="228600"/>
                </a:lnTo>
                <a:close/>
              </a:path>
              <a:path w="103378" h="228600">
                <a:moveTo>
                  <a:pt x="51689" y="203490"/>
                </a:moveTo>
                <a:lnTo>
                  <a:pt x="58039" y="192604"/>
                </a:lnTo>
                <a:lnTo>
                  <a:pt x="58039" y="0"/>
                </a:lnTo>
                <a:lnTo>
                  <a:pt x="45339" y="0"/>
                </a:lnTo>
                <a:lnTo>
                  <a:pt x="45339" y="192604"/>
                </a:lnTo>
                <a:lnTo>
                  <a:pt x="51689" y="2034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676400" y="4495800"/>
            <a:ext cx="1447800" cy="0"/>
          </a:xfrm>
          <a:custGeom>
            <a:avLst/>
            <a:gdLst/>
            <a:ahLst/>
            <a:cxnLst/>
            <a:rect l="l" t="t" r="r" b="b"/>
            <a:pathLst>
              <a:path w="1447800" h="0">
                <a:moveTo>
                  <a:pt x="1447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133600" y="4191000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624711" y="4495800"/>
            <a:ext cx="103377" cy="266700"/>
          </a:xfrm>
          <a:custGeom>
            <a:avLst/>
            <a:gdLst/>
            <a:ahLst/>
            <a:cxnLst/>
            <a:rect l="l" t="t" r="r" b="b"/>
            <a:pathLst>
              <a:path w="103377" h="266700">
                <a:moveTo>
                  <a:pt x="57150" y="250951"/>
                </a:moveTo>
                <a:lnTo>
                  <a:pt x="46227" y="250951"/>
                </a:lnTo>
                <a:lnTo>
                  <a:pt x="45338" y="254126"/>
                </a:lnTo>
                <a:lnTo>
                  <a:pt x="4063" y="172466"/>
                </a:lnTo>
                <a:lnTo>
                  <a:pt x="1015" y="174244"/>
                </a:lnTo>
                <a:lnTo>
                  <a:pt x="0" y="178054"/>
                </a:lnTo>
                <a:lnTo>
                  <a:pt x="1777" y="181101"/>
                </a:lnTo>
                <a:lnTo>
                  <a:pt x="51688" y="266700"/>
                </a:lnTo>
                <a:lnTo>
                  <a:pt x="58038" y="254126"/>
                </a:lnTo>
                <a:lnTo>
                  <a:pt x="57150" y="250951"/>
                </a:lnTo>
                <a:close/>
              </a:path>
              <a:path w="103377" h="266700">
                <a:moveTo>
                  <a:pt x="51688" y="266700"/>
                </a:moveTo>
                <a:lnTo>
                  <a:pt x="101600" y="181101"/>
                </a:lnTo>
                <a:lnTo>
                  <a:pt x="103377" y="178054"/>
                </a:lnTo>
                <a:lnTo>
                  <a:pt x="102362" y="174244"/>
                </a:lnTo>
                <a:lnTo>
                  <a:pt x="99313" y="172466"/>
                </a:lnTo>
                <a:lnTo>
                  <a:pt x="96265" y="170687"/>
                </a:lnTo>
                <a:lnTo>
                  <a:pt x="92456" y="171704"/>
                </a:lnTo>
                <a:lnTo>
                  <a:pt x="90677" y="174751"/>
                </a:lnTo>
                <a:lnTo>
                  <a:pt x="58038" y="230704"/>
                </a:lnTo>
                <a:lnTo>
                  <a:pt x="51689" y="241590"/>
                </a:lnTo>
                <a:lnTo>
                  <a:pt x="45338" y="230704"/>
                </a:lnTo>
                <a:lnTo>
                  <a:pt x="12700" y="174751"/>
                </a:lnTo>
                <a:lnTo>
                  <a:pt x="10921" y="171704"/>
                </a:lnTo>
                <a:lnTo>
                  <a:pt x="7112" y="170687"/>
                </a:lnTo>
                <a:lnTo>
                  <a:pt x="4063" y="172466"/>
                </a:lnTo>
                <a:lnTo>
                  <a:pt x="45338" y="254126"/>
                </a:lnTo>
                <a:lnTo>
                  <a:pt x="46227" y="250951"/>
                </a:lnTo>
                <a:lnTo>
                  <a:pt x="57150" y="250951"/>
                </a:lnTo>
                <a:lnTo>
                  <a:pt x="58038" y="254126"/>
                </a:lnTo>
                <a:lnTo>
                  <a:pt x="51688" y="266700"/>
                </a:lnTo>
                <a:close/>
              </a:path>
              <a:path w="103377" h="266700">
                <a:moveTo>
                  <a:pt x="51689" y="241590"/>
                </a:moveTo>
                <a:lnTo>
                  <a:pt x="58038" y="230704"/>
                </a:lnTo>
                <a:lnTo>
                  <a:pt x="58038" y="0"/>
                </a:lnTo>
                <a:lnTo>
                  <a:pt x="45338" y="0"/>
                </a:lnTo>
                <a:lnTo>
                  <a:pt x="45338" y="230704"/>
                </a:lnTo>
                <a:lnTo>
                  <a:pt x="51689" y="2415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072511" y="4495800"/>
            <a:ext cx="103377" cy="266700"/>
          </a:xfrm>
          <a:custGeom>
            <a:avLst/>
            <a:gdLst/>
            <a:ahLst/>
            <a:cxnLst/>
            <a:rect l="l" t="t" r="r" b="b"/>
            <a:pathLst>
              <a:path w="103377" h="266700">
                <a:moveTo>
                  <a:pt x="57150" y="250951"/>
                </a:moveTo>
                <a:lnTo>
                  <a:pt x="46227" y="250951"/>
                </a:lnTo>
                <a:lnTo>
                  <a:pt x="45338" y="254126"/>
                </a:lnTo>
                <a:lnTo>
                  <a:pt x="4063" y="172466"/>
                </a:lnTo>
                <a:lnTo>
                  <a:pt x="1015" y="174244"/>
                </a:lnTo>
                <a:lnTo>
                  <a:pt x="0" y="178054"/>
                </a:lnTo>
                <a:lnTo>
                  <a:pt x="1777" y="181101"/>
                </a:lnTo>
                <a:lnTo>
                  <a:pt x="51688" y="266700"/>
                </a:lnTo>
                <a:lnTo>
                  <a:pt x="58038" y="254126"/>
                </a:lnTo>
                <a:lnTo>
                  <a:pt x="57150" y="250951"/>
                </a:lnTo>
                <a:close/>
              </a:path>
              <a:path w="103377" h="266700">
                <a:moveTo>
                  <a:pt x="51688" y="266700"/>
                </a:moveTo>
                <a:lnTo>
                  <a:pt x="101600" y="181101"/>
                </a:lnTo>
                <a:lnTo>
                  <a:pt x="103377" y="178054"/>
                </a:lnTo>
                <a:lnTo>
                  <a:pt x="102362" y="174244"/>
                </a:lnTo>
                <a:lnTo>
                  <a:pt x="99313" y="172466"/>
                </a:lnTo>
                <a:lnTo>
                  <a:pt x="96265" y="170687"/>
                </a:lnTo>
                <a:lnTo>
                  <a:pt x="92456" y="171704"/>
                </a:lnTo>
                <a:lnTo>
                  <a:pt x="90677" y="174751"/>
                </a:lnTo>
                <a:lnTo>
                  <a:pt x="58038" y="230704"/>
                </a:lnTo>
                <a:lnTo>
                  <a:pt x="51689" y="241590"/>
                </a:lnTo>
                <a:lnTo>
                  <a:pt x="45338" y="230704"/>
                </a:lnTo>
                <a:lnTo>
                  <a:pt x="12700" y="174751"/>
                </a:lnTo>
                <a:lnTo>
                  <a:pt x="10921" y="171704"/>
                </a:lnTo>
                <a:lnTo>
                  <a:pt x="7112" y="170687"/>
                </a:lnTo>
                <a:lnTo>
                  <a:pt x="4063" y="172466"/>
                </a:lnTo>
                <a:lnTo>
                  <a:pt x="45338" y="254126"/>
                </a:lnTo>
                <a:lnTo>
                  <a:pt x="46227" y="250951"/>
                </a:lnTo>
                <a:lnTo>
                  <a:pt x="57150" y="250951"/>
                </a:lnTo>
                <a:lnTo>
                  <a:pt x="58038" y="254126"/>
                </a:lnTo>
                <a:lnTo>
                  <a:pt x="51688" y="266700"/>
                </a:lnTo>
                <a:close/>
              </a:path>
              <a:path w="103377" h="266700">
                <a:moveTo>
                  <a:pt x="51689" y="241590"/>
                </a:moveTo>
                <a:lnTo>
                  <a:pt x="58038" y="230704"/>
                </a:lnTo>
                <a:lnTo>
                  <a:pt x="58038" y="0"/>
                </a:lnTo>
                <a:lnTo>
                  <a:pt x="45338" y="0"/>
                </a:lnTo>
                <a:lnTo>
                  <a:pt x="45338" y="230704"/>
                </a:lnTo>
                <a:lnTo>
                  <a:pt x="51689" y="241590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371600" y="5181600"/>
            <a:ext cx="76200" cy="990600"/>
          </a:xfrm>
          <a:custGeom>
            <a:avLst/>
            <a:gdLst/>
            <a:ahLst/>
            <a:cxnLst/>
            <a:rect l="l" t="t" r="r" b="b"/>
            <a:pathLst>
              <a:path w="76200" h="990600">
                <a:moveTo>
                  <a:pt x="76200" y="990600"/>
                </a:moveTo>
                <a:lnTo>
                  <a:pt x="35727" y="978963"/>
                </a:lnTo>
                <a:lnTo>
                  <a:pt x="8131" y="948672"/>
                </a:lnTo>
                <a:lnTo>
                  <a:pt x="0" y="914400"/>
                </a:lnTo>
                <a:lnTo>
                  <a:pt x="0" y="76200"/>
                </a:lnTo>
                <a:lnTo>
                  <a:pt x="11649" y="35727"/>
                </a:lnTo>
                <a:lnTo>
                  <a:pt x="41949" y="8131"/>
                </a:lnTo>
                <a:lnTo>
                  <a:pt x="69069" y="330"/>
                </a:lnTo>
                <a:lnTo>
                  <a:pt x="762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752600" y="5181600"/>
            <a:ext cx="76200" cy="990600"/>
          </a:xfrm>
          <a:custGeom>
            <a:avLst/>
            <a:gdLst/>
            <a:ahLst/>
            <a:cxnLst/>
            <a:rect l="l" t="t" r="r" b="b"/>
            <a:pathLst>
              <a:path w="76200" h="990600">
                <a:moveTo>
                  <a:pt x="0" y="0"/>
                </a:moveTo>
                <a:lnTo>
                  <a:pt x="40472" y="11649"/>
                </a:lnTo>
                <a:lnTo>
                  <a:pt x="68068" y="41949"/>
                </a:lnTo>
                <a:lnTo>
                  <a:pt x="76200" y="76200"/>
                </a:lnTo>
                <a:lnTo>
                  <a:pt x="76200" y="914400"/>
                </a:lnTo>
                <a:lnTo>
                  <a:pt x="64550" y="954894"/>
                </a:lnTo>
                <a:lnTo>
                  <a:pt x="34250" y="982477"/>
                </a:lnTo>
                <a:lnTo>
                  <a:pt x="7130" y="990270"/>
                </a:lnTo>
                <a:lnTo>
                  <a:pt x="0" y="9906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895600" y="5181600"/>
            <a:ext cx="76200" cy="990600"/>
          </a:xfrm>
          <a:custGeom>
            <a:avLst/>
            <a:gdLst/>
            <a:ahLst/>
            <a:cxnLst/>
            <a:rect l="l" t="t" r="r" b="b"/>
            <a:pathLst>
              <a:path w="76200" h="990600">
                <a:moveTo>
                  <a:pt x="76200" y="990600"/>
                </a:moveTo>
                <a:lnTo>
                  <a:pt x="35727" y="978963"/>
                </a:lnTo>
                <a:lnTo>
                  <a:pt x="8131" y="948672"/>
                </a:lnTo>
                <a:lnTo>
                  <a:pt x="0" y="914400"/>
                </a:lnTo>
                <a:lnTo>
                  <a:pt x="0" y="76200"/>
                </a:lnTo>
                <a:lnTo>
                  <a:pt x="11649" y="35727"/>
                </a:lnTo>
                <a:lnTo>
                  <a:pt x="41949" y="8131"/>
                </a:lnTo>
                <a:lnTo>
                  <a:pt x="69069" y="330"/>
                </a:lnTo>
                <a:lnTo>
                  <a:pt x="762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276600" y="5181600"/>
            <a:ext cx="76200" cy="990600"/>
          </a:xfrm>
          <a:custGeom>
            <a:avLst/>
            <a:gdLst/>
            <a:ahLst/>
            <a:cxnLst/>
            <a:rect l="l" t="t" r="r" b="b"/>
            <a:pathLst>
              <a:path w="76200" h="990600">
                <a:moveTo>
                  <a:pt x="0" y="0"/>
                </a:moveTo>
                <a:lnTo>
                  <a:pt x="40472" y="11649"/>
                </a:lnTo>
                <a:lnTo>
                  <a:pt x="68068" y="41949"/>
                </a:lnTo>
                <a:lnTo>
                  <a:pt x="76200" y="76200"/>
                </a:lnTo>
                <a:lnTo>
                  <a:pt x="76200" y="914400"/>
                </a:lnTo>
                <a:lnTo>
                  <a:pt x="64550" y="954894"/>
                </a:lnTo>
                <a:lnTo>
                  <a:pt x="34250" y="982477"/>
                </a:lnTo>
                <a:lnTo>
                  <a:pt x="7130" y="990270"/>
                </a:lnTo>
                <a:lnTo>
                  <a:pt x="0" y="9906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67400" y="5181600"/>
            <a:ext cx="88900" cy="990600"/>
          </a:xfrm>
          <a:custGeom>
            <a:avLst/>
            <a:gdLst/>
            <a:ahLst/>
            <a:cxnLst/>
            <a:rect l="l" t="t" r="r" b="b"/>
            <a:pathLst>
              <a:path w="88900" h="990600">
                <a:moveTo>
                  <a:pt x="88900" y="990600"/>
                </a:moveTo>
                <a:lnTo>
                  <a:pt x="47650" y="980483"/>
                </a:lnTo>
                <a:lnTo>
                  <a:pt x="16648" y="953528"/>
                </a:lnTo>
                <a:lnTo>
                  <a:pt x="961" y="914830"/>
                </a:lnTo>
                <a:lnTo>
                  <a:pt x="0" y="901700"/>
                </a:lnTo>
                <a:lnTo>
                  <a:pt x="0" y="88900"/>
                </a:ln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889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311900" y="5181600"/>
            <a:ext cx="88900" cy="990600"/>
          </a:xfrm>
          <a:custGeom>
            <a:avLst/>
            <a:gdLst/>
            <a:ahLst/>
            <a:cxnLst/>
            <a:rect l="l" t="t" r="r" b="b"/>
            <a:pathLst>
              <a:path w="88900" h="990600">
                <a:moveTo>
                  <a:pt x="0" y="0"/>
                </a:moveTo>
                <a:lnTo>
                  <a:pt x="41249" y="10107"/>
                </a:lnTo>
                <a:lnTo>
                  <a:pt x="72251" y="37049"/>
                </a:lnTo>
                <a:lnTo>
                  <a:pt x="87938" y="75758"/>
                </a:lnTo>
                <a:lnTo>
                  <a:pt x="88900" y="88900"/>
                </a:lnTo>
                <a:lnTo>
                  <a:pt x="88900" y="901700"/>
                </a:lnTo>
                <a:lnTo>
                  <a:pt x="78792" y="942926"/>
                </a:lnTo>
                <a:lnTo>
                  <a:pt x="51850" y="973937"/>
                </a:lnTo>
                <a:lnTo>
                  <a:pt x="13141" y="989637"/>
                </a:lnTo>
                <a:lnTo>
                  <a:pt x="0" y="9906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124700" y="5181600"/>
            <a:ext cx="50800" cy="304800"/>
          </a:xfrm>
          <a:custGeom>
            <a:avLst/>
            <a:gdLst/>
            <a:ahLst/>
            <a:cxnLst/>
            <a:rect l="l" t="t" r="r" b="b"/>
            <a:pathLst>
              <a:path w="50800" h="304800">
                <a:moveTo>
                  <a:pt x="50800" y="304800"/>
                </a:moveTo>
                <a:lnTo>
                  <a:pt x="36511" y="302764"/>
                </a:lnTo>
                <a:lnTo>
                  <a:pt x="23799" y="297044"/>
                </a:lnTo>
                <a:lnTo>
                  <a:pt x="13241" y="288214"/>
                </a:lnTo>
                <a:lnTo>
                  <a:pt x="5413" y="276851"/>
                </a:lnTo>
                <a:lnTo>
                  <a:pt x="892" y="263534"/>
                </a:lnTo>
                <a:lnTo>
                  <a:pt x="0" y="254000"/>
                </a:lnTo>
                <a:lnTo>
                  <a:pt x="0" y="50800"/>
                </a:lnTo>
                <a:lnTo>
                  <a:pt x="2035" y="36511"/>
                </a:lnTo>
                <a:lnTo>
                  <a:pt x="7755" y="23799"/>
                </a:lnTo>
                <a:lnTo>
                  <a:pt x="16585" y="13241"/>
                </a:lnTo>
                <a:lnTo>
                  <a:pt x="27948" y="5413"/>
                </a:lnTo>
                <a:lnTo>
                  <a:pt x="41265" y="892"/>
                </a:lnTo>
                <a:lnTo>
                  <a:pt x="508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12200" y="5181600"/>
            <a:ext cx="50800" cy="304800"/>
          </a:xfrm>
          <a:custGeom>
            <a:avLst/>
            <a:gdLst/>
            <a:ahLst/>
            <a:cxnLst/>
            <a:rect l="l" t="t" r="r" b="b"/>
            <a:pathLst>
              <a:path w="50800" h="304800">
                <a:moveTo>
                  <a:pt x="0" y="0"/>
                </a:moveTo>
                <a:lnTo>
                  <a:pt x="14288" y="2035"/>
                </a:lnTo>
                <a:lnTo>
                  <a:pt x="27000" y="7755"/>
                </a:lnTo>
                <a:lnTo>
                  <a:pt x="37558" y="16585"/>
                </a:lnTo>
                <a:lnTo>
                  <a:pt x="45386" y="27948"/>
                </a:lnTo>
                <a:lnTo>
                  <a:pt x="49907" y="41265"/>
                </a:lnTo>
                <a:lnTo>
                  <a:pt x="50800" y="50800"/>
                </a:lnTo>
                <a:lnTo>
                  <a:pt x="50800" y="254000"/>
                </a:lnTo>
                <a:lnTo>
                  <a:pt x="48764" y="268288"/>
                </a:lnTo>
                <a:lnTo>
                  <a:pt x="43044" y="281000"/>
                </a:lnTo>
                <a:lnTo>
                  <a:pt x="34214" y="291558"/>
                </a:lnTo>
                <a:lnTo>
                  <a:pt x="22851" y="299386"/>
                </a:lnTo>
                <a:lnTo>
                  <a:pt x="9534" y="303907"/>
                </a:lnTo>
                <a:lnTo>
                  <a:pt x="0" y="3048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495800" y="4191000"/>
            <a:ext cx="101600" cy="990600"/>
          </a:xfrm>
          <a:custGeom>
            <a:avLst/>
            <a:gdLst/>
            <a:ahLst/>
            <a:cxnLst/>
            <a:rect l="l" t="t" r="r" b="b"/>
            <a:pathLst>
              <a:path w="101600" h="990600">
                <a:moveTo>
                  <a:pt x="101600" y="990600"/>
                </a:moveTo>
                <a:lnTo>
                  <a:pt x="59844" y="981658"/>
                </a:lnTo>
                <a:lnTo>
                  <a:pt x="26482" y="957428"/>
                </a:lnTo>
                <a:lnTo>
                  <a:pt x="5406" y="921802"/>
                </a:lnTo>
                <a:lnTo>
                  <a:pt x="0" y="889000"/>
                </a:lnTo>
                <a:lnTo>
                  <a:pt x="0" y="101600"/>
                </a:lnTo>
                <a:lnTo>
                  <a:pt x="8941" y="59844"/>
                </a:lnTo>
                <a:lnTo>
                  <a:pt x="33171" y="26482"/>
                </a:lnTo>
                <a:lnTo>
                  <a:pt x="68797" y="5406"/>
                </a:lnTo>
                <a:lnTo>
                  <a:pt x="96955" y="104"/>
                </a:lnTo>
                <a:lnTo>
                  <a:pt x="10160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003800" y="4191000"/>
            <a:ext cx="101600" cy="990600"/>
          </a:xfrm>
          <a:custGeom>
            <a:avLst/>
            <a:gdLst/>
            <a:ahLst/>
            <a:cxnLst/>
            <a:rect l="l" t="t" r="r" b="b"/>
            <a:pathLst>
              <a:path w="101600" h="990600">
                <a:moveTo>
                  <a:pt x="0" y="0"/>
                </a:moveTo>
                <a:lnTo>
                  <a:pt x="41755" y="8941"/>
                </a:lnTo>
                <a:lnTo>
                  <a:pt x="75117" y="33171"/>
                </a:lnTo>
                <a:lnTo>
                  <a:pt x="96193" y="68797"/>
                </a:lnTo>
                <a:lnTo>
                  <a:pt x="101600" y="101600"/>
                </a:lnTo>
                <a:lnTo>
                  <a:pt x="101600" y="889000"/>
                </a:lnTo>
                <a:lnTo>
                  <a:pt x="92658" y="930755"/>
                </a:lnTo>
                <a:lnTo>
                  <a:pt x="68428" y="964117"/>
                </a:lnTo>
                <a:lnTo>
                  <a:pt x="32802" y="985193"/>
                </a:lnTo>
                <a:lnTo>
                  <a:pt x="4644" y="990495"/>
                </a:lnTo>
                <a:lnTo>
                  <a:pt x="0" y="99060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750691" y="441937"/>
            <a:ext cx="247335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dirty="0" smtClean="0" sz="3200" spc="0" u="heavy">
                <a:solidFill>
                  <a:srgbClr val="562213"/>
                </a:solidFill>
                <a:latin typeface="Times New Roman"/>
                <a:cs typeface="Times New Roman"/>
              </a:rPr>
              <a:t>Les</a:t>
            </a:r>
            <a:r>
              <a:rPr dirty="0" smtClean="0" sz="3200" spc="0" u="heavy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3200" spc="0" u="heavy">
                <a:solidFill>
                  <a:srgbClr val="562213"/>
                </a:solidFill>
                <a:latin typeface="Times New Roman"/>
                <a:cs typeface="Times New Roman"/>
              </a:rPr>
              <a:t>co</a:t>
            </a:r>
            <a:r>
              <a:rPr dirty="0" smtClean="0" sz="3200" spc="9" u="heavy">
                <a:solidFill>
                  <a:srgbClr val="562213"/>
                </a:solidFill>
                <a:latin typeface="Times New Roman"/>
                <a:cs typeface="Times New Roman"/>
              </a:rPr>
              <a:t>n</a:t>
            </a:r>
            <a:r>
              <a:rPr dirty="0" smtClean="0" sz="3200" spc="0" u="heavy">
                <a:solidFill>
                  <a:srgbClr val="562213"/>
                </a:solidFill>
                <a:latin typeface="Times New Roman"/>
                <a:cs typeface="Times New Roman"/>
              </a:rPr>
              <a:t>so</a:t>
            </a:r>
            <a:r>
              <a:rPr dirty="0" smtClean="0" sz="3200" spc="9" u="heavy">
                <a:solidFill>
                  <a:srgbClr val="562213"/>
                </a:solidFill>
                <a:latin typeface="Times New Roman"/>
                <a:cs typeface="Times New Roman"/>
              </a:rPr>
              <a:t>n</a:t>
            </a:r>
            <a:r>
              <a:rPr dirty="0" smtClean="0" sz="3200" spc="0" u="heavy">
                <a:solidFill>
                  <a:srgbClr val="562213"/>
                </a:solidFill>
                <a:latin typeface="Times New Roman"/>
                <a:cs typeface="Times New Roman"/>
              </a:rPr>
              <a:t>nes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15409" y="1257501"/>
            <a:ext cx="132316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consonn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6667" y="2917518"/>
            <a:ext cx="101363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oc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lusiv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00392" y="2917518"/>
            <a:ext cx="121800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constr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iv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81886" y="3887036"/>
            <a:ext cx="60695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or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95825" y="3887036"/>
            <a:ext cx="721258" cy="1223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nas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58419" marR="345557" algn="just">
              <a:lnSpc>
                <a:spcPts val="2540"/>
              </a:lnSpc>
              <a:spcBef>
                <a:spcPts val="150"/>
              </a:spcBef>
            </a:pP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96898" y="4856300"/>
            <a:ext cx="783539" cy="1223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Sourdes</a:t>
            </a:r>
            <a:endParaRPr sz="1800">
              <a:latin typeface="Times New Roman"/>
              <a:cs typeface="Times New Roman"/>
            </a:endParaRPr>
          </a:p>
          <a:p>
            <a:pPr marL="12700" marR="616956" algn="just">
              <a:lnSpc>
                <a:spcPct val="118055"/>
              </a:lnSpc>
              <a:spcBef>
                <a:spcPts val="3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p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k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62097" y="4856300"/>
            <a:ext cx="758063" cy="1223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sonores</a:t>
            </a:r>
            <a:endParaRPr sz="1800">
              <a:latin typeface="Times New Roman"/>
              <a:cs typeface="Times New Roman"/>
            </a:endParaRPr>
          </a:p>
          <a:p>
            <a:pPr marL="130657" marR="464531" indent="2435" algn="just">
              <a:lnSpc>
                <a:spcPct val="118055"/>
              </a:lnSpc>
              <a:spcBef>
                <a:spcPts val="3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b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31027" y="4856300"/>
            <a:ext cx="758063" cy="1223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sourdes</a:t>
            </a:r>
            <a:endParaRPr sz="1800">
              <a:latin typeface="Times New Roman"/>
              <a:cs typeface="Times New Roman"/>
            </a:endParaRPr>
          </a:p>
          <a:p>
            <a:pPr marL="285419" marR="329885" indent="8984" algn="just">
              <a:lnSpc>
                <a:spcPct val="118055"/>
              </a:lnSpc>
              <a:spcBef>
                <a:spcPts val="373"/>
              </a:spcBef>
            </a:pPr>
            <a:r>
              <a:rPr dirty="0" smtClean="0" sz="1800" spc="0">
                <a:latin typeface="Times New Roman"/>
                <a:cs typeface="Times New Roman"/>
              </a:rPr>
              <a:t>f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74881" y="4856300"/>
            <a:ext cx="1439045" cy="577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3682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sonores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ct val="95825"/>
              </a:lnSpc>
              <a:spcBef>
                <a:spcPts val="378"/>
              </a:spcBef>
            </a:pPr>
            <a:r>
              <a:rPr dirty="0" smtClean="0" sz="1800" spc="0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–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–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v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–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-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ʒ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96000" y="3200400"/>
            <a:ext cx="1447800" cy="144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543800" y="3200400"/>
            <a:ext cx="838200" cy="144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676400" y="4191000"/>
            <a:ext cx="45720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133600" y="4191000"/>
            <a:ext cx="99060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133600" y="3200400"/>
            <a:ext cx="12192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352800" y="3200400"/>
            <a:ext cx="16002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52800" y="1600200"/>
            <a:ext cx="1752600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105400" y="1600200"/>
            <a:ext cx="2438400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350966" y="642365"/>
            <a:ext cx="1017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526794" y="790122"/>
            <a:ext cx="7093496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a]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b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be]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c[se]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d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de]</a:t>
            </a:r>
            <a:r>
              <a:rPr dirty="0" smtClean="0" sz="20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e[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ø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2000" spc="-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f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f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g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ʒe]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h[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aʃ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i[i]</a:t>
            </a:r>
            <a:r>
              <a:rPr dirty="0" smtClean="0" sz="20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j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[ʒi]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k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ka]</a:t>
            </a:r>
            <a:r>
              <a:rPr dirty="0" smtClean="0" sz="20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4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l]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n[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n]</a:t>
            </a:r>
            <a:r>
              <a:rPr dirty="0" smtClean="0" sz="20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o]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pe]</a:t>
            </a:r>
            <a:r>
              <a:rPr dirty="0" smtClean="0" sz="2000" spc="-1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q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ky]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r[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r]</a:t>
            </a:r>
            <a:r>
              <a:rPr dirty="0" smtClean="0" sz="2000" spc="-3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s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s]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t[t</a:t>
            </a:r>
            <a:r>
              <a:rPr dirty="0" smtClean="0" sz="2000" spc="-9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r>
              <a:rPr dirty="0" smtClean="0" sz="2000" spc="-2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u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y]</a:t>
            </a:r>
            <a:r>
              <a:rPr dirty="0" smtClean="0" sz="20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v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ve]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w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d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u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blə</a:t>
            </a:r>
            <a:r>
              <a:rPr dirty="0" smtClean="0" sz="2000" spc="-4">
                <a:solidFill>
                  <a:srgbClr val="562213"/>
                </a:solidFill>
                <a:latin typeface="Times New Roman"/>
                <a:cs typeface="Times New Roman"/>
              </a:rPr>
              <a:t>v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e]</a:t>
            </a:r>
            <a:r>
              <a:rPr dirty="0" smtClean="0" sz="2000" spc="-3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9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iks]</a:t>
            </a:r>
            <a:r>
              <a:rPr dirty="0" smtClean="0" sz="2000" spc="-3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4">
                <a:solidFill>
                  <a:srgbClr val="562213"/>
                </a:solidFill>
                <a:latin typeface="Times New Roman"/>
                <a:cs typeface="Times New Roman"/>
              </a:rPr>
              <a:t>y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ig</a:t>
            </a:r>
            <a:r>
              <a:rPr dirty="0" smtClean="0" sz="2000" spc="4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k]</a:t>
            </a:r>
            <a:r>
              <a:rPr dirty="0" smtClean="0" sz="2000" spc="-2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z[z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000" spc="0">
                <a:solidFill>
                  <a:srgbClr val="562213"/>
                </a:solidFill>
                <a:latin typeface="Times New Roman"/>
                <a:cs typeface="Times New Roman"/>
              </a:rPr>
              <a:t>d].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6898" y="1987277"/>
            <a:ext cx="39389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-4" b="1">
                <a:latin typeface="Times New Roman"/>
                <a:cs typeface="Times New Roman"/>
              </a:rPr>
              <a:t>A</a:t>
            </a:r>
            <a:r>
              <a:rPr dirty="0" smtClean="0" sz="2400" spc="4" b="1">
                <a:latin typeface="Times New Roman"/>
                <a:cs typeface="Times New Roman"/>
              </a:rPr>
              <a:t>-</a:t>
            </a:r>
            <a:r>
              <a:rPr dirty="0" smtClean="0" sz="2400" spc="0" b="1" u="heavy">
                <a:latin typeface="Times New Roman"/>
                <a:cs typeface="Times New Roman"/>
              </a:rPr>
              <a:t>1</a:t>
            </a:r>
            <a:r>
              <a:rPr dirty="0" smtClean="0" sz="2400" spc="0" b="1" u="heavy">
                <a:latin typeface="Times New Roman"/>
                <a:cs typeface="Times New Roman"/>
              </a:rPr>
              <a:t>-</a:t>
            </a:r>
            <a:r>
              <a:rPr dirty="0" smtClean="0" sz="2400" spc="4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occlus</a:t>
            </a:r>
            <a:r>
              <a:rPr dirty="0" smtClean="0" sz="2400" spc="4" b="1" u="heavy">
                <a:latin typeface="Times New Roman"/>
                <a:cs typeface="Times New Roman"/>
              </a:rPr>
              <a:t>i</a:t>
            </a:r>
            <a:r>
              <a:rPr dirty="0" smtClean="0" sz="2400" spc="0" b="1" u="heavy">
                <a:latin typeface="Times New Roman"/>
                <a:cs typeface="Times New Roman"/>
              </a:rPr>
              <a:t>ves</a:t>
            </a:r>
            <a:r>
              <a:rPr dirty="0" smtClean="0" sz="2400" spc="-25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orales</a:t>
            </a:r>
            <a:r>
              <a:rPr dirty="0" smtClean="0" sz="2400" spc="-19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sourdes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6898" y="2421183"/>
            <a:ext cx="361350" cy="1041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12700" marR="7064">
              <a:lnSpc>
                <a:spcPct val="125000"/>
              </a:lnSpc>
              <a:spcBef>
                <a:spcPts val="41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[t]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k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71750" y="2421183"/>
            <a:ext cx="636033" cy="1041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1708" algn="r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p</a:t>
            </a:r>
            <a:endParaRPr sz="2000">
              <a:latin typeface="Times New Roman"/>
              <a:cs typeface="Times New Roman"/>
            </a:endParaRPr>
          </a:p>
          <a:p>
            <a:pPr marL="12700" indent="197498">
              <a:lnSpc>
                <a:spcPct val="125000"/>
              </a:lnSpc>
              <a:spcBef>
                <a:spcPts val="41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9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k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49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55033" y="2421183"/>
            <a:ext cx="628838" cy="1423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647" marR="519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endParaRPr sz="2000">
              <a:latin typeface="Times New Roman"/>
              <a:cs typeface="Times New Roman"/>
            </a:endParaRPr>
          </a:p>
          <a:p>
            <a:pPr marL="144142" marR="46142" indent="-51171">
              <a:lnSpc>
                <a:spcPts val="2299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tê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144142" marR="46142">
              <a:lnSpc>
                <a:spcPts val="2299"/>
              </a:lnSpc>
              <a:spcBef>
                <a:spcPts val="69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ki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24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k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40963" y="2802183"/>
            <a:ext cx="564972" cy="660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th</a:t>
            </a:r>
            <a:endParaRPr sz="2000">
              <a:latin typeface="Times New Roman"/>
              <a:cs typeface="Times New Roman"/>
            </a:endParaRPr>
          </a:p>
          <a:p>
            <a:pPr marL="49275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49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qu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06849" y="2802183"/>
            <a:ext cx="611531" cy="104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974" marR="118499" algn="ctr">
              <a:lnSpc>
                <a:spcPts val="2145"/>
              </a:lnSpc>
              <a:spcBef>
                <a:spcPts val="107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hé</a:t>
            </a:r>
            <a:endParaRPr sz="2000">
              <a:latin typeface="Times New Roman"/>
              <a:cs typeface="Times New Roman"/>
            </a:endParaRPr>
          </a:p>
          <a:p>
            <a:pPr marL="5188" marR="43386" algn="ctr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rte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9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ka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17043" y="3183183"/>
            <a:ext cx="699591" cy="661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quatre</a:t>
            </a:r>
            <a:endParaRPr sz="2000">
              <a:latin typeface="Times New Roman"/>
              <a:cs typeface="Times New Roman"/>
            </a:endParaRPr>
          </a:p>
          <a:p>
            <a:pPr marL="54831" marR="38176">
              <a:lnSpc>
                <a:spcPct val="95825"/>
              </a:lnSpc>
              <a:spcBef>
                <a:spcPts val="594"/>
              </a:spcBef>
            </a:pPr>
            <a:r>
              <a:rPr dirty="0" smtClean="0" sz="2000" spc="9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katr]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96898" y="3953736"/>
            <a:ext cx="35930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 u="heavy">
                <a:latin typeface="Times New Roman"/>
                <a:cs typeface="Times New Roman"/>
              </a:rPr>
              <a:t>2</a:t>
            </a:r>
            <a:r>
              <a:rPr dirty="0" smtClean="0" sz="2400" spc="0" b="1" u="heavy">
                <a:latin typeface="Times New Roman"/>
                <a:cs typeface="Times New Roman"/>
              </a:rPr>
              <a:t>-</a:t>
            </a:r>
            <a:r>
              <a:rPr dirty="0" smtClean="0" sz="2400" spc="4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occ</a:t>
            </a:r>
            <a:r>
              <a:rPr dirty="0" smtClean="0" sz="2400" spc="4" b="1" u="heavy">
                <a:latin typeface="Times New Roman"/>
                <a:cs typeface="Times New Roman"/>
              </a:rPr>
              <a:t>l</a:t>
            </a:r>
            <a:r>
              <a:rPr dirty="0" smtClean="0" sz="2400" spc="0" b="1" u="heavy">
                <a:latin typeface="Times New Roman"/>
                <a:cs typeface="Times New Roman"/>
              </a:rPr>
              <a:t>usiv</a:t>
            </a:r>
            <a:r>
              <a:rPr dirty="0" smtClean="0" sz="2400" spc="4" b="1" u="heavy">
                <a:latin typeface="Times New Roman"/>
                <a:cs typeface="Times New Roman"/>
              </a:rPr>
              <a:t>e</a:t>
            </a:r>
            <a:r>
              <a:rPr dirty="0" smtClean="0" sz="2400" spc="0" b="1" u="heavy">
                <a:latin typeface="Times New Roman"/>
                <a:cs typeface="Times New Roman"/>
              </a:rPr>
              <a:t>s</a:t>
            </a:r>
            <a:r>
              <a:rPr dirty="0" smtClean="0" sz="2400" spc="-34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oral</a:t>
            </a:r>
            <a:r>
              <a:rPr dirty="0" smtClean="0" sz="2400" spc="4" b="1" u="heavy">
                <a:latin typeface="Times New Roman"/>
                <a:cs typeface="Times New Roman"/>
              </a:rPr>
              <a:t>e</a:t>
            </a:r>
            <a:r>
              <a:rPr dirty="0" smtClean="0" sz="2400" spc="0" b="1" u="heavy">
                <a:latin typeface="Times New Roman"/>
                <a:cs typeface="Times New Roman"/>
              </a:rPr>
              <a:t>s</a:t>
            </a:r>
            <a:r>
              <a:rPr dirty="0" smtClean="0" sz="2400" spc="-9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sono</a:t>
            </a:r>
            <a:r>
              <a:rPr dirty="0" smtClean="0" sz="2400" spc="-44" b="1" u="heavy">
                <a:latin typeface="Times New Roman"/>
                <a:cs typeface="Times New Roman"/>
              </a:rPr>
              <a:t>r</a:t>
            </a:r>
            <a:r>
              <a:rPr dirty="0" smtClean="0" sz="2400" spc="0" b="1" u="heavy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6898" y="4387397"/>
            <a:ext cx="366985" cy="1042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35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12700" marR="5487">
              <a:lnSpc>
                <a:spcPct val="95825"/>
              </a:lnSpc>
              <a:spcBef>
                <a:spcPts val="70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61193" y="4387397"/>
            <a:ext cx="404215" cy="1042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4000" marR="22085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  <a:p>
            <a:pPr marL="204000" marR="16450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0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6793" y="4387397"/>
            <a:ext cx="981152" cy="1423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277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b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84298" marR="148360" algn="ctr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deva</a:t>
            </a:r>
            <a:r>
              <a:rPr dirty="0" smtClean="0" sz="2000" spc="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70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4947" marR="38176">
              <a:lnSpc>
                <a:spcPct val="95825"/>
              </a:lnSpc>
              <a:spcBef>
                <a:spcPts val="69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ᴐ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8771" y="5149532"/>
            <a:ext cx="318434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gu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03012" y="5149532"/>
            <a:ext cx="733204" cy="6611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471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erre</a:t>
            </a:r>
            <a:endParaRPr sz="2000">
              <a:latin typeface="Times New Roman"/>
              <a:cs typeface="Times New Roman"/>
            </a:endParaRPr>
          </a:p>
          <a:p>
            <a:pPr marL="12700" marR="38221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ε</a:t>
            </a:r>
            <a:r>
              <a:rPr dirty="0" smtClean="0" sz="2000" spc="4">
                <a:latin typeface="Times New Roman"/>
                <a:cs typeface="Times New Roman"/>
              </a:rPr>
              <a:t>r]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85161" y="2105787"/>
            <a:ext cx="767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550632" y="2105787"/>
            <a:ext cx="7322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403400" y="2105787"/>
            <a:ext cx="738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63496" y="4072001"/>
            <a:ext cx="768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228695" y="4072001"/>
            <a:ext cx="7193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080306" y="4072001"/>
            <a:ext cx="749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463040" y="1104011"/>
            <a:ext cx="2624328" cy="0"/>
          </a:xfrm>
          <a:custGeom>
            <a:avLst/>
            <a:gdLst/>
            <a:ahLst/>
            <a:cxnLst/>
            <a:rect l="l" t="t" r="r" b="b"/>
            <a:pathLst>
              <a:path w="2624328" h="0">
                <a:moveTo>
                  <a:pt x="0" y="0"/>
                </a:moveTo>
                <a:lnTo>
                  <a:pt x="2624328" y="0"/>
                </a:lnTo>
              </a:path>
            </a:pathLst>
          </a:custGeom>
          <a:ln w="302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450594" y="798167"/>
            <a:ext cx="16902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latin typeface="Times New Roman"/>
                <a:cs typeface="Times New Roman"/>
              </a:rPr>
              <a:t>3-</a:t>
            </a:r>
            <a:r>
              <a:rPr dirty="0" smtClean="0" sz="2400" spc="0" b="1"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latin typeface="Times New Roman"/>
                <a:cs typeface="Times New Roman"/>
              </a:rPr>
              <a:t>occ</a:t>
            </a:r>
            <a:r>
              <a:rPr dirty="0" smtClean="0" sz="2400" spc="4" b="1"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latin typeface="Times New Roman"/>
                <a:cs typeface="Times New Roman"/>
              </a:rPr>
              <a:t>usiv</a:t>
            </a:r>
            <a:r>
              <a:rPr dirty="0" smtClean="0" sz="2400" spc="4" b="1"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42615" y="798167"/>
            <a:ext cx="10031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latin typeface="Times New Roman"/>
                <a:cs typeface="Times New Roman"/>
              </a:rPr>
              <a:t>nasal</a:t>
            </a:r>
            <a:r>
              <a:rPr dirty="0" smtClean="0" sz="2400" spc="4" b="1"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50594" y="1155628"/>
            <a:ext cx="434358" cy="889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11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ɲ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61819" y="1155628"/>
            <a:ext cx="318084" cy="889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19366" marR="38176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m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gn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82237" y="1155628"/>
            <a:ext cx="1099730" cy="11945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649" marR="31111">
              <a:lnSpc>
                <a:spcPts val="2145"/>
              </a:lnSpc>
              <a:spcBef>
                <a:spcPts val="107"/>
              </a:spcBef>
            </a:pP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 indent="52441">
              <a:lnSpc>
                <a:spcPct val="100041"/>
              </a:lnSpc>
            </a:pPr>
            <a:r>
              <a:rPr dirty="0" smtClean="0" sz="2000" spc="-2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ari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õtaɲ]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0146" y="1765482"/>
            <a:ext cx="110782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pa</a:t>
            </a:r>
            <a:r>
              <a:rPr dirty="0" smtClean="0" sz="2000" spc="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ne</a:t>
            </a:r>
            <a:endParaRPr sz="2000">
              <a:latin typeface="Times New Roman"/>
              <a:cs typeface="Times New Roman"/>
            </a:endParaRPr>
          </a:p>
          <a:p>
            <a:pPr marL="27724" marR="38176">
              <a:lnSpc>
                <a:spcPct val="95825"/>
              </a:lnSpc>
            </a:pPr>
            <a:r>
              <a:rPr dirty="0" smtClean="0" sz="2000" spc="9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k</a:t>
            </a:r>
            <a:r>
              <a:rPr dirty="0" smtClean="0" sz="2000" spc="9">
                <a:latin typeface="Times New Roman"/>
                <a:cs typeface="Times New Roman"/>
              </a:rPr>
              <a:t>õ</a:t>
            </a:r>
            <a:r>
              <a:rPr dirty="0" smtClean="0" sz="2000" spc="0">
                <a:latin typeface="Times New Roman"/>
                <a:cs typeface="Times New Roman"/>
              </a:rPr>
              <a:t>paɲ]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96898" y="2673322"/>
            <a:ext cx="375310" cy="7135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-4" b="1">
                <a:latin typeface="Times New Roman"/>
                <a:cs typeface="Times New Roman"/>
              </a:rPr>
              <a:t>B</a:t>
            </a:r>
            <a:r>
              <a:rPr dirty="0" smtClean="0" sz="2400" spc="0" b="1"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58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77898" y="2673322"/>
            <a:ext cx="31861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 u="heavy">
                <a:latin typeface="Times New Roman"/>
                <a:cs typeface="Times New Roman"/>
              </a:rPr>
              <a:t>1</a:t>
            </a:r>
            <a:r>
              <a:rPr dirty="0" smtClean="0" sz="2400" spc="0" b="1" u="heavy">
                <a:latin typeface="Times New Roman"/>
                <a:cs typeface="Times New Roman"/>
              </a:rPr>
              <a:t>-</a:t>
            </a:r>
            <a:r>
              <a:rPr dirty="0" smtClean="0" sz="2400" spc="4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Co</a:t>
            </a:r>
            <a:r>
              <a:rPr dirty="0" smtClean="0" sz="2400" spc="-4" b="1" u="heavy">
                <a:latin typeface="Times New Roman"/>
                <a:cs typeface="Times New Roman"/>
              </a:rPr>
              <a:t>n</a:t>
            </a:r>
            <a:r>
              <a:rPr dirty="0" smtClean="0" sz="2400" spc="0" b="1" u="heavy">
                <a:latin typeface="Times New Roman"/>
                <a:cs typeface="Times New Roman"/>
              </a:rPr>
              <a:t>st</a:t>
            </a:r>
            <a:r>
              <a:rPr dirty="0" smtClean="0" sz="2400" spc="4" b="1" u="heavy">
                <a:latin typeface="Times New Roman"/>
                <a:cs typeface="Times New Roman"/>
              </a:rPr>
              <a:t>r</a:t>
            </a:r>
            <a:r>
              <a:rPr dirty="0" smtClean="0" sz="2400" spc="0" b="1" u="heavy">
                <a:latin typeface="Times New Roman"/>
                <a:cs typeface="Times New Roman"/>
              </a:rPr>
              <a:t>i</a:t>
            </a:r>
            <a:r>
              <a:rPr dirty="0" smtClean="0" sz="2400" spc="4" b="1" u="heavy">
                <a:latin typeface="Times New Roman"/>
                <a:cs typeface="Times New Roman"/>
              </a:rPr>
              <a:t>c</a:t>
            </a:r>
            <a:r>
              <a:rPr dirty="0" smtClean="0" sz="2400" spc="0" b="1" u="heavy">
                <a:latin typeface="Times New Roman"/>
                <a:cs typeface="Times New Roman"/>
              </a:rPr>
              <a:t>t</a:t>
            </a:r>
            <a:r>
              <a:rPr dirty="0" smtClean="0" sz="2400" spc="4" b="1" u="heavy">
                <a:latin typeface="Times New Roman"/>
                <a:cs typeface="Times New Roman"/>
              </a:rPr>
              <a:t>i</a:t>
            </a:r>
            <a:r>
              <a:rPr dirty="0" smtClean="0" sz="2400" spc="0" b="1" u="heavy">
                <a:latin typeface="Times New Roman"/>
                <a:cs typeface="Times New Roman"/>
              </a:rPr>
              <a:t>ves</a:t>
            </a:r>
            <a:r>
              <a:rPr dirty="0" smtClean="0" sz="2400" spc="-19" b="1" u="heavy">
                <a:latin typeface="Times New Roman"/>
                <a:cs typeface="Times New Roman"/>
              </a:rPr>
              <a:t> </a:t>
            </a:r>
            <a:r>
              <a:rPr dirty="0" smtClean="0" sz="2400" spc="0" b="1" u="heavy">
                <a:latin typeface="Times New Roman"/>
                <a:cs typeface="Times New Roman"/>
              </a:rPr>
              <a:t>sourdes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74739" y="3106983"/>
            <a:ext cx="6777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0525" y="3106983"/>
            <a:ext cx="709990" cy="2185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190" marR="31111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face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99"/>
              </a:lnSpc>
              <a:spcBef>
                <a:spcPts val="594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as]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99"/>
              </a:lnSpc>
              <a:spcBef>
                <a:spcPts val="69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sa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99"/>
              </a:lnSpc>
              <a:spcBef>
                <a:spcPts val="69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[sal]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99"/>
              </a:lnSpc>
              <a:spcBef>
                <a:spcPts val="69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  <a:spcBef>
                <a:spcPts val="729"/>
              </a:spcBef>
            </a:pPr>
            <a:r>
              <a:rPr dirty="0" smtClean="0" sz="2000" spc="4">
                <a:latin typeface="Times New Roman"/>
                <a:cs typeface="Times New Roman"/>
              </a:rPr>
              <a:t>[ʃ</a:t>
            </a:r>
            <a:r>
              <a:rPr dirty="0" smtClean="0" sz="2000" spc="0">
                <a:latin typeface="Times New Roman"/>
                <a:cs typeface="Times New Roman"/>
              </a:rPr>
              <a:t>εz]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73254" y="3106983"/>
            <a:ext cx="704978" cy="661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569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oto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594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ot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6898" y="3869237"/>
            <a:ext cx="33208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[s]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80484" y="3869237"/>
            <a:ext cx="183212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ci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cy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ç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20748" y="3869237"/>
            <a:ext cx="655789" cy="1423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2572" algn="ctr">
              <a:lnSpc>
                <a:spcPts val="2145"/>
              </a:lnSpc>
              <a:spcBef>
                <a:spcPts val="107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  <a:p>
            <a:pPr marL="59054" marR="43811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ε</a:t>
            </a:r>
            <a:r>
              <a:rPr dirty="0" smtClean="0" sz="2000" spc="0">
                <a:latin typeface="Times New Roman"/>
                <a:cs typeface="Times New Roman"/>
              </a:rPr>
              <a:t>l]</a:t>
            </a:r>
            <a:endParaRPr sz="2000">
              <a:latin typeface="Times New Roman"/>
              <a:cs typeface="Times New Roman"/>
            </a:endParaRPr>
          </a:p>
          <a:p>
            <a:pPr marL="134037">
              <a:lnSpc>
                <a:spcPct val="95825"/>
              </a:lnSpc>
              <a:spcBef>
                <a:spcPts val="700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hez</a:t>
            </a:r>
            <a:endParaRPr sz="2000">
              <a:latin typeface="Times New Roman"/>
              <a:cs typeface="Times New Roman"/>
            </a:endParaRPr>
          </a:p>
          <a:p>
            <a:pPr marL="81914" marR="43811">
              <a:lnSpc>
                <a:spcPct val="95825"/>
              </a:lnSpc>
              <a:spcBef>
                <a:spcPts val="70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ʃ</a:t>
            </a:r>
            <a:r>
              <a:rPr dirty="0" smtClean="0" sz="2000" spc="0">
                <a:latin typeface="Times New Roman"/>
                <a:cs typeface="Times New Roman"/>
              </a:rPr>
              <a:t>e]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02021" y="3869237"/>
            <a:ext cx="1156223" cy="1423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882">
              <a:lnSpc>
                <a:spcPts val="2145"/>
              </a:lnSpc>
              <a:spcBef>
                <a:spcPts val="107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ci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49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R="38457" algn="ctr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si]</a:t>
            </a:r>
            <a:r>
              <a:rPr dirty="0" smtClean="0" sz="2000" spc="47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sikl]</a:t>
            </a:r>
            <a:endParaRPr sz="2000">
              <a:latin typeface="Times New Roman"/>
              <a:cs typeface="Times New Roman"/>
            </a:endParaRPr>
          </a:p>
          <a:p>
            <a:pPr marL="108122" marR="38176">
              <a:lnSpc>
                <a:spcPct val="95825"/>
              </a:lnSpc>
              <a:spcBef>
                <a:spcPts val="700"/>
              </a:spcBef>
            </a:pP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che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115071" marR="301094" algn="ctr">
              <a:lnSpc>
                <a:spcPct val="95825"/>
              </a:lnSpc>
              <a:spcBef>
                <a:spcPts val="703"/>
              </a:spcBef>
            </a:pP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ʃe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75539" y="3869237"/>
            <a:ext cx="731713" cy="1423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437" marR="8135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leçon</a:t>
            </a:r>
            <a:endParaRPr sz="2000">
              <a:latin typeface="Times New Roman"/>
              <a:cs typeface="Times New Roman"/>
            </a:endParaRPr>
          </a:p>
          <a:p>
            <a:pPr marL="96450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esõ]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70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28276" marR="43811">
              <a:lnSpc>
                <a:spcPct val="95825"/>
              </a:lnSpc>
              <a:spcBef>
                <a:spcPts val="70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ʃ</a:t>
            </a:r>
            <a:r>
              <a:rPr dirty="0" smtClean="0" sz="2000" spc="0">
                <a:latin typeface="Times New Roman"/>
                <a:cs typeface="Times New Roman"/>
              </a:rPr>
              <a:t>ᴐ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6898" y="4631237"/>
            <a:ext cx="31884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ʃ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6741" y="4631237"/>
            <a:ext cx="135409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ch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sch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44496" y="2791587"/>
            <a:ext cx="768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032758" y="2791587"/>
            <a:ext cx="737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527048" y="1005458"/>
            <a:ext cx="3006852" cy="0"/>
          </a:xfrm>
          <a:custGeom>
            <a:avLst/>
            <a:gdLst/>
            <a:ahLst/>
            <a:cxnLst/>
            <a:rect l="l" t="t" r="r" b="b"/>
            <a:pathLst>
              <a:path w="3006852" h="0">
                <a:moveTo>
                  <a:pt x="0" y="0"/>
                </a:moveTo>
                <a:lnTo>
                  <a:pt x="3006852" y="0"/>
                </a:lnTo>
              </a:path>
            </a:pathLst>
          </a:custGeom>
          <a:ln w="30226">
            <a:solidFill>
              <a:srgbClr val="56221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14602" y="699742"/>
            <a:ext cx="3076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2-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cons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ives</a:t>
            </a:r>
            <a:r>
              <a:rPr dirty="0" smtClean="0" sz="2400" spc="-39" b="1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sono</a:t>
            </a:r>
            <a:r>
              <a:rPr dirty="0" smtClean="0" sz="2400" spc="-44" b="1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96898" y="1521642"/>
            <a:ext cx="34608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[z]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12872" y="1521642"/>
            <a:ext cx="43006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z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70244" y="1521642"/>
            <a:ext cx="117820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oye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+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48504" y="1521642"/>
            <a:ext cx="101798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+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79414" y="1521642"/>
            <a:ext cx="811177" cy="1804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528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endParaRPr sz="2000">
              <a:latin typeface="Times New Roman"/>
              <a:cs typeface="Times New Roman"/>
            </a:endParaRPr>
          </a:p>
          <a:p>
            <a:pPr marL="76708" marR="69673" indent="-64008">
              <a:lnSpc>
                <a:spcPts val="2299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ɔz]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76708" marR="69673">
              <a:lnSpc>
                <a:spcPts val="2299"/>
              </a:lnSpc>
              <a:spcBef>
                <a:spcPts val="701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  <a:p>
            <a:pPr marL="76708" marR="69673">
              <a:lnSpc>
                <a:spcPts val="2299"/>
              </a:lnSpc>
              <a:spcBef>
                <a:spcPts val="701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[lãp]</a:t>
            </a:r>
            <a:endParaRPr sz="2000">
              <a:latin typeface="Times New Roman"/>
              <a:cs typeface="Times New Roman"/>
            </a:endParaRPr>
          </a:p>
          <a:p>
            <a:pPr marL="38008">
              <a:lnSpc>
                <a:spcPct val="95825"/>
              </a:lnSpc>
              <a:spcBef>
                <a:spcPts val="72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oitu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92587" y="1521642"/>
            <a:ext cx="483309" cy="660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z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  <a:p>
            <a:pPr marL="22372">
              <a:lnSpc>
                <a:spcPct val="95825"/>
              </a:lnSpc>
              <a:spcBef>
                <a:spcPts val="5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z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6898" y="2284023"/>
            <a:ext cx="30383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[l]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33996" y="2284023"/>
            <a:ext cx="21908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6898" y="3046023"/>
            <a:ext cx="36135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5916" y="3046023"/>
            <a:ext cx="2473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V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06416" y="3427023"/>
            <a:ext cx="3142063" cy="1423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9705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wat</a:t>
            </a:r>
            <a:r>
              <a:rPr dirty="0" smtClean="0" sz="2000" spc="-9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r]</a:t>
            </a:r>
            <a:endParaRPr sz="2000">
              <a:latin typeface="Times New Roman"/>
              <a:cs typeface="Times New Roman"/>
            </a:endParaRPr>
          </a:p>
          <a:p>
            <a:pPr marL="453275" marR="38176">
              <a:lnSpc>
                <a:spcPct val="95825"/>
              </a:lnSpc>
              <a:spcBef>
                <a:spcPts val="594"/>
              </a:spcBef>
            </a:pPr>
            <a:r>
              <a:rPr dirty="0" smtClean="0" sz="2000" spc="0">
                <a:latin typeface="Times New Roman"/>
                <a:cs typeface="Times New Roman"/>
              </a:rPr>
              <a:t>rire</a:t>
            </a:r>
            <a:endParaRPr sz="2000">
              <a:latin typeface="Times New Roman"/>
              <a:cs typeface="Times New Roman"/>
            </a:endParaRPr>
          </a:p>
          <a:p>
            <a:pPr marL="349705" marR="38176">
              <a:lnSpc>
                <a:spcPct val="95825"/>
              </a:lnSpc>
              <a:spcBef>
                <a:spcPts val="70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ir]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00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â</a:t>
            </a:r>
            <a:r>
              <a:rPr dirty="0" smtClean="0" sz="2000" spc="0">
                <a:latin typeface="Times New Roman"/>
                <a:cs typeface="Times New Roman"/>
              </a:rPr>
              <a:t>ge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ci</a:t>
            </a:r>
            <a:r>
              <a:rPr dirty="0" smtClean="0" sz="2000" spc="4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gît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46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gilet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gy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nastiq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8" y="3808277"/>
            <a:ext cx="31884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3858" y="3808277"/>
            <a:ext cx="23333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6898" y="4570277"/>
            <a:ext cx="34608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[ʒ]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2872" y="4570277"/>
            <a:ext cx="208803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J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–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–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gi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–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î</a:t>
            </a:r>
            <a:r>
              <a:rPr dirty="0" smtClean="0" sz="2000" spc="4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gy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7305" y="4570277"/>
            <a:ext cx="4753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>
                <a:latin typeface="Times New Roman"/>
                <a:cs typeface="Times New Roman"/>
              </a:rPr>
              <a:t>j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62525" y="4951277"/>
            <a:ext cx="368769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[ʒ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r]</a:t>
            </a:r>
            <a:r>
              <a:rPr dirty="0" smtClean="0" sz="2000" spc="48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aʒ]</a:t>
            </a:r>
            <a:r>
              <a:rPr dirty="0" smtClean="0" sz="2000" spc="48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ʒ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r>
              <a:rPr dirty="0" smtClean="0" sz="2000" spc="46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ʒ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ʒ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nastik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701540" y="254507"/>
            <a:ext cx="493775" cy="6918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304544" y="646176"/>
            <a:ext cx="374904" cy="5227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299972" y="990600"/>
            <a:ext cx="554735" cy="5318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463040" y="700277"/>
            <a:ext cx="3447288" cy="0"/>
          </a:xfrm>
          <a:custGeom>
            <a:avLst/>
            <a:gdLst/>
            <a:ahLst/>
            <a:cxnLst/>
            <a:rect l="l" t="t" r="r" b="b"/>
            <a:pathLst>
              <a:path w="3447288" h="0">
                <a:moveTo>
                  <a:pt x="0" y="0"/>
                </a:moveTo>
                <a:lnTo>
                  <a:pt x="3447288" y="0"/>
                </a:lnTo>
              </a:path>
            </a:pathLst>
          </a:custGeom>
          <a:ln w="30225">
            <a:solidFill>
              <a:srgbClr val="56221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450594" y="394307"/>
            <a:ext cx="35181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-184" b="1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ransc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iv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z</a:t>
            </a:r>
            <a:r>
              <a:rPr dirty="0" smtClean="0" sz="2400" spc="-19" b="1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en</a:t>
            </a:r>
            <a:r>
              <a:rPr dirty="0" smtClean="0" sz="2400" spc="9" b="1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pho</a:t>
            </a:r>
            <a:r>
              <a:rPr dirty="0" smtClean="0" sz="2400" spc="-4" b="1">
                <a:solidFill>
                  <a:srgbClr val="562213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é</a:t>
            </a:r>
            <a:r>
              <a:rPr dirty="0" smtClean="0" sz="2400" spc="4" b="1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562213"/>
                </a:solidFill>
                <a:latin typeface="Times New Roman"/>
                <a:cs typeface="Times New Roman"/>
              </a:rPr>
              <a:t>ique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9194" y="1034641"/>
            <a:ext cx="392683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La</a:t>
            </a:r>
            <a:endParaRPr sz="2400">
              <a:latin typeface="Times New Roman"/>
              <a:cs typeface="Times New Roman"/>
            </a:endParaRPr>
          </a:p>
          <a:p>
            <a:pPr marL="37998" marR="45719">
              <a:lnSpc>
                <a:spcPct val="95825"/>
              </a:lnSpc>
            </a:pP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75433" y="1034641"/>
            <a:ext cx="18075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rue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est</a:t>
            </a:r>
            <a:r>
              <a:rPr dirty="0" smtClean="0" sz="2400" spc="595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é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ro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te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50594" y="1400401"/>
            <a:ext cx="172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1329" y="1400401"/>
            <a:ext cx="3250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ry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58923" y="1400401"/>
            <a:ext cx="2838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76473" y="1400401"/>
            <a:ext cx="10092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wat</a:t>
            </a:r>
            <a:r>
              <a:rPr dirty="0" smtClean="0" sz="24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28292" y="2132057"/>
            <a:ext cx="443952" cy="69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601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La</a:t>
            </a:r>
            <a:endParaRPr sz="2400">
              <a:latin typeface="Times New Roman"/>
              <a:cs typeface="Times New Roman"/>
            </a:endParaRPr>
          </a:p>
          <a:p>
            <a:pPr marL="12700" marR="45765">
              <a:lnSpc>
                <a:spcPct val="95825"/>
              </a:lnSpc>
            </a:pP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51329" y="2132057"/>
            <a:ext cx="782532" cy="69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72">
              <a:lnSpc>
                <a:spcPts val="2550"/>
              </a:lnSpc>
              <a:spcBef>
                <a:spcPts val="127"/>
              </a:spcBef>
            </a:pPr>
            <a:r>
              <a:rPr dirty="0" smtClean="0" sz="2400" spc="-9">
                <a:solidFill>
                  <a:srgbClr val="562213"/>
                </a:solidFill>
                <a:latin typeface="Times New Roman"/>
                <a:cs typeface="Times New Roman"/>
              </a:rPr>
              <a:t>f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leu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 marR="45765">
              <a:lnSpc>
                <a:spcPct val="95825"/>
              </a:lnSpc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fl</a:t>
            </a:r>
            <a:r>
              <a:rPr dirty="0" smtClean="0" sz="2400" spc="-300">
                <a:solidFill>
                  <a:srgbClr val="562213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7446" y="2132057"/>
            <a:ext cx="10795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est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belle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594" y="2498062"/>
            <a:ext cx="172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93263" y="2498062"/>
            <a:ext cx="2064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7194" y="2498062"/>
            <a:ext cx="6142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b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9194" y="3229582"/>
            <a:ext cx="266661" cy="696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308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Il</a:t>
            </a:r>
            <a:endParaRPr sz="2400">
              <a:latin typeface="Times New Roman"/>
              <a:cs typeface="Times New Roman"/>
            </a:endParaRPr>
          </a:p>
          <a:p>
            <a:pPr marL="38557">
              <a:lnSpc>
                <a:spcPct val="95825"/>
              </a:lnSpc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il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7217" y="3229582"/>
            <a:ext cx="26561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che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che</a:t>
            </a:r>
            <a:r>
              <a:rPr dirty="0" smtClean="0" sz="2400" spc="-1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une</a:t>
            </a:r>
            <a:r>
              <a:rPr dirty="0" smtClean="0" sz="2400" spc="-9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cha</a:t>
            </a:r>
            <a:r>
              <a:rPr dirty="0" smtClean="0" sz="2400" spc="-14">
                <a:solidFill>
                  <a:srgbClr val="562213"/>
                </a:solidFill>
                <a:latin typeface="Times New Roman"/>
                <a:cs typeface="Times New Roman"/>
              </a:rPr>
              <a:t>m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bre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3595351"/>
            <a:ext cx="1727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[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1077" y="3595351"/>
            <a:ext cx="50526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ʃ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ε</a:t>
            </a:r>
            <a:r>
              <a:rPr dirty="0" smtClean="0" sz="2400" spc="4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7886" y="3595351"/>
            <a:ext cx="3762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677539" y="3595351"/>
            <a:ext cx="89234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>
                <a:solidFill>
                  <a:srgbClr val="562213"/>
                </a:solidFill>
                <a:latin typeface="Times New Roman"/>
                <a:cs typeface="Times New Roman"/>
              </a:rPr>
              <a:t>ʃ</a:t>
            </a:r>
            <a:r>
              <a:rPr dirty="0" smtClean="0" sz="2400" spc="-29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ã</a:t>
            </a:r>
            <a:r>
              <a:rPr dirty="0" smtClean="0" sz="2400" spc="-30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b</a:t>
            </a:r>
            <a:r>
              <a:rPr dirty="0" smtClean="0" sz="2400" spc="-304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30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562213"/>
                </a:solidFill>
                <a:latin typeface="Times New Roman"/>
                <a:cs typeface="Times New Roman"/>
              </a:rPr>
              <a:t>]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 txBox="1"/>
          <p:nvPr/>
        </p:nvSpPr>
        <p:spPr>
          <a:xfrm>
            <a:off x="2662428" y="3464052"/>
            <a:ext cx="380730" cy="438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6099">
              <a:lnSpc>
                <a:spcPct val="95825"/>
              </a:lnSpc>
              <a:spcBef>
                <a:spcPts val="27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740908" y="5367528"/>
            <a:ext cx="409792" cy="746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0876"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8459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8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214786" y="5442204"/>
            <a:ext cx="418385" cy="5212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0876">
              <a:lnSpc>
                <a:spcPts val="650"/>
              </a:lnSpc>
              <a:spcBef>
                <a:spcPts val="12"/>
              </a:spcBef>
            </a:pPr>
            <a:endParaRPr sz="650"/>
          </a:p>
          <a:p>
            <a:pPr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618918" y="5824728"/>
            <a:ext cx="278205" cy="59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5825"/>
              </a:lnSpc>
              <a:spcBef>
                <a:spcPts val="409"/>
              </a:spcBef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67712" y="816687"/>
                </a:lnTo>
                <a:lnTo>
                  <a:pt x="133423" y="808678"/>
                </a:lnTo>
                <a:lnTo>
                  <a:pt x="197427" y="795587"/>
                </a:lnTo>
                <a:lnTo>
                  <a:pt x="259513" y="777626"/>
                </a:lnTo>
                <a:lnTo>
                  <a:pt x="319469" y="755005"/>
                </a:lnTo>
                <a:lnTo>
                  <a:pt x="377087" y="727935"/>
                </a:lnTo>
                <a:lnTo>
                  <a:pt x="432153" y="696628"/>
                </a:lnTo>
                <a:lnTo>
                  <a:pt x="484458" y="661294"/>
                </a:lnTo>
                <a:lnTo>
                  <a:pt x="533790" y="622144"/>
                </a:lnTo>
                <a:lnTo>
                  <a:pt x="579939" y="579389"/>
                </a:lnTo>
                <a:lnTo>
                  <a:pt x="622694" y="533241"/>
                </a:lnTo>
                <a:lnTo>
                  <a:pt x="661844" y="483910"/>
                </a:lnTo>
                <a:lnTo>
                  <a:pt x="697177" y="431607"/>
                </a:lnTo>
                <a:lnTo>
                  <a:pt x="728484" y="376544"/>
                </a:lnTo>
                <a:lnTo>
                  <a:pt x="755553" y="318930"/>
                </a:lnTo>
                <a:lnTo>
                  <a:pt x="778173" y="258978"/>
                </a:lnTo>
                <a:lnTo>
                  <a:pt x="796134" y="196898"/>
                </a:lnTo>
                <a:lnTo>
                  <a:pt x="809224" y="132901"/>
                </a:lnTo>
                <a:lnTo>
                  <a:pt x="817233" y="67198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10" y="3555"/>
            <a:ext cx="819949" cy="819404"/>
          </a:xfrm>
          <a:custGeom>
            <a:avLst/>
            <a:gdLst/>
            <a:ahLst/>
            <a:cxnLst/>
            <a:rect l="l" t="t" r="r" b="b"/>
            <a:pathLst>
              <a:path w="819949" h="819404">
                <a:moveTo>
                  <a:pt x="819949" y="0"/>
                </a:moveTo>
                <a:lnTo>
                  <a:pt x="817233" y="67198"/>
                </a:lnTo>
                <a:lnTo>
                  <a:pt x="809224" y="132901"/>
                </a:lnTo>
                <a:lnTo>
                  <a:pt x="796134" y="196898"/>
                </a:lnTo>
                <a:lnTo>
                  <a:pt x="778173" y="258978"/>
                </a:lnTo>
                <a:lnTo>
                  <a:pt x="755553" y="318930"/>
                </a:lnTo>
                <a:lnTo>
                  <a:pt x="728484" y="376544"/>
                </a:lnTo>
                <a:lnTo>
                  <a:pt x="697177" y="431607"/>
                </a:lnTo>
                <a:lnTo>
                  <a:pt x="661844" y="483910"/>
                </a:lnTo>
                <a:lnTo>
                  <a:pt x="622694" y="533241"/>
                </a:lnTo>
                <a:lnTo>
                  <a:pt x="579939" y="579389"/>
                </a:lnTo>
                <a:lnTo>
                  <a:pt x="533790" y="622144"/>
                </a:lnTo>
                <a:lnTo>
                  <a:pt x="484458" y="661294"/>
                </a:lnTo>
                <a:lnTo>
                  <a:pt x="432153" y="696628"/>
                </a:lnTo>
                <a:lnTo>
                  <a:pt x="377087" y="727935"/>
                </a:lnTo>
                <a:lnTo>
                  <a:pt x="319469" y="755005"/>
                </a:lnTo>
                <a:lnTo>
                  <a:pt x="259513" y="777626"/>
                </a:lnTo>
                <a:lnTo>
                  <a:pt x="197427" y="795587"/>
                </a:lnTo>
                <a:lnTo>
                  <a:pt x="133423" y="808678"/>
                </a:lnTo>
                <a:lnTo>
                  <a:pt x="67712" y="816687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28016" y="6096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68821" y="21081"/>
            <a:ext cx="1702142" cy="1702181"/>
          </a:xfrm>
          <a:custGeom>
            <a:avLst/>
            <a:gdLst/>
            <a:ahLst/>
            <a:cxnLst/>
            <a:rect l="l" t="t" r="r" b="b"/>
            <a:pathLst>
              <a:path w="1702142" h="1702181">
                <a:moveTo>
                  <a:pt x="0" y="851154"/>
                </a:moveTo>
                <a:lnTo>
                  <a:pt x="2821" y="781353"/>
                </a:lnTo>
                <a:lnTo>
                  <a:pt x="11139" y="713105"/>
                </a:lnTo>
                <a:lnTo>
                  <a:pt x="24734" y="646628"/>
                </a:lnTo>
                <a:lnTo>
                  <a:pt x="43388" y="582143"/>
                </a:lnTo>
                <a:lnTo>
                  <a:pt x="66881" y="519868"/>
                </a:lnTo>
                <a:lnTo>
                  <a:pt x="94995" y="460022"/>
                </a:lnTo>
                <a:lnTo>
                  <a:pt x="127510" y="402825"/>
                </a:lnTo>
                <a:lnTo>
                  <a:pt x="164208" y="348496"/>
                </a:lnTo>
                <a:lnTo>
                  <a:pt x="204869" y="297253"/>
                </a:lnTo>
                <a:lnTo>
                  <a:pt x="249275" y="249316"/>
                </a:lnTo>
                <a:lnTo>
                  <a:pt x="297206" y="204905"/>
                </a:lnTo>
                <a:lnTo>
                  <a:pt x="348444" y="164238"/>
                </a:lnTo>
                <a:lnTo>
                  <a:pt x="402768" y="127534"/>
                </a:lnTo>
                <a:lnTo>
                  <a:pt x="459961" y="95014"/>
                </a:lnTo>
                <a:lnTo>
                  <a:pt x="519804" y="66895"/>
                </a:lnTo>
                <a:lnTo>
                  <a:pt x="582076" y="43397"/>
                </a:lnTo>
                <a:lnTo>
                  <a:pt x="646560" y="24739"/>
                </a:lnTo>
                <a:lnTo>
                  <a:pt x="713037" y="11141"/>
                </a:lnTo>
                <a:lnTo>
                  <a:pt x="781286" y="2821"/>
                </a:lnTo>
                <a:lnTo>
                  <a:pt x="851090" y="0"/>
                </a:lnTo>
                <a:lnTo>
                  <a:pt x="920893" y="2821"/>
                </a:lnTo>
                <a:lnTo>
                  <a:pt x="989142" y="11141"/>
                </a:lnTo>
                <a:lnTo>
                  <a:pt x="1055617" y="24739"/>
                </a:lnTo>
                <a:lnTo>
                  <a:pt x="1120100" y="43397"/>
                </a:lnTo>
                <a:lnTo>
                  <a:pt x="1182370" y="66895"/>
                </a:lnTo>
                <a:lnTo>
                  <a:pt x="1242210" y="95014"/>
                </a:lnTo>
                <a:lnTo>
                  <a:pt x="1299401" y="127534"/>
                </a:lnTo>
                <a:lnTo>
                  <a:pt x="1353723" y="164238"/>
                </a:lnTo>
                <a:lnTo>
                  <a:pt x="1404958" y="204905"/>
                </a:lnTo>
                <a:lnTo>
                  <a:pt x="1452886" y="249316"/>
                </a:lnTo>
                <a:lnTo>
                  <a:pt x="1497289" y="297253"/>
                </a:lnTo>
                <a:lnTo>
                  <a:pt x="1537947" y="348496"/>
                </a:lnTo>
                <a:lnTo>
                  <a:pt x="1574642" y="402825"/>
                </a:lnTo>
                <a:lnTo>
                  <a:pt x="1607155" y="460022"/>
                </a:lnTo>
                <a:lnTo>
                  <a:pt x="1635267" y="519868"/>
                </a:lnTo>
                <a:lnTo>
                  <a:pt x="1658758" y="582143"/>
                </a:lnTo>
                <a:lnTo>
                  <a:pt x="1677410" y="646628"/>
                </a:lnTo>
                <a:lnTo>
                  <a:pt x="1691004" y="713105"/>
                </a:lnTo>
                <a:lnTo>
                  <a:pt x="1699321" y="781353"/>
                </a:lnTo>
                <a:lnTo>
                  <a:pt x="1702142" y="851154"/>
                </a:lnTo>
                <a:lnTo>
                  <a:pt x="1699321" y="920953"/>
                </a:lnTo>
                <a:lnTo>
                  <a:pt x="1691004" y="989199"/>
                </a:lnTo>
                <a:lnTo>
                  <a:pt x="1677410" y="1055671"/>
                </a:lnTo>
                <a:lnTo>
                  <a:pt x="1658758" y="1120151"/>
                </a:lnTo>
                <a:lnTo>
                  <a:pt x="1635267" y="1182419"/>
                </a:lnTo>
                <a:lnTo>
                  <a:pt x="1607155" y="1242257"/>
                </a:lnTo>
                <a:lnTo>
                  <a:pt x="1574642" y="1299446"/>
                </a:lnTo>
                <a:lnTo>
                  <a:pt x="1537947" y="1353767"/>
                </a:lnTo>
                <a:lnTo>
                  <a:pt x="1497289" y="1405000"/>
                </a:lnTo>
                <a:lnTo>
                  <a:pt x="1452886" y="1452927"/>
                </a:lnTo>
                <a:lnTo>
                  <a:pt x="1404958" y="1497329"/>
                </a:lnTo>
                <a:lnTo>
                  <a:pt x="1353723" y="1537987"/>
                </a:lnTo>
                <a:lnTo>
                  <a:pt x="1299401" y="1574681"/>
                </a:lnTo>
                <a:lnTo>
                  <a:pt x="1242210" y="1607194"/>
                </a:lnTo>
                <a:lnTo>
                  <a:pt x="1182370" y="1635305"/>
                </a:lnTo>
                <a:lnTo>
                  <a:pt x="1120100" y="1658796"/>
                </a:lnTo>
                <a:lnTo>
                  <a:pt x="1055617" y="1677448"/>
                </a:lnTo>
                <a:lnTo>
                  <a:pt x="989142" y="1691042"/>
                </a:lnTo>
                <a:lnTo>
                  <a:pt x="920893" y="1699359"/>
                </a:lnTo>
                <a:lnTo>
                  <a:pt x="851090" y="1702181"/>
                </a:lnTo>
                <a:lnTo>
                  <a:pt x="781286" y="1699359"/>
                </a:lnTo>
                <a:lnTo>
                  <a:pt x="713037" y="1691042"/>
                </a:lnTo>
                <a:lnTo>
                  <a:pt x="646560" y="1677448"/>
                </a:lnTo>
                <a:lnTo>
                  <a:pt x="582076" y="1658796"/>
                </a:lnTo>
                <a:lnTo>
                  <a:pt x="519804" y="1635305"/>
                </a:lnTo>
                <a:lnTo>
                  <a:pt x="459961" y="1607194"/>
                </a:lnTo>
                <a:lnTo>
                  <a:pt x="402768" y="1574681"/>
                </a:lnTo>
                <a:lnTo>
                  <a:pt x="348444" y="1537987"/>
                </a:lnTo>
                <a:lnTo>
                  <a:pt x="297206" y="1497329"/>
                </a:lnTo>
                <a:lnTo>
                  <a:pt x="249275" y="1452927"/>
                </a:lnTo>
                <a:lnTo>
                  <a:pt x="204869" y="1405000"/>
                </a:lnTo>
                <a:lnTo>
                  <a:pt x="164208" y="1353767"/>
                </a:lnTo>
                <a:lnTo>
                  <a:pt x="127510" y="1299446"/>
                </a:lnTo>
                <a:lnTo>
                  <a:pt x="94995" y="1242257"/>
                </a:lnTo>
                <a:lnTo>
                  <a:pt x="66881" y="1182419"/>
                </a:lnTo>
                <a:lnTo>
                  <a:pt x="43388" y="1120151"/>
                </a:lnTo>
                <a:lnTo>
                  <a:pt x="24734" y="1055671"/>
                </a:lnTo>
                <a:lnTo>
                  <a:pt x="11139" y="989199"/>
                </a:lnTo>
                <a:lnTo>
                  <a:pt x="2821" y="920953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72212" y="1045464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87587" y="1615652"/>
            <a:ext cx="179299" cy="546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87587" y="1050711"/>
            <a:ext cx="1116275" cy="1111317"/>
          </a:xfrm>
          <a:custGeom>
            <a:avLst/>
            <a:gdLst/>
            <a:ahLst/>
            <a:cxnLst/>
            <a:rect l="l" t="t" r="r" b="b"/>
            <a:pathLst>
              <a:path w="1116275" h="1111317">
                <a:moveTo>
                  <a:pt x="626039" y="1108606"/>
                </a:moveTo>
                <a:lnTo>
                  <a:pt x="668360" y="1102656"/>
                </a:lnTo>
                <a:lnTo>
                  <a:pt x="710081" y="1093488"/>
                </a:lnTo>
                <a:lnTo>
                  <a:pt x="751002" y="1081122"/>
                </a:lnTo>
                <a:lnTo>
                  <a:pt x="790919" y="1065580"/>
                </a:lnTo>
                <a:lnTo>
                  <a:pt x="829633" y="1046880"/>
                </a:lnTo>
                <a:lnTo>
                  <a:pt x="866940" y="1025043"/>
                </a:lnTo>
                <a:lnTo>
                  <a:pt x="902639" y="1000090"/>
                </a:lnTo>
                <a:lnTo>
                  <a:pt x="936528" y="972042"/>
                </a:lnTo>
                <a:lnTo>
                  <a:pt x="968406" y="940918"/>
                </a:lnTo>
                <a:lnTo>
                  <a:pt x="998071" y="906739"/>
                </a:lnTo>
                <a:lnTo>
                  <a:pt x="1024811" y="870250"/>
                </a:lnTo>
                <a:lnTo>
                  <a:pt x="1048083" y="832278"/>
                </a:lnTo>
                <a:lnTo>
                  <a:pt x="1067912" y="793025"/>
                </a:lnTo>
                <a:lnTo>
                  <a:pt x="1084323" y="752692"/>
                </a:lnTo>
                <a:lnTo>
                  <a:pt x="1097340" y="711481"/>
                </a:lnTo>
                <a:lnTo>
                  <a:pt x="1106988" y="669592"/>
                </a:lnTo>
                <a:lnTo>
                  <a:pt x="1113292" y="627227"/>
                </a:lnTo>
                <a:lnTo>
                  <a:pt x="1116275" y="584588"/>
                </a:lnTo>
                <a:lnTo>
                  <a:pt x="1115963" y="541875"/>
                </a:lnTo>
                <a:lnTo>
                  <a:pt x="1112380" y="499291"/>
                </a:lnTo>
                <a:lnTo>
                  <a:pt x="1105551" y="457037"/>
                </a:lnTo>
                <a:lnTo>
                  <a:pt x="1095500" y="415313"/>
                </a:lnTo>
                <a:lnTo>
                  <a:pt x="1082252" y="374322"/>
                </a:lnTo>
                <a:lnTo>
                  <a:pt x="1065831" y="334264"/>
                </a:lnTo>
                <a:lnTo>
                  <a:pt x="1046263" y="295341"/>
                </a:lnTo>
                <a:lnTo>
                  <a:pt x="1023570" y="257755"/>
                </a:lnTo>
                <a:lnTo>
                  <a:pt x="997779" y="221706"/>
                </a:lnTo>
                <a:lnTo>
                  <a:pt x="968914" y="187397"/>
                </a:lnTo>
                <a:lnTo>
                  <a:pt x="936999" y="155027"/>
                </a:lnTo>
                <a:lnTo>
                  <a:pt x="902059" y="124800"/>
                </a:lnTo>
                <a:lnTo>
                  <a:pt x="864840" y="97429"/>
                </a:lnTo>
                <a:lnTo>
                  <a:pt x="826203" y="73483"/>
                </a:lnTo>
                <a:lnTo>
                  <a:pt x="786350" y="52939"/>
                </a:lnTo>
                <a:lnTo>
                  <a:pt x="745482" y="35778"/>
                </a:lnTo>
                <a:lnTo>
                  <a:pt x="703801" y="21980"/>
                </a:lnTo>
                <a:lnTo>
                  <a:pt x="661509" y="11523"/>
                </a:lnTo>
                <a:lnTo>
                  <a:pt x="618807" y="4388"/>
                </a:lnTo>
                <a:lnTo>
                  <a:pt x="575898" y="553"/>
                </a:lnTo>
                <a:lnTo>
                  <a:pt x="532984" y="0"/>
                </a:lnTo>
                <a:lnTo>
                  <a:pt x="490265" y="2705"/>
                </a:lnTo>
                <a:lnTo>
                  <a:pt x="447943" y="8651"/>
                </a:lnTo>
                <a:lnTo>
                  <a:pt x="406221" y="17815"/>
                </a:lnTo>
                <a:lnTo>
                  <a:pt x="365300" y="30178"/>
                </a:lnTo>
                <a:lnTo>
                  <a:pt x="325381" y="45719"/>
                </a:lnTo>
                <a:lnTo>
                  <a:pt x="286668" y="64418"/>
                </a:lnTo>
                <a:lnTo>
                  <a:pt x="249360" y="86253"/>
                </a:lnTo>
                <a:lnTo>
                  <a:pt x="213661" y="111205"/>
                </a:lnTo>
                <a:lnTo>
                  <a:pt x="179771" y="139253"/>
                </a:lnTo>
                <a:lnTo>
                  <a:pt x="147893" y="170377"/>
                </a:lnTo>
                <a:lnTo>
                  <a:pt x="118228" y="204556"/>
                </a:lnTo>
                <a:lnTo>
                  <a:pt x="91480" y="241063"/>
                </a:lnTo>
                <a:lnTo>
                  <a:pt x="68202" y="279051"/>
                </a:lnTo>
                <a:lnTo>
                  <a:pt x="48369" y="318319"/>
                </a:lnTo>
                <a:lnTo>
                  <a:pt x="31954" y="358665"/>
                </a:lnTo>
                <a:lnTo>
                  <a:pt x="18935" y="399888"/>
                </a:lnTo>
                <a:lnTo>
                  <a:pt x="9286" y="441787"/>
                </a:lnTo>
                <a:lnTo>
                  <a:pt x="2982" y="484160"/>
                </a:lnTo>
                <a:lnTo>
                  <a:pt x="0" y="526807"/>
                </a:lnTo>
                <a:lnTo>
                  <a:pt x="313" y="569526"/>
                </a:lnTo>
                <a:lnTo>
                  <a:pt x="3898" y="612115"/>
                </a:lnTo>
                <a:lnTo>
                  <a:pt x="10729" y="654374"/>
                </a:lnTo>
                <a:lnTo>
                  <a:pt x="20783" y="696101"/>
                </a:lnTo>
                <a:lnTo>
                  <a:pt x="34033" y="737095"/>
                </a:lnTo>
                <a:lnTo>
                  <a:pt x="50457" y="777155"/>
                </a:lnTo>
                <a:lnTo>
                  <a:pt x="70028" y="816079"/>
                </a:lnTo>
                <a:lnTo>
                  <a:pt x="92723" y="853666"/>
                </a:lnTo>
                <a:lnTo>
                  <a:pt x="118516" y="889716"/>
                </a:lnTo>
                <a:lnTo>
                  <a:pt x="147383" y="924025"/>
                </a:lnTo>
                <a:lnTo>
                  <a:pt x="179299" y="956395"/>
                </a:lnTo>
                <a:lnTo>
                  <a:pt x="214240" y="986622"/>
                </a:lnTo>
                <a:lnTo>
                  <a:pt x="251460" y="1013975"/>
                </a:lnTo>
                <a:lnTo>
                  <a:pt x="290099" y="1037905"/>
                </a:lnTo>
                <a:lnTo>
                  <a:pt x="329953" y="1058434"/>
                </a:lnTo>
                <a:lnTo>
                  <a:pt x="370822" y="1075582"/>
                </a:lnTo>
                <a:lnTo>
                  <a:pt x="412503" y="1089369"/>
                </a:lnTo>
                <a:lnTo>
                  <a:pt x="454795" y="1099816"/>
                </a:lnTo>
                <a:lnTo>
                  <a:pt x="497497" y="1106942"/>
                </a:lnTo>
                <a:lnTo>
                  <a:pt x="540405" y="1110769"/>
                </a:lnTo>
                <a:lnTo>
                  <a:pt x="583320" y="1111317"/>
                </a:lnTo>
                <a:lnTo>
                  <a:pt x="626039" y="110860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17958" y="1181143"/>
            <a:ext cx="855565" cy="850558"/>
          </a:xfrm>
          <a:custGeom>
            <a:avLst/>
            <a:gdLst/>
            <a:ahLst/>
            <a:cxnLst/>
            <a:rect l="l" t="t" r="r" b="b"/>
            <a:pathLst>
              <a:path w="855565" h="850558">
                <a:moveTo>
                  <a:pt x="481113" y="848586"/>
                </a:moveTo>
                <a:lnTo>
                  <a:pt x="513529" y="844134"/>
                </a:lnTo>
                <a:lnTo>
                  <a:pt x="545478" y="837218"/>
                </a:lnTo>
                <a:lnTo>
                  <a:pt x="576806" y="827854"/>
                </a:lnTo>
                <a:lnTo>
                  <a:pt x="607358" y="816056"/>
                </a:lnTo>
                <a:lnTo>
                  <a:pt x="636980" y="801840"/>
                </a:lnTo>
                <a:lnTo>
                  <a:pt x="665516" y="785221"/>
                </a:lnTo>
                <a:lnTo>
                  <a:pt x="692813" y="766215"/>
                </a:lnTo>
                <a:lnTo>
                  <a:pt x="718715" y="744837"/>
                </a:lnTo>
                <a:lnTo>
                  <a:pt x="743069" y="721103"/>
                </a:lnTo>
                <a:lnTo>
                  <a:pt x="765720" y="695027"/>
                </a:lnTo>
                <a:lnTo>
                  <a:pt x="786131" y="667145"/>
                </a:lnTo>
                <a:lnTo>
                  <a:pt x="803881" y="638124"/>
                </a:lnTo>
                <a:lnTo>
                  <a:pt x="818988" y="608117"/>
                </a:lnTo>
                <a:lnTo>
                  <a:pt x="831472" y="577279"/>
                </a:lnTo>
                <a:lnTo>
                  <a:pt x="841353" y="545762"/>
                </a:lnTo>
                <a:lnTo>
                  <a:pt x="848648" y="513722"/>
                </a:lnTo>
                <a:lnTo>
                  <a:pt x="853379" y="481312"/>
                </a:lnTo>
                <a:lnTo>
                  <a:pt x="855565" y="448685"/>
                </a:lnTo>
                <a:lnTo>
                  <a:pt x="855224" y="415997"/>
                </a:lnTo>
                <a:lnTo>
                  <a:pt x="852376" y="383401"/>
                </a:lnTo>
                <a:lnTo>
                  <a:pt x="847042" y="351050"/>
                </a:lnTo>
                <a:lnTo>
                  <a:pt x="839239" y="319099"/>
                </a:lnTo>
                <a:lnTo>
                  <a:pt x="828988" y="287701"/>
                </a:lnTo>
                <a:lnTo>
                  <a:pt x="816308" y="257011"/>
                </a:lnTo>
                <a:lnTo>
                  <a:pt x="801219" y="227183"/>
                </a:lnTo>
                <a:lnTo>
                  <a:pt x="783739" y="198369"/>
                </a:lnTo>
                <a:lnTo>
                  <a:pt x="763889" y="170726"/>
                </a:lnTo>
                <a:lnTo>
                  <a:pt x="741687" y="144405"/>
                </a:lnTo>
                <a:lnTo>
                  <a:pt x="717153" y="119561"/>
                </a:lnTo>
                <a:lnTo>
                  <a:pt x="690307" y="96349"/>
                </a:lnTo>
                <a:lnTo>
                  <a:pt x="661719" y="75317"/>
                </a:lnTo>
                <a:lnTo>
                  <a:pt x="632052" y="56903"/>
                </a:lnTo>
                <a:lnTo>
                  <a:pt x="601462" y="41090"/>
                </a:lnTo>
                <a:lnTo>
                  <a:pt x="570102" y="27864"/>
                </a:lnTo>
                <a:lnTo>
                  <a:pt x="538128" y="17210"/>
                </a:lnTo>
                <a:lnTo>
                  <a:pt x="505694" y="9112"/>
                </a:lnTo>
                <a:lnTo>
                  <a:pt x="472954" y="3554"/>
                </a:lnTo>
                <a:lnTo>
                  <a:pt x="440064" y="522"/>
                </a:lnTo>
                <a:lnTo>
                  <a:pt x="407176" y="0"/>
                </a:lnTo>
                <a:lnTo>
                  <a:pt x="374447" y="1972"/>
                </a:lnTo>
                <a:lnTo>
                  <a:pt x="342030" y="6424"/>
                </a:lnTo>
                <a:lnTo>
                  <a:pt x="310080" y="13340"/>
                </a:lnTo>
                <a:lnTo>
                  <a:pt x="278752" y="22704"/>
                </a:lnTo>
                <a:lnTo>
                  <a:pt x="248200" y="34502"/>
                </a:lnTo>
                <a:lnTo>
                  <a:pt x="218578" y="48718"/>
                </a:lnTo>
                <a:lnTo>
                  <a:pt x="190042" y="65336"/>
                </a:lnTo>
                <a:lnTo>
                  <a:pt x="162745" y="84342"/>
                </a:lnTo>
                <a:lnTo>
                  <a:pt x="136843" y="105720"/>
                </a:lnTo>
                <a:lnTo>
                  <a:pt x="112489" y="129455"/>
                </a:lnTo>
                <a:lnTo>
                  <a:pt x="89838" y="155531"/>
                </a:lnTo>
                <a:lnTo>
                  <a:pt x="69428" y="183395"/>
                </a:lnTo>
                <a:lnTo>
                  <a:pt x="51680" y="212403"/>
                </a:lnTo>
                <a:lnTo>
                  <a:pt x="36574" y="242399"/>
                </a:lnTo>
                <a:lnTo>
                  <a:pt x="24090" y="273230"/>
                </a:lnTo>
                <a:lnTo>
                  <a:pt x="14211" y="304742"/>
                </a:lnTo>
                <a:lnTo>
                  <a:pt x="6915" y="336780"/>
                </a:lnTo>
                <a:lnTo>
                  <a:pt x="2185" y="369190"/>
                </a:lnTo>
                <a:lnTo>
                  <a:pt x="0" y="401817"/>
                </a:lnTo>
                <a:lnTo>
                  <a:pt x="340" y="434509"/>
                </a:lnTo>
                <a:lnTo>
                  <a:pt x="3188" y="467109"/>
                </a:lnTo>
                <a:lnTo>
                  <a:pt x="8522" y="499465"/>
                </a:lnTo>
                <a:lnTo>
                  <a:pt x="16325" y="531422"/>
                </a:lnTo>
                <a:lnTo>
                  <a:pt x="26576" y="562826"/>
                </a:lnTo>
                <a:lnTo>
                  <a:pt x="39256" y="593522"/>
                </a:lnTo>
                <a:lnTo>
                  <a:pt x="54346" y="623357"/>
                </a:lnTo>
                <a:lnTo>
                  <a:pt x="71827" y="652176"/>
                </a:lnTo>
                <a:lnTo>
                  <a:pt x="91678" y="679825"/>
                </a:lnTo>
                <a:lnTo>
                  <a:pt x="113881" y="706149"/>
                </a:lnTo>
                <a:lnTo>
                  <a:pt x="138416" y="730995"/>
                </a:lnTo>
                <a:lnTo>
                  <a:pt x="165264" y="754209"/>
                </a:lnTo>
                <a:lnTo>
                  <a:pt x="193850" y="775241"/>
                </a:lnTo>
                <a:lnTo>
                  <a:pt x="223515" y="793655"/>
                </a:lnTo>
                <a:lnTo>
                  <a:pt x="254104" y="809468"/>
                </a:lnTo>
                <a:lnTo>
                  <a:pt x="285462" y="822693"/>
                </a:lnTo>
                <a:lnTo>
                  <a:pt x="317435" y="833348"/>
                </a:lnTo>
                <a:lnTo>
                  <a:pt x="349868" y="841446"/>
                </a:lnTo>
                <a:lnTo>
                  <a:pt x="382607" y="847004"/>
                </a:lnTo>
                <a:lnTo>
                  <a:pt x="415497" y="850036"/>
                </a:lnTo>
                <a:lnTo>
                  <a:pt x="448384" y="850558"/>
                </a:lnTo>
                <a:lnTo>
                  <a:pt x="481113" y="848586"/>
                </a:lnTo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088136" y="0"/>
            <a:ext cx="8055863" cy="6857997"/>
          </a:xfrm>
          <a:custGeom>
            <a:avLst/>
            <a:gdLst/>
            <a:ahLst/>
            <a:cxnLst/>
            <a:rect l="l" t="t" r="r" b="b"/>
            <a:pathLst>
              <a:path w="8055863" h="6857997">
                <a:moveTo>
                  <a:pt x="0" y="6857997"/>
                </a:moveTo>
                <a:lnTo>
                  <a:pt x="8055863" y="6857997"/>
                </a:lnTo>
                <a:lnTo>
                  <a:pt x="8055863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012875" y="0"/>
            <a:ext cx="2108" cy="6857997"/>
          </a:xfrm>
          <a:custGeom>
            <a:avLst/>
            <a:gdLst/>
            <a:ahLst/>
            <a:cxnLst/>
            <a:rect l="l" t="t" r="r" b="b"/>
            <a:pathLst>
              <a:path w="2108" h="6857997">
                <a:moveTo>
                  <a:pt x="0" y="6857997"/>
                </a:moveTo>
                <a:lnTo>
                  <a:pt x="2108" y="6857997"/>
                </a:lnTo>
                <a:lnTo>
                  <a:pt x="2108" y="0"/>
                </a:lnTo>
                <a:lnTo>
                  <a:pt x="0" y="0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162812" y="320040"/>
            <a:ext cx="3223260" cy="12191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657600" y="341375"/>
            <a:ext cx="879348" cy="1219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568577" y="672084"/>
            <a:ext cx="2434311" cy="49288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880489" y="787400"/>
            <a:ext cx="271399" cy="261620"/>
          </a:xfrm>
          <a:custGeom>
            <a:avLst/>
            <a:gdLst/>
            <a:ahLst/>
            <a:cxnLst/>
            <a:rect l="l" t="t" r="r" b="b"/>
            <a:pathLst>
              <a:path w="271399" h="261620">
                <a:moveTo>
                  <a:pt x="121919" y="0"/>
                </a:moveTo>
                <a:lnTo>
                  <a:pt x="141567" y="717"/>
                </a:lnTo>
                <a:lnTo>
                  <a:pt x="159210" y="2869"/>
                </a:lnTo>
                <a:lnTo>
                  <a:pt x="174850" y="6456"/>
                </a:lnTo>
                <a:lnTo>
                  <a:pt x="188489" y="11477"/>
                </a:lnTo>
                <a:lnTo>
                  <a:pt x="200127" y="17934"/>
                </a:lnTo>
                <a:lnTo>
                  <a:pt x="209766" y="25825"/>
                </a:lnTo>
                <a:lnTo>
                  <a:pt x="217408" y="35150"/>
                </a:lnTo>
                <a:lnTo>
                  <a:pt x="223054" y="45911"/>
                </a:lnTo>
                <a:lnTo>
                  <a:pt x="226705" y="58106"/>
                </a:lnTo>
                <a:lnTo>
                  <a:pt x="228363" y="71736"/>
                </a:lnTo>
                <a:lnTo>
                  <a:pt x="228473" y="76580"/>
                </a:lnTo>
                <a:lnTo>
                  <a:pt x="228473" y="191262"/>
                </a:lnTo>
                <a:lnTo>
                  <a:pt x="228473" y="203073"/>
                </a:lnTo>
                <a:lnTo>
                  <a:pt x="232918" y="208914"/>
                </a:lnTo>
                <a:lnTo>
                  <a:pt x="241554" y="208914"/>
                </a:lnTo>
                <a:lnTo>
                  <a:pt x="250650" y="206827"/>
                </a:lnTo>
                <a:lnTo>
                  <a:pt x="262724" y="200566"/>
                </a:lnTo>
                <a:lnTo>
                  <a:pt x="271399" y="194817"/>
                </a:lnTo>
                <a:lnTo>
                  <a:pt x="271399" y="238760"/>
                </a:lnTo>
                <a:lnTo>
                  <a:pt x="258605" y="245639"/>
                </a:lnTo>
                <a:lnTo>
                  <a:pt x="246075" y="251290"/>
                </a:lnTo>
                <a:lnTo>
                  <a:pt x="233804" y="255713"/>
                </a:lnTo>
                <a:lnTo>
                  <a:pt x="221788" y="258908"/>
                </a:lnTo>
                <a:lnTo>
                  <a:pt x="210026" y="260874"/>
                </a:lnTo>
                <a:lnTo>
                  <a:pt x="198513" y="261613"/>
                </a:lnTo>
                <a:lnTo>
                  <a:pt x="197358" y="261620"/>
                </a:lnTo>
                <a:lnTo>
                  <a:pt x="181055" y="259965"/>
                </a:lnTo>
                <a:lnTo>
                  <a:pt x="168331" y="255001"/>
                </a:lnTo>
                <a:lnTo>
                  <a:pt x="159184" y="246727"/>
                </a:lnTo>
                <a:lnTo>
                  <a:pt x="153615" y="235144"/>
                </a:lnTo>
                <a:lnTo>
                  <a:pt x="153162" y="233425"/>
                </a:lnTo>
                <a:lnTo>
                  <a:pt x="141173" y="241008"/>
                </a:lnTo>
                <a:lnTo>
                  <a:pt x="129181" y="247406"/>
                </a:lnTo>
                <a:lnTo>
                  <a:pt x="117179" y="252618"/>
                </a:lnTo>
                <a:lnTo>
                  <a:pt x="105163" y="256645"/>
                </a:lnTo>
                <a:lnTo>
                  <a:pt x="93128" y="259487"/>
                </a:lnTo>
                <a:lnTo>
                  <a:pt x="81070" y="261143"/>
                </a:lnTo>
                <a:lnTo>
                  <a:pt x="70231" y="261620"/>
                </a:lnTo>
                <a:lnTo>
                  <a:pt x="56776" y="260571"/>
                </a:lnTo>
                <a:lnTo>
                  <a:pt x="44290" y="257411"/>
                </a:lnTo>
                <a:lnTo>
                  <a:pt x="32782" y="252119"/>
                </a:lnTo>
                <a:lnTo>
                  <a:pt x="22264" y="244675"/>
                </a:lnTo>
                <a:lnTo>
                  <a:pt x="10965" y="232797"/>
                </a:lnTo>
                <a:lnTo>
                  <a:pt x="4431" y="221651"/>
                </a:lnTo>
                <a:lnTo>
                  <a:pt x="814" y="209639"/>
                </a:lnTo>
                <a:lnTo>
                  <a:pt x="0" y="200025"/>
                </a:lnTo>
                <a:lnTo>
                  <a:pt x="1041" y="186048"/>
                </a:lnTo>
                <a:lnTo>
                  <a:pt x="4172" y="173320"/>
                </a:lnTo>
                <a:lnTo>
                  <a:pt x="9400" y="161840"/>
                </a:lnTo>
                <a:lnTo>
                  <a:pt x="16733" y="151608"/>
                </a:lnTo>
                <a:lnTo>
                  <a:pt x="21081" y="147065"/>
                </a:lnTo>
                <a:lnTo>
                  <a:pt x="25717" y="143263"/>
                </a:lnTo>
                <a:lnTo>
                  <a:pt x="31790" y="139267"/>
                </a:lnTo>
                <a:lnTo>
                  <a:pt x="39304" y="135078"/>
                </a:lnTo>
                <a:lnTo>
                  <a:pt x="48258" y="130694"/>
                </a:lnTo>
                <a:lnTo>
                  <a:pt x="58655" y="126115"/>
                </a:lnTo>
                <a:lnTo>
                  <a:pt x="70495" y="121341"/>
                </a:lnTo>
                <a:lnTo>
                  <a:pt x="83780" y="116371"/>
                </a:lnTo>
                <a:lnTo>
                  <a:pt x="98511" y="111204"/>
                </a:lnTo>
                <a:lnTo>
                  <a:pt x="114688" y="105840"/>
                </a:lnTo>
                <a:lnTo>
                  <a:pt x="132314" y="100279"/>
                </a:lnTo>
                <a:lnTo>
                  <a:pt x="149352" y="95123"/>
                </a:lnTo>
                <a:lnTo>
                  <a:pt x="148454" y="79917"/>
                </a:lnTo>
                <a:lnTo>
                  <a:pt x="143610" y="68117"/>
                </a:lnTo>
                <a:lnTo>
                  <a:pt x="134808" y="59716"/>
                </a:lnTo>
                <a:lnTo>
                  <a:pt x="122034" y="54708"/>
                </a:lnTo>
                <a:lnTo>
                  <a:pt x="105663" y="53086"/>
                </a:lnTo>
                <a:lnTo>
                  <a:pt x="93239" y="53738"/>
                </a:lnTo>
                <a:lnTo>
                  <a:pt x="81062" y="55697"/>
                </a:lnTo>
                <a:lnTo>
                  <a:pt x="69131" y="58963"/>
                </a:lnTo>
                <a:lnTo>
                  <a:pt x="57445" y="63539"/>
                </a:lnTo>
                <a:lnTo>
                  <a:pt x="46002" y="69425"/>
                </a:lnTo>
                <a:lnTo>
                  <a:pt x="34800" y="76623"/>
                </a:lnTo>
                <a:lnTo>
                  <a:pt x="23839" y="85135"/>
                </a:lnTo>
                <a:lnTo>
                  <a:pt x="13116" y="94961"/>
                </a:lnTo>
                <a:lnTo>
                  <a:pt x="12954" y="95123"/>
                </a:lnTo>
                <a:lnTo>
                  <a:pt x="12954" y="30734"/>
                </a:lnTo>
                <a:lnTo>
                  <a:pt x="24228" y="24236"/>
                </a:lnTo>
                <a:lnTo>
                  <a:pt x="35742" y="18507"/>
                </a:lnTo>
                <a:lnTo>
                  <a:pt x="47496" y="13548"/>
                </a:lnTo>
                <a:lnTo>
                  <a:pt x="59490" y="9358"/>
                </a:lnTo>
                <a:lnTo>
                  <a:pt x="71723" y="5940"/>
                </a:lnTo>
                <a:lnTo>
                  <a:pt x="84196" y="3294"/>
                </a:lnTo>
                <a:lnTo>
                  <a:pt x="96909" y="1422"/>
                </a:lnTo>
                <a:lnTo>
                  <a:pt x="109861" y="324"/>
                </a:lnTo>
                <a:lnTo>
                  <a:pt x="121919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433317" y="672084"/>
            <a:ext cx="266573" cy="376936"/>
          </a:xfrm>
          <a:custGeom>
            <a:avLst/>
            <a:gdLst/>
            <a:ahLst/>
            <a:cxnLst/>
            <a:rect l="l" t="t" r="r" b="b"/>
            <a:pathLst>
              <a:path w="266573" h="376936">
                <a:moveTo>
                  <a:pt x="0" y="0"/>
                </a:moveTo>
                <a:lnTo>
                  <a:pt x="79121" y="0"/>
                </a:lnTo>
                <a:lnTo>
                  <a:pt x="79121" y="134492"/>
                </a:lnTo>
                <a:lnTo>
                  <a:pt x="90911" y="127980"/>
                </a:lnTo>
                <a:lnTo>
                  <a:pt x="102886" y="122803"/>
                </a:lnTo>
                <a:lnTo>
                  <a:pt x="115040" y="118971"/>
                </a:lnTo>
                <a:lnTo>
                  <a:pt x="127368" y="116493"/>
                </a:lnTo>
                <a:lnTo>
                  <a:pt x="139865" y="115381"/>
                </a:lnTo>
                <a:lnTo>
                  <a:pt x="143764" y="115315"/>
                </a:lnTo>
                <a:lnTo>
                  <a:pt x="157848" y="115958"/>
                </a:lnTo>
                <a:lnTo>
                  <a:pt x="171213" y="117882"/>
                </a:lnTo>
                <a:lnTo>
                  <a:pt x="183862" y="121085"/>
                </a:lnTo>
                <a:lnTo>
                  <a:pt x="195798" y="125563"/>
                </a:lnTo>
                <a:lnTo>
                  <a:pt x="207026" y="131312"/>
                </a:lnTo>
                <a:lnTo>
                  <a:pt x="217548" y="138329"/>
                </a:lnTo>
                <a:lnTo>
                  <a:pt x="227368" y="146610"/>
                </a:lnTo>
                <a:lnTo>
                  <a:pt x="240570" y="161193"/>
                </a:lnTo>
                <a:lnTo>
                  <a:pt x="247612" y="171447"/>
                </a:lnTo>
                <a:lnTo>
                  <a:pt x="253539" y="182398"/>
                </a:lnTo>
                <a:lnTo>
                  <a:pt x="258355" y="194041"/>
                </a:lnTo>
                <a:lnTo>
                  <a:pt x="262062" y="206375"/>
                </a:lnTo>
                <a:lnTo>
                  <a:pt x="264663" y="219394"/>
                </a:lnTo>
                <a:lnTo>
                  <a:pt x="266163" y="233098"/>
                </a:lnTo>
                <a:lnTo>
                  <a:pt x="266573" y="245490"/>
                </a:lnTo>
                <a:lnTo>
                  <a:pt x="266046" y="259833"/>
                </a:lnTo>
                <a:lnTo>
                  <a:pt x="264464" y="273490"/>
                </a:lnTo>
                <a:lnTo>
                  <a:pt x="261825" y="286465"/>
                </a:lnTo>
                <a:lnTo>
                  <a:pt x="258129" y="298759"/>
                </a:lnTo>
                <a:lnTo>
                  <a:pt x="253373" y="310372"/>
                </a:lnTo>
                <a:lnTo>
                  <a:pt x="247556" y="321308"/>
                </a:lnTo>
                <a:lnTo>
                  <a:pt x="240676" y="331567"/>
                </a:lnTo>
                <a:lnTo>
                  <a:pt x="233680" y="340105"/>
                </a:lnTo>
                <a:lnTo>
                  <a:pt x="224273" y="349596"/>
                </a:lnTo>
                <a:lnTo>
                  <a:pt x="214145" y="357668"/>
                </a:lnTo>
                <a:lnTo>
                  <a:pt x="203299" y="364326"/>
                </a:lnTo>
                <a:lnTo>
                  <a:pt x="191739" y="369574"/>
                </a:lnTo>
                <a:lnTo>
                  <a:pt x="179470" y="373415"/>
                </a:lnTo>
                <a:lnTo>
                  <a:pt x="166495" y="375853"/>
                </a:lnTo>
                <a:lnTo>
                  <a:pt x="152818" y="376893"/>
                </a:lnTo>
                <a:lnTo>
                  <a:pt x="149352" y="376936"/>
                </a:lnTo>
                <a:lnTo>
                  <a:pt x="136751" y="376233"/>
                </a:lnTo>
                <a:lnTo>
                  <a:pt x="124382" y="374124"/>
                </a:lnTo>
                <a:lnTo>
                  <a:pt x="112251" y="370610"/>
                </a:lnTo>
                <a:lnTo>
                  <a:pt x="100366" y="365691"/>
                </a:lnTo>
                <a:lnTo>
                  <a:pt x="88735" y="359365"/>
                </a:lnTo>
                <a:lnTo>
                  <a:pt x="79121" y="352932"/>
                </a:lnTo>
                <a:lnTo>
                  <a:pt x="79121" y="372237"/>
                </a:lnTo>
                <a:lnTo>
                  <a:pt x="0" y="372237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276600" y="2920111"/>
            <a:ext cx="381000" cy="103377"/>
          </a:xfrm>
          <a:custGeom>
            <a:avLst/>
            <a:gdLst/>
            <a:ahLst/>
            <a:cxnLst/>
            <a:rect l="l" t="t" r="r" b="b"/>
            <a:pathLst>
              <a:path w="381000" h="103377">
                <a:moveTo>
                  <a:pt x="286765" y="99313"/>
                </a:moveTo>
                <a:lnTo>
                  <a:pt x="288544" y="102362"/>
                </a:lnTo>
                <a:lnTo>
                  <a:pt x="292353" y="103377"/>
                </a:lnTo>
                <a:lnTo>
                  <a:pt x="295401" y="101600"/>
                </a:lnTo>
                <a:lnTo>
                  <a:pt x="381000" y="51688"/>
                </a:lnTo>
                <a:lnTo>
                  <a:pt x="295401" y="1777"/>
                </a:lnTo>
                <a:lnTo>
                  <a:pt x="292353" y="0"/>
                </a:lnTo>
                <a:lnTo>
                  <a:pt x="288544" y="1015"/>
                </a:lnTo>
                <a:lnTo>
                  <a:pt x="286765" y="4063"/>
                </a:lnTo>
                <a:lnTo>
                  <a:pt x="284988" y="7112"/>
                </a:lnTo>
                <a:lnTo>
                  <a:pt x="286003" y="10922"/>
                </a:lnTo>
                <a:lnTo>
                  <a:pt x="289051" y="12700"/>
                </a:lnTo>
                <a:lnTo>
                  <a:pt x="345004" y="45338"/>
                </a:lnTo>
                <a:lnTo>
                  <a:pt x="368426" y="45338"/>
                </a:lnTo>
                <a:lnTo>
                  <a:pt x="368426" y="58038"/>
                </a:lnTo>
                <a:lnTo>
                  <a:pt x="345004" y="58039"/>
                </a:lnTo>
                <a:lnTo>
                  <a:pt x="289051" y="90677"/>
                </a:lnTo>
                <a:lnTo>
                  <a:pt x="286003" y="92455"/>
                </a:lnTo>
                <a:lnTo>
                  <a:pt x="284988" y="96265"/>
                </a:lnTo>
                <a:lnTo>
                  <a:pt x="286765" y="99313"/>
                </a:lnTo>
                <a:close/>
              </a:path>
              <a:path w="381000" h="103377">
                <a:moveTo>
                  <a:pt x="368426" y="45338"/>
                </a:moveTo>
                <a:lnTo>
                  <a:pt x="365251" y="46227"/>
                </a:lnTo>
                <a:lnTo>
                  <a:pt x="365251" y="57150"/>
                </a:lnTo>
                <a:lnTo>
                  <a:pt x="355890" y="51688"/>
                </a:lnTo>
                <a:lnTo>
                  <a:pt x="365251" y="46227"/>
                </a:lnTo>
                <a:lnTo>
                  <a:pt x="368426" y="45338"/>
                </a:lnTo>
                <a:lnTo>
                  <a:pt x="0" y="45338"/>
                </a:lnTo>
                <a:lnTo>
                  <a:pt x="0" y="58038"/>
                </a:lnTo>
                <a:lnTo>
                  <a:pt x="368426" y="58038"/>
                </a:lnTo>
                <a:lnTo>
                  <a:pt x="368426" y="45338"/>
                </a:lnTo>
                <a:close/>
              </a:path>
              <a:path w="381000" h="103377">
                <a:moveTo>
                  <a:pt x="365251" y="46227"/>
                </a:moveTo>
                <a:lnTo>
                  <a:pt x="355890" y="51688"/>
                </a:lnTo>
                <a:lnTo>
                  <a:pt x="365251" y="57150"/>
                </a:lnTo>
                <a:lnTo>
                  <a:pt x="365251" y="46227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616708" y="2852928"/>
            <a:ext cx="231648" cy="44196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2694305" y="28956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76200" y="0"/>
                </a:moveTo>
                <a:lnTo>
                  <a:pt x="0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662428" y="3464052"/>
            <a:ext cx="193548" cy="43891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740406" y="3505200"/>
            <a:ext cx="38100" cy="304800"/>
          </a:xfrm>
          <a:custGeom>
            <a:avLst/>
            <a:gdLst/>
            <a:ahLst/>
            <a:cxnLst/>
            <a:rect l="l" t="t" r="r" b="b"/>
            <a:pathLst>
              <a:path w="38100" h="304800">
                <a:moveTo>
                  <a:pt x="38100" y="0"/>
                </a:moveTo>
                <a:lnTo>
                  <a:pt x="0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514600" y="31242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5334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514600" y="37338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5334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276600" y="3605911"/>
            <a:ext cx="381000" cy="103377"/>
          </a:xfrm>
          <a:custGeom>
            <a:avLst/>
            <a:gdLst/>
            <a:ahLst/>
            <a:cxnLst/>
            <a:rect l="l" t="t" r="r" b="b"/>
            <a:pathLst>
              <a:path w="381000" h="103377">
                <a:moveTo>
                  <a:pt x="286765" y="99313"/>
                </a:moveTo>
                <a:lnTo>
                  <a:pt x="288544" y="102362"/>
                </a:lnTo>
                <a:lnTo>
                  <a:pt x="292353" y="103377"/>
                </a:lnTo>
                <a:lnTo>
                  <a:pt x="295401" y="101600"/>
                </a:lnTo>
                <a:lnTo>
                  <a:pt x="381000" y="51688"/>
                </a:lnTo>
                <a:lnTo>
                  <a:pt x="295401" y="1777"/>
                </a:lnTo>
                <a:lnTo>
                  <a:pt x="292353" y="0"/>
                </a:lnTo>
                <a:lnTo>
                  <a:pt x="288544" y="1015"/>
                </a:lnTo>
                <a:lnTo>
                  <a:pt x="286765" y="4063"/>
                </a:lnTo>
                <a:lnTo>
                  <a:pt x="284988" y="7112"/>
                </a:lnTo>
                <a:lnTo>
                  <a:pt x="286003" y="10921"/>
                </a:lnTo>
                <a:lnTo>
                  <a:pt x="289051" y="12700"/>
                </a:lnTo>
                <a:lnTo>
                  <a:pt x="345004" y="45338"/>
                </a:lnTo>
                <a:lnTo>
                  <a:pt x="368426" y="45338"/>
                </a:lnTo>
                <a:lnTo>
                  <a:pt x="368426" y="58038"/>
                </a:lnTo>
                <a:lnTo>
                  <a:pt x="345004" y="58039"/>
                </a:lnTo>
                <a:lnTo>
                  <a:pt x="289051" y="90677"/>
                </a:lnTo>
                <a:lnTo>
                  <a:pt x="286003" y="92456"/>
                </a:lnTo>
                <a:lnTo>
                  <a:pt x="284988" y="96265"/>
                </a:lnTo>
                <a:lnTo>
                  <a:pt x="286765" y="99313"/>
                </a:lnTo>
                <a:close/>
              </a:path>
              <a:path w="381000" h="103377">
                <a:moveTo>
                  <a:pt x="368426" y="45338"/>
                </a:moveTo>
                <a:lnTo>
                  <a:pt x="365251" y="46227"/>
                </a:lnTo>
                <a:lnTo>
                  <a:pt x="365251" y="57150"/>
                </a:lnTo>
                <a:lnTo>
                  <a:pt x="355890" y="51688"/>
                </a:lnTo>
                <a:lnTo>
                  <a:pt x="365251" y="46227"/>
                </a:lnTo>
                <a:lnTo>
                  <a:pt x="368426" y="45338"/>
                </a:lnTo>
                <a:lnTo>
                  <a:pt x="0" y="45338"/>
                </a:lnTo>
                <a:lnTo>
                  <a:pt x="0" y="58038"/>
                </a:lnTo>
                <a:lnTo>
                  <a:pt x="368426" y="58038"/>
                </a:lnTo>
                <a:lnTo>
                  <a:pt x="368426" y="45338"/>
                </a:lnTo>
                <a:close/>
              </a:path>
              <a:path w="381000" h="103377">
                <a:moveTo>
                  <a:pt x="365251" y="46227"/>
                </a:moveTo>
                <a:lnTo>
                  <a:pt x="355890" y="51688"/>
                </a:lnTo>
                <a:lnTo>
                  <a:pt x="365251" y="57150"/>
                </a:lnTo>
                <a:lnTo>
                  <a:pt x="365251" y="46227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352800" y="4291711"/>
            <a:ext cx="381000" cy="103377"/>
          </a:xfrm>
          <a:custGeom>
            <a:avLst/>
            <a:gdLst/>
            <a:ahLst/>
            <a:cxnLst/>
            <a:rect l="l" t="t" r="r" b="b"/>
            <a:pathLst>
              <a:path w="381000" h="103377">
                <a:moveTo>
                  <a:pt x="286765" y="99313"/>
                </a:moveTo>
                <a:lnTo>
                  <a:pt x="288544" y="102362"/>
                </a:lnTo>
                <a:lnTo>
                  <a:pt x="292353" y="103377"/>
                </a:lnTo>
                <a:lnTo>
                  <a:pt x="295401" y="101600"/>
                </a:lnTo>
                <a:lnTo>
                  <a:pt x="381000" y="51688"/>
                </a:lnTo>
                <a:lnTo>
                  <a:pt x="295401" y="1777"/>
                </a:lnTo>
                <a:lnTo>
                  <a:pt x="292353" y="0"/>
                </a:lnTo>
                <a:lnTo>
                  <a:pt x="288544" y="1015"/>
                </a:lnTo>
                <a:lnTo>
                  <a:pt x="286765" y="4063"/>
                </a:lnTo>
                <a:lnTo>
                  <a:pt x="284988" y="7112"/>
                </a:lnTo>
                <a:lnTo>
                  <a:pt x="286003" y="10921"/>
                </a:lnTo>
                <a:lnTo>
                  <a:pt x="289051" y="12700"/>
                </a:lnTo>
                <a:lnTo>
                  <a:pt x="345004" y="45338"/>
                </a:lnTo>
                <a:lnTo>
                  <a:pt x="368426" y="45338"/>
                </a:lnTo>
                <a:lnTo>
                  <a:pt x="368426" y="58038"/>
                </a:lnTo>
                <a:lnTo>
                  <a:pt x="345004" y="58039"/>
                </a:lnTo>
                <a:lnTo>
                  <a:pt x="289051" y="90677"/>
                </a:lnTo>
                <a:lnTo>
                  <a:pt x="286003" y="92456"/>
                </a:lnTo>
                <a:lnTo>
                  <a:pt x="284988" y="96265"/>
                </a:lnTo>
                <a:lnTo>
                  <a:pt x="286765" y="99313"/>
                </a:lnTo>
                <a:close/>
              </a:path>
              <a:path w="381000" h="103377">
                <a:moveTo>
                  <a:pt x="368426" y="45338"/>
                </a:moveTo>
                <a:lnTo>
                  <a:pt x="365251" y="46227"/>
                </a:lnTo>
                <a:lnTo>
                  <a:pt x="365251" y="57150"/>
                </a:lnTo>
                <a:lnTo>
                  <a:pt x="355890" y="51688"/>
                </a:lnTo>
                <a:lnTo>
                  <a:pt x="365251" y="46227"/>
                </a:lnTo>
                <a:lnTo>
                  <a:pt x="368426" y="45338"/>
                </a:lnTo>
                <a:lnTo>
                  <a:pt x="0" y="45338"/>
                </a:lnTo>
                <a:lnTo>
                  <a:pt x="0" y="58038"/>
                </a:lnTo>
                <a:lnTo>
                  <a:pt x="368426" y="58038"/>
                </a:lnTo>
                <a:lnTo>
                  <a:pt x="368426" y="45338"/>
                </a:lnTo>
                <a:close/>
              </a:path>
              <a:path w="381000" h="103377">
                <a:moveTo>
                  <a:pt x="365251" y="46227"/>
                </a:moveTo>
                <a:lnTo>
                  <a:pt x="355890" y="51688"/>
                </a:lnTo>
                <a:lnTo>
                  <a:pt x="365251" y="57150"/>
                </a:lnTo>
                <a:lnTo>
                  <a:pt x="365251" y="46227"/>
                </a:lnTo>
                <a:close/>
              </a:path>
            </a:pathLst>
          </a:custGeom>
          <a:solidFill>
            <a:srgbClr val="3891A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740908" y="5367528"/>
            <a:ext cx="307848" cy="74676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818505" y="5410200"/>
            <a:ext cx="152400" cy="609600"/>
          </a:xfrm>
          <a:custGeom>
            <a:avLst/>
            <a:gdLst/>
            <a:ahLst/>
            <a:cxnLst/>
            <a:rect l="l" t="t" r="r" b="b"/>
            <a:pathLst>
              <a:path w="152400" h="609600">
                <a:moveTo>
                  <a:pt x="152400" y="0"/>
                </a:moveTo>
                <a:lnTo>
                  <a:pt x="0" y="609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228076" y="5442204"/>
            <a:ext cx="307848" cy="52120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305800" y="5486400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152400" y="0"/>
                </a:moveTo>
                <a:lnTo>
                  <a:pt x="0" y="3810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077200" y="57912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685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2676144" y="5824728"/>
            <a:ext cx="220980" cy="59283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754249" y="5867400"/>
            <a:ext cx="65150" cy="457200"/>
          </a:xfrm>
          <a:custGeom>
            <a:avLst/>
            <a:gdLst/>
            <a:ahLst/>
            <a:cxnLst/>
            <a:rect l="l" t="t" r="r" b="b"/>
            <a:pathLst>
              <a:path w="65150" h="457200">
                <a:moveTo>
                  <a:pt x="65150" y="0"/>
                </a:moveTo>
                <a:lnTo>
                  <a:pt x="0" y="4572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514600" y="61722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7620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3891A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880362" y="1491250"/>
            <a:ext cx="5074620" cy="90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11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La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division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syllabique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2"/>
              </a:spcBef>
            </a:pP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4">
                <a:latin typeface="Arial"/>
                <a:cs typeface="Arial"/>
              </a:rPr>
              <a:t>è</a:t>
            </a:r>
            <a:r>
              <a:rPr dirty="0" smtClean="0" sz="2000" spc="0">
                <a:latin typeface="Arial"/>
                <a:cs typeface="Arial"/>
              </a:rPr>
              <a:t>gle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gén</a:t>
            </a:r>
            <a:r>
              <a:rPr dirty="0" smtClean="0" sz="2000" spc="4">
                <a:latin typeface="Arial"/>
                <a:cs typeface="Arial"/>
              </a:rPr>
              <a:t>é</a:t>
            </a: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4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le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:</a:t>
            </a:r>
            <a:r>
              <a:rPr dirty="0" smtClean="0" sz="2000" spc="-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en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fran</a:t>
            </a:r>
            <a:r>
              <a:rPr dirty="0" smtClean="0" sz="2000" spc="9">
                <a:latin typeface="Arial"/>
                <a:cs typeface="Arial"/>
              </a:rPr>
              <a:t>ç</a:t>
            </a:r>
            <a:r>
              <a:rPr dirty="0" smtClean="0" sz="2000" spc="0">
                <a:latin typeface="Arial"/>
                <a:cs typeface="Arial"/>
              </a:rPr>
              <a:t>ais</a:t>
            </a:r>
            <a:r>
              <a:rPr dirty="0" smtClean="0" sz="2000" spc="-3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pour</a:t>
            </a:r>
            <a:r>
              <a:rPr dirty="0" smtClean="0" sz="2000" spc="-1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avoir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une</a:t>
            </a:r>
            <a:endParaRPr sz="2000">
              <a:latin typeface="Arial"/>
              <a:cs typeface="Arial"/>
            </a:endParaRPr>
          </a:p>
          <a:p>
            <a:pPr marL="12700" marR="43811">
              <a:lnSpc>
                <a:spcPts val="2165"/>
              </a:lnSpc>
              <a:spcBef>
                <a:spcPts val="108"/>
              </a:spcBef>
            </a:pP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-4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oir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une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-9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o</a:t>
            </a:r>
            <a:r>
              <a:rPr dirty="0" smtClean="0" sz="2000" spc="-4">
                <a:latin typeface="Arial"/>
                <a:cs typeface="Arial"/>
              </a:rPr>
              <a:t>y</a:t>
            </a:r>
            <a:r>
              <a:rPr dirty="0" smtClean="0" sz="2000" spc="0">
                <a:latin typeface="Arial"/>
                <a:cs typeface="Arial"/>
              </a:rPr>
              <a:t>elle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</a:t>
            </a:r>
            <a:r>
              <a:rPr dirty="0" smtClean="0" sz="2000" spc="4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onon</a:t>
            </a:r>
            <a:r>
              <a:rPr dirty="0" smtClean="0" sz="2000" spc="4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é</a:t>
            </a:r>
            <a:r>
              <a:rPr dirty="0" smtClean="0" sz="2000" spc="-9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96898" y="1535347"/>
            <a:ext cx="168095" cy="5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25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54997" y="1841770"/>
            <a:ext cx="8556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syllabe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17779" y="1841770"/>
            <a:ext cx="13432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,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58522" y="1841770"/>
            <a:ext cx="1765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il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41513" y="1841770"/>
            <a:ext cx="4868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-9">
                <a:latin typeface="Arial"/>
                <a:cs typeface="Arial"/>
              </a:rPr>
              <a:t>f</a:t>
            </a:r>
            <a:r>
              <a:rPr dirty="0" smtClean="0" sz="2000" spc="0">
                <a:latin typeface="Arial"/>
                <a:cs typeface="Arial"/>
              </a:rPr>
              <a:t>aut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80362" y="2466991"/>
            <a:ext cx="1430793" cy="630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4">
                <a:latin typeface="Arial"/>
                <a:cs typeface="Arial"/>
              </a:rPr>
              <a:t>o</a:t>
            </a:r>
            <a:r>
              <a:rPr dirty="0" smtClean="0" sz="2000" spc="0">
                <a:latin typeface="Arial"/>
                <a:cs typeface="Arial"/>
              </a:rPr>
              <a:t>mpter</a:t>
            </a:r>
            <a:r>
              <a:rPr dirty="0" smtClean="0" sz="2000" spc="-3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les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337"/>
              </a:spcBef>
            </a:pPr>
            <a:r>
              <a:rPr dirty="0" smtClean="0" sz="2000" spc="0">
                <a:latin typeface="Arial"/>
                <a:cs typeface="Arial"/>
              </a:rPr>
              <a:t>Ami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а</a:t>
            </a:r>
            <a:r>
              <a:rPr dirty="0" smtClean="0" sz="2000" spc="495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8841" y="2466991"/>
            <a:ext cx="3549063" cy="630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syl</a:t>
            </a:r>
            <a:r>
              <a:rPr dirty="0" smtClean="0" sz="2000" spc="-4">
                <a:latin typeface="Arial"/>
                <a:cs typeface="Arial"/>
              </a:rPr>
              <a:t>l</a:t>
            </a:r>
            <a:r>
              <a:rPr dirty="0" smtClean="0" sz="2000" spc="0">
                <a:latin typeface="Arial"/>
                <a:cs typeface="Arial"/>
              </a:rPr>
              <a:t>abes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=</a:t>
            </a:r>
            <a:r>
              <a:rPr dirty="0" smtClean="0" sz="2000" spc="-1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4">
                <a:latin typeface="Arial"/>
                <a:cs typeface="Arial"/>
              </a:rPr>
              <a:t>o</a:t>
            </a:r>
            <a:r>
              <a:rPr dirty="0" smtClean="0" sz="2000" spc="0">
                <a:latin typeface="Arial"/>
                <a:cs typeface="Arial"/>
              </a:rPr>
              <a:t>mpter</a:t>
            </a:r>
            <a:r>
              <a:rPr dirty="0" smtClean="0" sz="2000" spc="-3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les</a:t>
            </a:r>
            <a:r>
              <a:rPr dirty="0" smtClean="0" sz="2000" spc="4">
                <a:latin typeface="Arial"/>
                <a:cs typeface="Arial"/>
              </a:rPr>
              <a:t> </a:t>
            </a:r>
            <a:r>
              <a:rPr dirty="0" smtClean="0" sz="2000" spc="-9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oyelles</a:t>
            </a:r>
            <a:endParaRPr sz="2000">
              <a:latin typeface="Arial"/>
              <a:cs typeface="Arial"/>
            </a:endParaRPr>
          </a:p>
          <a:p>
            <a:pPr marL="551445" marR="620754" algn="ctr">
              <a:lnSpc>
                <a:spcPct val="95825"/>
              </a:lnSpc>
              <a:spcBef>
                <a:spcPts val="34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sy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96898" y="2511088"/>
            <a:ext cx="168095" cy="26804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25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61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5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09484" y="3167943"/>
            <a:ext cx="304849" cy="630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678" marR="26340" algn="ctr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35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70759" y="3167943"/>
            <a:ext cx="357150" cy="630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08521">
              <a:lnSpc>
                <a:spcPct val="95825"/>
              </a:lnSpc>
              <a:spcBef>
                <a:spcPts val="35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80362" y="3518717"/>
            <a:ext cx="40283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Été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89375" y="3518717"/>
            <a:ext cx="237686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sy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6251" y="3869237"/>
            <a:ext cx="1908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3367" y="3869237"/>
            <a:ext cx="1908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0362" y="4219757"/>
            <a:ext cx="1374004" cy="6304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20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[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 u="sng">
                <a:latin typeface="Times New Roman"/>
                <a:cs typeface="Times New Roman"/>
              </a:rPr>
              <a:t>vɛst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R="345177" algn="r">
              <a:lnSpc>
                <a:spcPct val="95825"/>
              </a:lnSpc>
              <a:spcBef>
                <a:spcPts val="35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53383" y="4219757"/>
            <a:ext cx="377151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1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1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sy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(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be)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80362" y="4919361"/>
            <a:ext cx="5913790" cy="556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4">
                <a:latin typeface="Arial"/>
                <a:cs typeface="Arial"/>
              </a:rPr>
              <a:t>è</a:t>
            </a:r>
            <a:r>
              <a:rPr dirty="0" smtClean="0" sz="2000" spc="0">
                <a:latin typeface="Arial"/>
                <a:cs typeface="Arial"/>
              </a:rPr>
              <a:t>gle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#</a:t>
            </a:r>
            <a:r>
              <a:rPr dirty="0" smtClean="0" sz="2000" spc="0">
                <a:latin typeface="Times New Roman"/>
                <a:cs typeface="Times New Roman"/>
              </a:rPr>
              <a:t>1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: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nne</a:t>
            </a:r>
            <a:r>
              <a:rPr dirty="0" smtClean="0" sz="2000" spc="-4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to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seule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entre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de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 marR="38391">
              <a:lnSpc>
                <a:spcPts val="2165"/>
              </a:lnSpc>
              <a:spcBef>
                <a:spcPts val="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sy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be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ivante.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91188" y="4920797"/>
            <a:ext cx="101390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0362" y="5545967"/>
            <a:ext cx="392115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24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oye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+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nne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+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7124" y="5545967"/>
            <a:ext cx="192682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ne</a:t>
            </a:r>
            <a:r>
              <a:rPr dirty="0" smtClean="0" sz="2000" spc="-3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+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69595" y="5545967"/>
            <a:ext cx="19083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v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8" y="5588628"/>
            <a:ext cx="168095" cy="578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25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  <a:p>
            <a:pPr marL="12700">
              <a:lnSpc>
                <a:spcPct val="87849"/>
              </a:lnSpc>
              <a:spcBef>
                <a:spcPts val="1073"/>
              </a:spcBef>
            </a:pPr>
            <a:r>
              <a:rPr dirty="0" smtClean="0" sz="1600" spc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1600">
              <a:latin typeface="Wingdings 2"/>
              <a:cs typeface="Wingdings 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0362" y="5896487"/>
            <a:ext cx="72580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[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44947" y="5896487"/>
            <a:ext cx="47867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088136" y="0"/>
            <a:ext cx="8055863" cy="6857998"/>
          </a:xfrm>
          <a:custGeom>
            <a:avLst/>
            <a:gdLst/>
            <a:ahLst/>
            <a:cxnLst/>
            <a:rect l="l" t="t" r="r" b="b"/>
            <a:pathLst>
              <a:path w="8055863" h="6857998">
                <a:moveTo>
                  <a:pt x="0" y="6857998"/>
                </a:moveTo>
                <a:lnTo>
                  <a:pt x="8055863" y="6857998"/>
                </a:lnTo>
                <a:lnTo>
                  <a:pt x="805586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14984" y="0"/>
            <a:ext cx="73152" cy="6858000"/>
          </a:xfrm>
          <a:custGeom>
            <a:avLst/>
            <a:gdLst/>
            <a:ahLst/>
            <a:cxnLst/>
            <a:rect l="l" t="t" r="r" b="b"/>
            <a:pathLst>
              <a:path w="73152" h="6858000">
                <a:moveTo>
                  <a:pt x="73152" y="0"/>
                </a:moveTo>
                <a:lnTo>
                  <a:pt x="0" y="0"/>
                </a:lnTo>
                <a:lnTo>
                  <a:pt x="0" y="6857997"/>
                </a:lnTo>
                <a:lnTo>
                  <a:pt x="73152" y="6857997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