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FDF99-68C8-414C-8741-56351B8D7C8F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1A2D6-4F16-4067-A02E-86871C72D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87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A965-F526-409E-AE23-ECC10C30E747}" type="datetime1">
              <a:rPr lang="fr-FR" smtClean="0"/>
              <a:t>12/01/2021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03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7EA8-F497-42DA-B188-54165010FBEB}" type="datetime1">
              <a:rPr lang="fr-FR" smtClean="0"/>
              <a:t>12/01/2021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25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B503-2904-4A8E-A718-774E23828637}" type="datetime1">
              <a:rPr lang="fr-FR" smtClean="0"/>
              <a:t>12/01/2021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51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0C79-AFCA-49C9-A212-284471AEB358}" type="datetime1">
              <a:rPr lang="fr-FR" smtClean="0"/>
              <a:t>12/01/2021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9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C8F2-6CC9-409C-94D0-5EED7275A787}" type="datetime1">
              <a:rPr lang="fr-FR" smtClean="0"/>
              <a:t>12/01/2021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44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DB67-7A9E-4A8E-B610-5BDE4B4462F6}" type="datetime1">
              <a:rPr lang="fr-FR" smtClean="0"/>
              <a:t>12/01/2021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99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06541-8425-41A7-B896-C68BE75582E6}" type="datetime1">
              <a:rPr lang="fr-FR" smtClean="0"/>
              <a:t>12/01/2021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19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535A-D850-48EC-9F01-19BFF745AE67}" type="datetime1">
              <a:rPr lang="fr-FR" smtClean="0"/>
              <a:t>12/01/2021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05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8F4D-B440-4AF5-A305-7D6F225E66A4}" type="datetime1">
              <a:rPr lang="fr-FR" smtClean="0"/>
              <a:t>12/01/2021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70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75CA-847D-4F54-9F69-4C2F1B8E1250}" type="datetime1">
              <a:rPr lang="fr-FR" smtClean="0"/>
              <a:t>12/01/2021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79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A9F1298-A162-475C-8DE1-E10657356F10}" type="datetime1">
              <a:rPr lang="fr-FR" smtClean="0"/>
              <a:t>12/01/2021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8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949AA-185E-44D9-A32A-F611C5774FC2}" type="datetime1">
              <a:rPr lang="fr-FR" smtClean="0"/>
              <a:t>12/01/2021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14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DFBF9-D28E-4D53-ABD3-214E1025F4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fr-FR" sz="5300" b="1" dirty="0">
                <a:solidFill>
                  <a:srgbClr val="385623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ENTRE</a:t>
            </a:r>
            <a:r>
              <a:rPr lang="fr-FR" sz="5300" b="1" dirty="0"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							</a:t>
            </a:r>
            <a:r>
              <a:rPr lang="fr-FR" sz="5300" b="1" dirty="0">
                <a:latin typeface="Britannic Bold" panose="020B0903060703020204" pitchFamily="34" charset="0"/>
                <a:ea typeface="Calibri" panose="020F0502020204030204" pitchFamily="34" charset="0"/>
              </a:rPr>
              <a:t> </a:t>
            </a:r>
            <a:r>
              <a:rPr lang="fr-FR" sz="5300" b="1" dirty="0">
                <a:solidFill>
                  <a:srgbClr val="C0000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2</a:t>
            </a:r>
            <a:br>
              <a:rPr lang="fr-FR" sz="5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5300" b="1" dirty="0">
                <a:solidFill>
                  <a:srgbClr val="385623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NOUS</a:t>
            </a:r>
            <a:br>
              <a:rPr lang="fr-FR" sz="5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5300" dirty="0">
                <a:solidFill>
                  <a:srgbClr val="385623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TOUT EN UN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4032B1-6A71-40AC-9492-319CCDC2B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71966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kumimoji="0" lang="fr-FR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anose="020B0903060703020204" pitchFamily="34" charset="0"/>
                <a:ea typeface="Calibri" panose="020F0502020204030204" pitchFamily="34" charset="0"/>
                <a:cs typeface="+mj-cs"/>
              </a:rPr>
              <a:t>			Questions et Réponses	p.31				</a:t>
            </a:r>
            <a:endParaRPr lang="fr-FR" sz="9000" dirty="0">
              <a:solidFill>
                <a:srgbClr val="FF0000"/>
              </a:solidFill>
              <a:latin typeface="Britannic Bold" panose="020B0903060703020204" pitchFamily="34" charset="0"/>
              <a:ea typeface="Calibri" panose="020F0502020204030204" pitchFamily="34" charset="0"/>
              <a:cs typeface="+mj-cs"/>
            </a:endParaRPr>
          </a:p>
          <a:p>
            <a:pPr algn="l"/>
            <a:r>
              <a:rPr kumimoji="0" lang="fr-FR" sz="8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 </a:t>
            </a:r>
            <a:br>
              <a:rPr kumimoji="0" lang="fr-FR" sz="8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</a:br>
            <a:r>
              <a:rPr kumimoji="0" lang="fr-FR" sz="8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 Raid Jabbar HABIB</a:t>
            </a:r>
            <a:endParaRPr lang="fr-FR" sz="8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E21C66-8053-4B51-9B0D-52DD4E8F8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C932FD-975D-4712-A8FC-2A8670855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54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802B8A-B236-4492-B53A-300D3123E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06582"/>
            <a:ext cx="9603275" cy="914400"/>
          </a:xfrm>
        </p:spPr>
        <p:txBody>
          <a:bodyPr>
            <a:noAutofit/>
          </a:bodyPr>
          <a:lstStyle/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</a:pPr>
            <a:r>
              <a:rPr lang="fr-FR" sz="3600" b="1" dirty="0">
                <a:solidFill>
                  <a:schemeClr val="accent1">
                    <a:lumMod val="50000"/>
                  </a:schemeClr>
                </a:solidFill>
                <a:effectLst/>
                <a:latin typeface="Sitka Subheading" panose="02000505000000020004" pitchFamily="2" charset="0"/>
                <a:ea typeface="Calibri" panose="020F0502020204030204" pitchFamily="34" charset="0"/>
              </a:rPr>
              <a:t>10- Les compagnons du devoir</a:t>
            </a:r>
            <a:br>
              <a:rPr lang="fr-FR" sz="3600" b="1" dirty="0">
                <a:solidFill>
                  <a:schemeClr val="accent1">
                    <a:lumMod val="50000"/>
                  </a:schemeClr>
                </a:solidFill>
                <a:effectLst/>
                <a:latin typeface="Sitka Subheading" panose="02000505000000020004" pitchFamily="2" charset="0"/>
                <a:ea typeface="Calibri" panose="020F0502020204030204" pitchFamily="34" charset="0"/>
              </a:rPr>
            </a:br>
            <a:endParaRPr lang="fr-FR" sz="3600" b="1" dirty="0">
              <a:solidFill>
                <a:schemeClr val="accent1">
                  <a:lumMod val="50000"/>
                </a:schemeClr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B1D96A-97EB-4CBB-8274-13C06A433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01091"/>
            <a:ext cx="9603275" cy="4350327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Regardez les photos et lisez le titre du document. De quel type de document s’agit-il?</a:t>
            </a: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fr-FR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 s’agit d’un site internet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Lisez le texte et relevez les aspects positifs de la formation des Compagnons du Devoir. Parlez-en en petits groupes.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Plusieurs réponses possibles :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C’est une formation reconnue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 y a beaucoup de métiers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 peut voyager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 apprend des valeurs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 peut se former toute notre vie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71B63C-1B5B-4DE1-B8A3-0C658896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B86CCC-5021-4901-859D-4A380A22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30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D1DA68-1ADF-4225-9D08-21EF4224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</a:rPr>
              <a:t>11- Une nouvelle vie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D5CF2-243B-4690-98C8-5665ECB8A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fr-FR" sz="2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votre avis, pourquoi Alice a-t-elle eu peur quand elle a quitté la banque pour commencer la formation du menuisière?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lang="fr-FR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Plusieurs réponses possibles :</a:t>
            </a:r>
          </a:p>
          <a:p>
            <a:pPr marL="457200" marR="0" lvl="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 peur de l’inconnu</a:t>
            </a:r>
          </a:p>
          <a:p>
            <a:pPr marL="457200" marR="0" lvl="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 pas gagner assez d’argent pour vivre</a:t>
            </a:r>
          </a:p>
          <a:p>
            <a:pPr marL="457200" marR="0" lvl="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 peur de se tromper de métier</a:t>
            </a:r>
          </a:p>
          <a:p>
            <a:pPr marL="457200" marR="0" lvl="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Elle est femme, menuisier st habituellement un métier d’homme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A1CAE4-4414-497E-B55B-1B9D77F48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522D1E-F7D4-4FB9-A272-69168CF9D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31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057CA2-F256-4469-B9AB-C11287C3E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507B6D-DAC3-4D5D-AB15-2DAB6F95B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fr-FR" sz="36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Pourquoi aime-t-elle son nouveau métier ?</a:t>
            </a:r>
            <a:endParaRPr lang="fr-FR" sz="36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fr-FR" sz="28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Elle aime travailler avec ses mains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Elle se sent mieux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Elle apprend plein de choses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CC14B8-2141-47E2-AEE2-A81E1521D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7D6A3F6-020C-454A-A0FF-EB17726F4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58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804762-A56B-45EA-920B-56B6DCAF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12. Forum des métiers</a:t>
            </a:r>
            <a:br>
              <a:rPr kumimoji="0" lang="fr-FR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</a:br>
            <a:endParaRPr lang="fr-FR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B99898-A092-4EBB-B959-9B5F25B05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565" y="1853754"/>
            <a:ext cx="10251290" cy="4199727"/>
          </a:xfrm>
        </p:spPr>
        <p:txBody>
          <a:bodyPr>
            <a:normAutofit fontScale="55000" lnSpcReduction="2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fr-FR" sz="4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FAQ: </a:t>
            </a:r>
            <a:r>
              <a:rPr lang="fr-FR" sz="4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Fréquemment traduit en français par Foire Aux Questions, l'acronyme FAQ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fr-FR" sz="44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Quand on est apprenti, on est payé?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fr-FR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Oui, 50% du SMIC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fr-FR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B. Le Tour de France, c’est seulement en France?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fr-FR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Non, le tour de France comprend aussi un séjour obligatoire à l’étranger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fr-FR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fr-FR" sz="4400" b="1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Apres</a:t>
            </a:r>
            <a:r>
              <a:rPr lang="fr-FR" sz="44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cette formation, on trouve facilement un travail? Les entreprises la connaissent-elle?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fr-FR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Les entreprises apprécient cette formation qui est synonyme de qualité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fr-FR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17C7D5D-B3EE-4D2B-B874-D63BE834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20C60F-7B16-4BD0-BA9F-E5776FBA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26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A444B8-2D3A-434D-AC10-97128AC27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3218EB-78C9-4AB9-B50F-85C116956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691" y="1853754"/>
            <a:ext cx="10168163" cy="3612591"/>
          </a:xfrm>
        </p:spPr>
        <p:txBody>
          <a:bodyPr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DE478E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B- Jeux de rôles….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Réponses ouvertes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DE478E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C- Sur le site des Compagnons du Devoir, cherchez des métiers non cités dans le texte…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Réponses ouvertes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r-FR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Chaudronnier/</a:t>
            </a:r>
            <a:r>
              <a:rPr lang="fr-FR" sz="28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ière</a:t>
            </a:r>
            <a:r>
              <a:rPr lang="fr-FR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., Couvreur/</a:t>
            </a:r>
            <a:r>
              <a:rPr lang="fr-FR" sz="28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euse</a:t>
            </a:r>
            <a:r>
              <a:rPr lang="fr-FR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., Ébéniste, Électricien/ne, Jardinier/</a:t>
            </a:r>
            <a:r>
              <a:rPr lang="fr-FR" sz="28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ière</a:t>
            </a:r>
            <a:r>
              <a:rPr lang="fr-FR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paysagiste.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DE478E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D- Y a-t-il des associations semblables dans votre pays?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Réponses ouvertes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6C4CD7-74E2-4FF1-B81C-BBF589C6F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D6896C-2216-4B79-A9A8-9176DB93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75222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124</TotalTime>
  <Words>354</Words>
  <Application>Microsoft Office PowerPoint</Application>
  <PresentationFormat>Grand écran</PresentationFormat>
  <Paragraphs>55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Algerian</vt:lpstr>
      <vt:lpstr>Arial</vt:lpstr>
      <vt:lpstr>Britannic Bold</vt:lpstr>
      <vt:lpstr>Calibri</vt:lpstr>
      <vt:lpstr>Gill Sans MT</vt:lpstr>
      <vt:lpstr>Sitka Subheading</vt:lpstr>
      <vt:lpstr>Times New Roman</vt:lpstr>
      <vt:lpstr>Galerie</vt:lpstr>
      <vt:lpstr>ENTRE        2 NOUS TOUT EN UN</vt:lpstr>
      <vt:lpstr>10- Les compagnons du devoir </vt:lpstr>
      <vt:lpstr>11- Une nouvelle vie</vt:lpstr>
      <vt:lpstr> </vt:lpstr>
      <vt:lpstr>12. Forum des métiers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        2 NOUS TOUT EN UN</dc:title>
  <dc:creator>Raid Jabbar HABIB</dc:creator>
  <cp:lastModifiedBy>Raid Jabbar HABIB</cp:lastModifiedBy>
  <cp:revision>6</cp:revision>
  <dcterms:created xsi:type="dcterms:W3CDTF">2021-01-11T21:55:08Z</dcterms:created>
  <dcterms:modified xsi:type="dcterms:W3CDTF">2021-01-12T07:22:13Z</dcterms:modified>
</cp:coreProperties>
</file>