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9" r:id="rId1"/>
  </p:sldMasterIdLst>
  <p:sldIdLst>
    <p:sldId id="267" r:id="rId2"/>
    <p:sldId id="262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E94D"/>
    <a:srgbClr val="FF0066"/>
    <a:srgbClr val="FFCCFF"/>
    <a:srgbClr val="E00616"/>
    <a:srgbClr val="FF66CC"/>
    <a:srgbClr val="000066"/>
    <a:srgbClr val="FFFFFF"/>
    <a:srgbClr val="000099"/>
    <a:srgbClr val="FFFF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979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9635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8181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5135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844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6755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020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8135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2775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323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143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72E7B-EE15-47EC-A76F-7586CF8ED084}" type="datetimeFigureOut">
              <a:rPr lang="ar-IQ" smtClean="0"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BC56A-84DC-4DF3-BDFC-8E73C3FB2FE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886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393" y="1554317"/>
            <a:ext cx="7529213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31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7104" y="1606261"/>
            <a:ext cx="11027390" cy="83099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1.لغة الاعلام العلمي هي لغة البحث العلمي لكن بإسلوب خاص ومصطلحات تخاطب الجمهور وتلامس حياتهم الواقعية بعيداً عن قوالب اللغة الجامعة للبحث العلمي وتعبيراته و مصطلحاته الصعبة.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7104" y="3084748"/>
            <a:ext cx="11027390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2.اكثر رصانة وثبات و اقل اثارة للخلاف.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74759" y="557690"/>
            <a:ext cx="3671247" cy="461665"/>
          </a:xfrm>
          <a:prstGeom prst="rect">
            <a:avLst/>
          </a:prstGeom>
          <a:solidFill>
            <a:srgbClr val="FFCCFF"/>
          </a:solidFill>
          <a:ln w="28575">
            <a:solidFill>
              <a:srgbClr val="FFCCFF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sz="24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خصائص الاعلام العلمي </a:t>
            </a:r>
            <a:endParaRPr lang="ar-IQ" sz="2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7104" y="4720225"/>
            <a:ext cx="11027390" cy="4616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3.البحث عن بواطن الاشياء و محاولة تفسير العلاقات السببية تفسيرا منطقيا علميا بعيدا عن التخيلات و الاراء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453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55093" y="789940"/>
            <a:ext cx="11027390" cy="46166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4.الدقة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093" y="2499047"/>
            <a:ext cx="11027390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5.الجدية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093" y="4698611"/>
            <a:ext cx="11027390" cy="46166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6.الشمولية 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97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55093" y="1458680"/>
            <a:ext cx="11027390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7.الواقعية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093" y="3268577"/>
            <a:ext cx="11027390" cy="4616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8.التراكمية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093" y="5078474"/>
            <a:ext cx="11027390" cy="461665"/>
          </a:xfrm>
          <a:prstGeom prst="rect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9.صلة من صلات الربط بين الجماهير و الاحداث الخارجية 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1445" y="1584647"/>
            <a:ext cx="11027390" cy="3785652"/>
          </a:xfrm>
          <a:prstGeom prst="rect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endParaRPr lang="ar-IQ" sz="2400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ترى منظمة اليونسكو ان العلاقة بين العلم و التكنولوجيا و المجتمع تتجسد في :</a:t>
            </a:r>
          </a:p>
          <a:p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الجوانب المادية: </a:t>
            </a: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الانتاج ، الدخل للفرد ، الدفاع والامن ، العلم و التكنولوجيا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ar-IQ" sz="2400" dirty="0" smtClean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الجوانب الاجتماعية و الثقافية: </a:t>
            </a: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العادات والتقاليد و القيم و احترام حقوق الانسان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الجوانب البيئية: </a:t>
            </a:r>
            <a:r>
              <a:rPr lang="ar-IQ" sz="2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حسن استغلال الطبيعة و الحفاظ عليها ومقاومة التلوث و لتدهور البيئي</a:t>
            </a: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IQ" sz="240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23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127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2O14</dc:creator>
  <cp:lastModifiedBy>DR.Ahmed Saker 2O14</cp:lastModifiedBy>
  <cp:revision>40</cp:revision>
  <dcterms:created xsi:type="dcterms:W3CDTF">2020-12-05T16:34:39Z</dcterms:created>
  <dcterms:modified xsi:type="dcterms:W3CDTF">2020-12-28T20:10:43Z</dcterms:modified>
</cp:coreProperties>
</file>