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9" r:id="rId1"/>
  </p:sldMasterIdLst>
  <p:sldIdLst>
    <p:sldId id="257" r:id="rId2"/>
    <p:sldId id="262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94D"/>
    <a:srgbClr val="FF66CC"/>
    <a:srgbClr val="000066"/>
    <a:srgbClr val="FFFFFF"/>
    <a:srgbClr val="000099"/>
    <a:srgbClr val="FFCCFF"/>
    <a:srgbClr val="FF0066"/>
    <a:srgbClr val="FFFF66"/>
    <a:srgbClr val="CC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979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635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181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135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844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755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020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135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775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323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14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886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081" y="600502"/>
            <a:ext cx="11382232" cy="5632311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ar-IQ" sz="7200" dirty="0" smtClean="0">
              <a:ln w="0">
                <a:solidFill>
                  <a:srgbClr val="C00000"/>
                </a:solidFill>
              </a:ln>
              <a:solidFill>
                <a:srgbClr val="C4084B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IQ" sz="7200" dirty="0" smtClean="0">
                <a:ln w="28575">
                  <a:solidFill>
                    <a:srgbClr val="000066"/>
                  </a:solidFill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</a:t>
            </a:r>
            <a:r>
              <a:rPr lang="ar-IQ" sz="7200" dirty="0">
                <a:ln w="28575">
                  <a:solidFill>
                    <a:srgbClr val="000066"/>
                  </a:solidFill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الإعــلام العلـمي</a:t>
            </a:r>
          </a:p>
          <a:p>
            <a:pPr algn="ctr"/>
            <a:r>
              <a:rPr lang="ar-IQ" sz="8800" dirty="0">
                <a:ln w="28575">
                  <a:solidFill>
                    <a:srgbClr val="000066"/>
                  </a:solidFill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ar-IQ" sz="3200" dirty="0">
              <a:ln w="28575">
                <a:solidFill>
                  <a:srgbClr val="000066"/>
                </a:solidFill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IQ" sz="3200" dirty="0">
                <a:ln w="28575">
                  <a:solidFill>
                    <a:srgbClr val="000066"/>
                  </a:solidFill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أستاذ المادة</a:t>
            </a:r>
          </a:p>
          <a:p>
            <a:pPr algn="ctr"/>
            <a:r>
              <a:rPr lang="ar-IQ" sz="3200" dirty="0">
                <a:ln w="28575">
                  <a:solidFill>
                    <a:srgbClr val="000066"/>
                  </a:solidFill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أ.م.د. سيناء شمال</a:t>
            </a:r>
            <a:r>
              <a:rPr lang="ar-IQ" sz="3200" dirty="0">
                <a:ln w="28575">
                  <a:solidFill>
                    <a:srgbClr val="000066"/>
                  </a:solidFill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ar-IQ" sz="3200" dirty="0" smtClean="0">
              <a:ln w="28575">
                <a:solidFill>
                  <a:srgbClr val="000066"/>
                </a:solidFill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ar-IQ" sz="3200" dirty="0">
              <a:ln w="0">
                <a:solidFill>
                  <a:srgbClr val="C00000"/>
                </a:solidFill>
              </a:ln>
              <a:solidFill>
                <a:srgbClr val="C4084B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3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104" y="1606261"/>
            <a:ext cx="11027390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1.بث الوعي العلمي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7104" y="3084748"/>
            <a:ext cx="1102739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2.تشجيع روح الابداع و الابتكار و تقدير العلم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21421" y="497106"/>
            <a:ext cx="236106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اهداف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الاعلام العلمي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7104" y="4720225"/>
            <a:ext cx="11027390" cy="461665"/>
          </a:xfrm>
          <a:prstGeom prst="rect">
            <a:avLst/>
          </a:prstGeom>
          <a:solidFill>
            <a:srgbClr val="CCFFFF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3.تشجيع البحث العلمي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53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5093" y="789940"/>
            <a:ext cx="11027390" cy="461665"/>
          </a:xfrm>
          <a:prstGeom prst="rect">
            <a:avLst/>
          </a:prstGeom>
          <a:solidFill>
            <a:srgbClr val="FF66CC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4.معالجة السلبيات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093" y="2499047"/>
            <a:ext cx="1102739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5.تفسير الظواهر الطبيعية و الحقائق العلمية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093" y="4698611"/>
            <a:ext cx="11027390" cy="461665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6.الاهتمام بالتطورات العلمية و التقنية في العالم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5093" y="1458680"/>
            <a:ext cx="11027390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7.دعم نشاطات المؤسسات العلمية و فعالياتها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093" y="4068539"/>
            <a:ext cx="1102739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8.التعريف بنشاطات الباحثين و العلماء و ابحاثهم مما يسهم في خلق وعي بقيمة البحث العلمي و آثاره و نتائجه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32263" y="1489112"/>
            <a:ext cx="11027390" cy="461665"/>
          </a:xfrm>
          <a:prstGeom prst="rect">
            <a:avLst/>
          </a:prstGeom>
          <a:solidFill>
            <a:srgbClr val="B1E94D"/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9.تعزيز المكانة الاجتماعية للباحثين المتميزين في الحقول العلمية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263" y="4029870"/>
            <a:ext cx="1102739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10.تلبية الحاجات الاجتماعية من خلال تبني الموضوعات العلمية التي تلبي الحاجات الاجتماعية واكثر تأثيراً في المجتمع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2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94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2O14</dc:creator>
  <cp:lastModifiedBy>DR.Ahmed Saker 2O14</cp:lastModifiedBy>
  <cp:revision>33</cp:revision>
  <dcterms:created xsi:type="dcterms:W3CDTF">2020-12-05T16:34:39Z</dcterms:created>
  <dcterms:modified xsi:type="dcterms:W3CDTF">2020-12-28T19:14:25Z</dcterms:modified>
</cp:coreProperties>
</file>