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9" r:id="rId1"/>
  </p:sldMasterIdLst>
  <p:sldIdLst>
    <p:sldId id="257" r:id="rId2"/>
    <p:sldId id="262" r:id="rId3"/>
    <p:sldId id="264" r:id="rId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66"/>
    <a:srgbClr val="CCFFFF"/>
    <a:srgbClr val="FF3399"/>
    <a:srgbClr val="0558FF"/>
    <a:srgbClr val="99FF66"/>
    <a:srgbClr val="99FF33"/>
    <a:srgbClr val="71DAFF"/>
    <a:srgbClr val="EFB591"/>
    <a:srgbClr val="E0F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979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9635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8181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135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844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6755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020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135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2775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323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143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886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6729" y="614149"/>
            <a:ext cx="11382232" cy="5632311"/>
          </a:xfrm>
          <a:prstGeom prst="rect">
            <a:avLst/>
          </a:prstGeom>
          <a:solidFill>
            <a:srgbClr val="FFFF66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endParaRPr lang="ar-IQ" sz="7200" dirty="0" smtClean="0">
              <a:ln w="0">
                <a:solidFill>
                  <a:srgbClr val="C00000"/>
                </a:solidFill>
              </a:ln>
              <a:solidFill>
                <a:srgbClr val="C4084B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IQ" sz="7200" dirty="0" smtClean="0">
                <a:ln w="0">
                  <a:solidFill>
                    <a:srgbClr val="002060"/>
                  </a:solidFill>
                </a:ln>
                <a:solidFill>
                  <a:srgbClr val="FF0066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وظائف </a:t>
            </a:r>
            <a:r>
              <a:rPr lang="ar-IQ" sz="7200" dirty="0">
                <a:ln w="0">
                  <a:solidFill>
                    <a:srgbClr val="002060"/>
                  </a:solidFill>
                </a:ln>
                <a:solidFill>
                  <a:srgbClr val="FF0066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الإعــلام العلـمي</a:t>
            </a:r>
          </a:p>
          <a:p>
            <a:pPr algn="ctr"/>
            <a:r>
              <a:rPr lang="ar-IQ" sz="8800" dirty="0">
                <a:ln w="0">
                  <a:solidFill>
                    <a:srgbClr val="002060"/>
                  </a:solidFill>
                </a:ln>
                <a:solidFill>
                  <a:srgbClr val="FF0066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ar-IQ" sz="3200" dirty="0">
              <a:ln w="0">
                <a:solidFill>
                  <a:srgbClr val="002060"/>
                </a:solidFill>
              </a:ln>
              <a:solidFill>
                <a:srgbClr val="FF0066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IQ" sz="3200" dirty="0">
                <a:ln w="0">
                  <a:solidFill>
                    <a:srgbClr val="002060"/>
                  </a:solidFill>
                </a:ln>
                <a:solidFill>
                  <a:srgbClr val="FF0066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أستاذ المادة</a:t>
            </a:r>
          </a:p>
          <a:p>
            <a:pPr algn="ctr"/>
            <a:r>
              <a:rPr lang="ar-IQ" sz="3200" dirty="0">
                <a:ln w="0">
                  <a:solidFill>
                    <a:srgbClr val="002060"/>
                  </a:solidFill>
                </a:ln>
                <a:solidFill>
                  <a:srgbClr val="FF0066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أ.م.د. سيناء شمال</a:t>
            </a:r>
            <a:r>
              <a:rPr lang="ar-IQ" sz="3200" dirty="0">
                <a:ln w="0">
                  <a:solidFill>
                    <a:srgbClr val="002060"/>
                  </a:solidFill>
                </a:ln>
                <a:solidFill>
                  <a:srgbClr val="FF0066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ar-IQ" sz="3200" dirty="0" smtClean="0">
              <a:ln w="0">
                <a:solidFill>
                  <a:srgbClr val="002060"/>
                </a:solidFill>
              </a:ln>
              <a:solidFill>
                <a:srgbClr val="FF0066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ar-IQ" sz="3200" dirty="0">
              <a:ln w="0">
                <a:solidFill>
                  <a:srgbClr val="C00000"/>
                </a:solidFill>
              </a:ln>
              <a:solidFill>
                <a:srgbClr val="C4084B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231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104" y="2384183"/>
            <a:ext cx="11027390" cy="830997"/>
          </a:xfrm>
          <a:prstGeom prst="rect">
            <a:avLst/>
          </a:prstGeom>
          <a:solidFill>
            <a:srgbClr val="CCFFFF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1.الاسهام في بناء مجتمع المعرفة من خلال تزويد القارئ بالمادة العلمية المبسطة و التطورات التقنية ونشر الثقافة العلمية .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7104" y="4392991"/>
            <a:ext cx="1102739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2.تغطية الفعاليات و الانشطة العلمية من خلال وضع الجمهور في مشهد تلك الفعاليات و الانشطة العلمية و البحثية.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21421" y="497106"/>
            <a:ext cx="236106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وظائف </a:t>
            </a: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الاعلام العلمي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453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55093" y="1395655"/>
            <a:ext cx="11027390" cy="461665"/>
          </a:xfrm>
          <a:prstGeom prst="rect">
            <a:avLst/>
          </a:prstGeom>
          <a:solidFill>
            <a:srgbClr val="99FF33"/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3.الاخبار عن الاكتشافات و التطورات العلمية و التقنية لوضع المتلقي موضع المتابعة لحركة العلوم .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093" y="3232889"/>
            <a:ext cx="11027390" cy="830997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4.تكوين الاتجاهات و المواقف من خلال التأثير الايجابي على الجمهور فيما يخص تعامله مع معطيات التقنيات و العلوم و التأكيد على احترام العلم وتقدير جهود العلماء و احترام المنهج العلمي وتعزيز دوره في الحياة العامة.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093" y="4941996"/>
            <a:ext cx="1102739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5.الرقابة و المتابعة و الكشف عن التطورات ذات العلاقة بالعلوم اولاً بأول و الكشف  عن السلبيات ودعم الرقابة الحكوميو وحماية المصالح العامة للمجتمع.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9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128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2O14</dc:creator>
  <cp:lastModifiedBy>DR.Ahmed Saker 2O14</cp:lastModifiedBy>
  <cp:revision>31</cp:revision>
  <dcterms:created xsi:type="dcterms:W3CDTF">2020-12-05T16:34:39Z</dcterms:created>
  <dcterms:modified xsi:type="dcterms:W3CDTF">2020-12-28T18:59:46Z</dcterms:modified>
</cp:coreProperties>
</file>