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0578-9269-4489-A4DF-7000FA3CDC0E}" type="datetimeFigureOut">
              <a:rPr lang="ar-IQ" smtClean="0"/>
              <a:pPr/>
              <a:t>01/11/1441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700830" cy="785818"/>
          </a:xfrm>
        </p:spPr>
        <p:txBody>
          <a:bodyPr>
            <a:normAutofit/>
          </a:bodyPr>
          <a:lstStyle/>
          <a:p>
            <a:pPr rtl="0"/>
            <a:r>
              <a:rPr lang="en-US" sz="3600" b="1" dirty="0" smtClean="0"/>
              <a:t>Expressions about communication</a:t>
            </a:r>
            <a:endParaRPr lang="ar-IQ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071546"/>
            <a:ext cx="7429552" cy="528641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Q1/ Study </a:t>
            </a:r>
            <a:r>
              <a:rPr lang="en-US" b="1" smtClean="0">
                <a:solidFill>
                  <a:schemeClr val="tx1"/>
                </a:solidFill>
                <a:cs typeface="+mj-cs"/>
              </a:rPr>
              <a:t>these </a:t>
            </a:r>
            <a:r>
              <a:rPr lang="en-US" b="1" smtClean="0">
                <a:solidFill>
                  <a:schemeClr val="tx1"/>
                </a:solidFill>
                <a:cs typeface="+mj-cs"/>
              </a:rPr>
              <a:t>expressions carefully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and try to explain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their meanings?</a:t>
            </a:r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1-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I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lost touch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with Sarah after university, and I haven’t spoken to her for years.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2- Do you know how I can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get hold of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Peter?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3- You can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reach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 me any time during the week at this number.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4- Have you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kept in contact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with any of your old schoolmates?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cs typeface="+mj-cs"/>
              </a:rPr>
              <a:t>5- I sent an email to the company, but I haven’t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received a reply </a:t>
            </a:r>
            <a:r>
              <a:rPr lang="en-US" dirty="0" smtClean="0">
                <a:cs typeface="+mj-cs"/>
              </a:rPr>
              <a:t>yet. </a:t>
            </a:r>
          </a:p>
          <a:p>
            <a:pPr algn="l" rtl="0">
              <a:buNone/>
            </a:pPr>
            <a:r>
              <a:rPr lang="en-US" dirty="0" smtClean="0">
                <a:cs typeface="+mj-cs"/>
              </a:rPr>
              <a:t>6- I left a message on John’s voicemail, but he hasn’t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returned the call </a:t>
            </a:r>
            <a:r>
              <a:rPr lang="en-US" dirty="0" smtClean="0">
                <a:cs typeface="+mj-cs"/>
              </a:rPr>
              <a:t>yet.</a:t>
            </a:r>
          </a:p>
          <a:p>
            <a:pPr algn="l" rtl="0">
              <a:buNone/>
            </a:pPr>
            <a:r>
              <a:rPr lang="en-US" dirty="0" smtClean="0">
                <a:cs typeface="+mj-cs"/>
              </a:rPr>
              <a:t>7- Mr. Jack, could I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have a word </a:t>
            </a:r>
            <a:r>
              <a:rPr lang="en-US" dirty="0" smtClean="0">
                <a:cs typeface="+mj-cs"/>
              </a:rPr>
              <a:t>with you after the lecture, please?</a:t>
            </a:r>
            <a:endParaRPr lang="en-US" dirty="0" smtClean="0">
              <a:cs typeface="+mj-cs"/>
            </a:endParaRPr>
          </a:p>
          <a:p>
            <a:pPr algn="l" rtl="0"/>
            <a:endParaRPr lang="en-US" dirty="0" smtClean="0">
              <a:cs typeface="+mj-cs"/>
            </a:endParaRPr>
          </a:p>
          <a:p>
            <a:pPr algn="l" rtl="0"/>
            <a:endParaRPr lang="ar-IQ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125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Expressions about communication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Adjectives</dc:title>
  <dc:creator>Toshiba</dc:creator>
  <cp:lastModifiedBy>Toshiba</cp:lastModifiedBy>
  <cp:revision>24</cp:revision>
  <dcterms:created xsi:type="dcterms:W3CDTF">2020-05-09T12:33:29Z</dcterms:created>
  <dcterms:modified xsi:type="dcterms:W3CDTF">2020-06-21T17:24:08Z</dcterms:modified>
</cp:coreProperties>
</file>