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5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18/10/1441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18/10/1441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18/10/1441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18/10/1441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18/10/1441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18/10/1441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18/10/1441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18/10/1441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18/10/1441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18/10/1441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18/10/1441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D0578-9269-4489-A4DF-7000FA3CDC0E}" type="datetimeFigureOut">
              <a:rPr lang="ar-IQ" smtClean="0"/>
              <a:pPr/>
              <a:t>18/10/1441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28" y="214290"/>
            <a:ext cx="6700830" cy="785818"/>
          </a:xfrm>
        </p:spPr>
        <p:txBody>
          <a:bodyPr>
            <a:normAutofit/>
          </a:bodyPr>
          <a:lstStyle/>
          <a:p>
            <a:pPr rtl="0"/>
            <a:r>
              <a:rPr lang="en-US" b="1" dirty="0" smtClean="0"/>
              <a:t>Phone Calls Expression </a:t>
            </a:r>
            <a:r>
              <a:rPr lang="en-US" b="1" dirty="0" smtClean="0"/>
              <a:t>3</a:t>
            </a:r>
            <a:endParaRPr lang="ar-IQ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0100" y="1071546"/>
            <a:ext cx="7429552" cy="5286412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n-US" b="1" dirty="0" smtClean="0">
                <a:solidFill>
                  <a:schemeClr val="tx1"/>
                </a:solidFill>
                <a:cs typeface="+mj-cs"/>
              </a:rPr>
              <a:t>Q1/ Study these expressions and try to </a:t>
            </a:r>
            <a:r>
              <a:rPr lang="en-US" b="1" dirty="0" smtClean="0">
                <a:solidFill>
                  <a:schemeClr val="tx1"/>
                </a:solidFill>
                <a:cs typeface="+mj-cs"/>
              </a:rPr>
              <a:t>explain the situations they occur in?</a:t>
            </a:r>
            <a:endParaRPr lang="en-US" b="1" dirty="0" smtClean="0">
              <a:solidFill>
                <a:schemeClr val="tx1"/>
              </a:solidFill>
              <a:cs typeface="+mj-cs"/>
            </a:endParaRPr>
          </a:p>
          <a:p>
            <a:pPr algn="l" rtl="0"/>
            <a:r>
              <a:rPr lang="en-US" dirty="0" smtClean="0">
                <a:solidFill>
                  <a:schemeClr val="tx1"/>
                </a:solidFill>
                <a:cs typeface="+mj-cs"/>
              </a:rPr>
              <a:t>1- </a:t>
            </a:r>
            <a:r>
              <a:rPr lang="en-US" dirty="0" smtClean="0">
                <a:solidFill>
                  <a:schemeClr val="tx1"/>
                </a:solidFill>
              </a:rPr>
              <a:t>The line is busy. </a:t>
            </a:r>
            <a:r>
              <a:rPr lang="en-US" dirty="0" smtClean="0">
                <a:solidFill>
                  <a:schemeClr val="tx1"/>
                </a:solidFill>
              </a:rPr>
              <a:t>There </a:t>
            </a:r>
            <a:r>
              <a:rPr lang="en-US" dirty="0" smtClean="0">
                <a:solidFill>
                  <a:schemeClr val="tx1"/>
                </a:solidFill>
              </a:rPr>
              <a:t>is something wrong with it.</a:t>
            </a:r>
            <a:endParaRPr lang="en-US" dirty="0" smtClean="0">
              <a:solidFill>
                <a:schemeClr val="tx1"/>
              </a:solidFill>
            </a:endParaRPr>
          </a:p>
          <a:p>
            <a:pPr algn="l" rtl="0"/>
            <a:r>
              <a:rPr lang="en-US" dirty="0" smtClean="0">
                <a:solidFill>
                  <a:schemeClr val="tx1"/>
                </a:solidFill>
                <a:cs typeface="+mj-cs"/>
              </a:rPr>
              <a:t>2- </a:t>
            </a:r>
            <a:r>
              <a:rPr lang="en-US" dirty="0" smtClean="0">
                <a:solidFill>
                  <a:schemeClr val="tx1"/>
                </a:solidFill>
              </a:rPr>
              <a:t>Sarah isn't picking up. </a:t>
            </a:r>
            <a:endParaRPr lang="en-US" dirty="0" smtClean="0">
              <a:solidFill>
                <a:schemeClr val="tx1"/>
              </a:solidFill>
            </a:endParaRPr>
          </a:p>
          <a:p>
            <a:pPr algn="l" rtl="0"/>
            <a:r>
              <a:rPr lang="en-US" dirty="0" smtClean="0">
                <a:solidFill>
                  <a:schemeClr val="tx1"/>
                </a:solidFill>
                <a:cs typeface="+mj-cs"/>
              </a:rPr>
              <a:t>3- </a:t>
            </a:r>
            <a:r>
              <a:rPr lang="en-US" dirty="0" smtClean="0">
                <a:solidFill>
                  <a:schemeClr val="tx1"/>
                </a:solidFill>
              </a:rPr>
              <a:t>Your phone is ringing.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  <a:p>
            <a:pPr algn="l" rtl="0"/>
            <a:r>
              <a:rPr lang="en-US" dirty="0" smtClean="0">
                <a:solidFill>
                  <a:schemeClr val="tx1"/>
                </a:solidFill>
                <a:cs typeface="+mj-cs"/>
              </a:rPr>
              <a:t>4- </a:t>
            </a:r>
            <a:r>
              <a:rPr lang="en-US" dirty="0" smtClean="0">
                <a:solidFill>
                  <a:schemeClr val="tx1"/>
                </a:solidFill>
              </a:rPr>
              <a:t>My battery is very low. </a:t>
            </a:r>
            <a:endParaRPr lang="en-US" dirty="0" smtClean="0">
              <a:solidFill>
                <a:schemeClr val="tx1"/>
              </a:solidFill>
            </a:endParaRPr>
          </a:p>
          <a:p>
            <a:pPr algn="l" rtl="0"/>
            <a:r>
              <a:rPr lang="en-US" dirty="0" smtClean="0">
                <a:solidFill>
                  <a:schemeClr val="tx1"/>
                </a:solidFill>
                <a:cs typeface="+mj-cs"/>
              </a:rPr>
              <a:t>5- </a:t>
            </a:r>
            <a:r>
              <a:rPr lang="en-US" dirty="0" smtClean="0">
                <a:solidFill>
                  <a:schemeClr val="tx1"/>
                </a:solidFill>
              </a:rPr>
              <a:t>Can you answer for me?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  <a:p>
            <a:pPr algn="l" rtl="0"/>
            <a:r>
              <a:rPr lang="en-US" dirty="0" smtClean="0">
                <a:solidFill>
                  <a:schemeClr val="tx1"/>
                </a:solidFill>
                <a:cs typeface="+mj-cs"/>
              </a:rPr>
              <a:t>6- </a:t>
            </a:r>
            <a:r>
              <a:rPr lang="en-US" dirty="0" smtClean="0">
                <a:solidFill>
                  <a:schemeClr val="tx1"/>
                </a:solidFill>
              </a:rPr>
              <a:t>I'll phone you </a:t>
            </a:r>
            <a:r>
              <a:rPr lang="en-US" dirty="0" smtClean="0">
                <a:solidFill>
                  <a:schemeClr val="tx1"/>
                </a:solidFill>
              </a:rPr>
              <a:t>back.</a:t>
            </a:r>
            <a:endParaRPr lang="en-US" dirty="0" smtClean="0">
              <a:solidFill>
                <a:schemeClr val="tx1"/>
              </a:solidFill>
            </a:endParaRPr>
          </a:p>
          <a:p>
            <a:pPr algn="l" rtl="0"/>
            <a:r>
              <a:rPr lang="en-US" dirty="0" smtClean="0">
                <a:solidFill>
                  <a:schemeClr val="tx1"/>
                </a:solidFill>
                <a:cs typeface="+mj-cs"/>
              </a:rPr>
              <a:t>7- </a:t>
            </a:r>
            <a:r>
              <a:rPr lang="en-US" dirty="0" smtClean="0">
                <a:solidFill>
                  <a:schemeClr val="tx1"/>
                </a:solidFill>
              </a:rPr>
              <a:t>I'll give you a call </a:t>
            </a:r>
            <a:r>
              <a:rPr lang="en-US" dirty="0" smtClean="0">
                <a:solidFill>
                  <a:schemeClr val="tx1"/>
                </a:solidFill>
              </a:rPr>
              <a:t>later.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92500" lnSpcReduction="10000"/>
          </a:bodyPr>
          <a:lstStyle/>
          <a:p>
            <a:pPr algn="l" rtl="0">
              <a:buNone/>
            </a:pPr>
            <a:r>
              <a:rPr lang="en-US" dirty="0" smtClean="0">
                <a:cs typeface="+mj-cs"/>
              </a:rPr>
              <a:t>8- </a:t>
            </a:r>
            <a:r>
              <a:rPr lang="en-US" dirty="0" smtClean="0"/>
              <a:t>I'll give you a ring </a:t>
            </a:r>
            <a:r>
              <a:rPr lang="en-US" dirty="0" smtClean="0"/>
              <a:t>later</a:t>
            </a:r>
            <a:r>
              <a:rPr lang="en-US" dirty="0" smtClean="0"/>
              <a:t>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>
                <a:cs typeface="+mj-cs"/>
              </a:rPr>
              <a:t>9- </a:t>
            </a:r>
            <a:r>
              <a:rPr lang="en-US" dirty="0" smtClean="0"/>
              <a:t>I'll get back to you </a:t>
            </a:r>
            <a:r>
              <a:rPr lang="en-US" dirty="0" smtClean="0"/>
              <a:t>later</a:t>
            </a:r>
            <a:r>
              <a:rPr lang="en-US" dirty="0" smtClean="0"/>
              <a:t>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>
                <a:cs typeface="+mj-cs"/>
              </a:rPr>
              <a:t>10- </a:t>
            </a:r>
            <a:r>
              <a:rPr lang="en-US" dirty="0" smtClean="0"/>
              <a:t>I'll be in </a:t>
            </a:r>
            <a:r>
              <a:rPr lang="en-US" dirty="0" smtClean="0"/>
              <a:t>touch</a:t>
            </a:r>
            <a:r>
              <a:rPr lang="en-US" dirty="0" smtClean="0"/>
              <a:t>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>
                <a:cs typeface="+mj-cs"/>
              </a:rPr>
              <a:t>11- </a:t>
            </a:r>
            <a:r>
              <a:rPr lang="en-US" dirty="0" smtClean="0"/>
              <a:t>Call back later, </a:t>
            </a:r>
            <a:r>
              <a:rPr lang="en-US" dirty="0" smtClean="0"/>
              <a:t>please</a:t>
            </a:r>
            <a:r>
              <a:rPr lang="en-US" dirty="0" smtClean="0"/>
              <a:t>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>
                <a:cs typeface="+mj-cs"/>
              </a:rPr>
              <a:t>12- </a:t>
            </a:r>
            <a:r>
              <a:rPr lang="en-US" dirty="0" smtClean="0"/>
              <a:t>Hello. You've reached 222-6789. Please leave a message after the beep/ tone. Thank </a:t>
            </a:r>
            <a:r>
              <a:rPr lang="en-US" dirty="0" smtClean="0"/>
              <a:t>you.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>
                <a:cs typeface="+mj-cs"/>
              </a:rPr>
              <a:t>13- </a:t>
            </a:r>
            <a:r>
              <a:rPr lang="en-US" dirty="0" smtClean="0"/>
              <a:t>Hello, this is Tom calling. Could you please return my call as soon as possible? My number is 334-5689. Thank </a:t>
            </a:r>
            <a:r>
              <a:rPr lang="en-US" dirty="0" smtClean="0"/>
              <a:t>you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>
                <a:cs typeface="+mj-cs"/>
              </a:rPr>
              <a:t>14- </a:t>
            </a:r>
            <a:r>
              <a:rPr lang="en-US" dirty="0" smtClean="0"/>
              <a:t>Are you on face-book</a:t>
            </a:r>
            <a:r>
              <a:rPr lang="en-US" dirty="0" smtClean="0"/>
              <a:t>?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>
                <a:cs typeface="+mj-cs"/>
              </a:rPr>
              <a:t>15- </a:t>
            </a:r>
            <a:r>
              <a:rPr lang="en-US" dirty="0" smtClean="0"/>
              <a:t>Are you on what's-app</a:t>
            </a:r>
            <a:r>
              <a:rPr lang="en-US" dirty="0" smtClean="0"/>
              <a:t>?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>
                <a:cs typeface="+mj-cs"/>
              </a:rPr>
              <a:t>16- </a:t>
            </a:r>
            <a:r>
              <a:rPr lang="en-US" dirty="0" smtClean="0"/>
              <a:t>Are you on </a:t>
            </a:r>
            <a:r>
              <a:rPr lang="en-US" smtClean="0"/>
              <a:t>twitter</a:t>
            </a:r>
            <a:r>
              <a:rPr lang="en-US" smtClean="0"/>
              <a:t>?</a:t>
            </a:r>
            <a:r>
              <a:rPr lang="en-US" smtClean="0">
                <a:cs typeface="+mj-cs"/>
              </a:rPr>
              <a:t> </a:t>
            </a:r>
            <a:endParaRPr lang="en-US" dirty="0" smtClean="0">
              <a:cs typeface="+mj-cs"/>
            </a:endParaRPr>
          </a:p>
          <a:p>
            <a:pPr algn="l" rtl="0"/>
            <a:endParaRPr lang="en-US" dirty="0" smtClean="0">
              <a:cs typeface="+mj-cs"/>
            </a:endParaRPr>
          </a:p>
          <a:p>
            <a:pPr algn="l" rtl="0"/>
            <a:endParaRPr lang="ar-IQ" dirty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161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Phone Calls Expression 3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Adjectives</dc:title>
  <dc:creator>Toshiba</dc:creator>
  <cp:lastModifiedBy>Toshiba</cp:lastModifiedBy>
  <cp:revision>21</cp:revision>
  <dcterms:created xsi:type="dcterms:W3CDTF">2020-05-09T12:33:29Z</dcterms:created>
  <dcterms:modified xsi:type="dcterms:W3CDTF">2020-06-09T09:40:18Z</dcterms:modified>
</cp:coreProperties>
</file>