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handoutMasterIdLst>
    <p:handoutMasterId r:id="rId13"/>
  </p:handoutMasterIdLst>
  <p:sldIdLst>
    <p:sldId id="279" r:id="rId5"/>
    <p:sldId id="280" r:id="rId6"/>
    <p:sldId id="281" r:id="rId7"/>
    <p:sldId id="282" r:id="rId8"/>
    <p:sldId id="283" r:id="rId9"/>
    <p:sldId id="284" r:id="rId10"/>
    <p:sldId id="285" r:id="rId11"/>
  </p:sldIdLst>
  <p:sldSz cx="12188825" cy="6858000"/>
  <p:notesSz cx="6858000" cy="9144000"/>
  <p:defaultTextStyle>
    <a:defPPr rtl="0">
      <a:defRPr lang="fr-f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6437" autoAdjust="0"/>
  </p:normalViewPr>
  <p:slideViewPr>
    <p:cSldViewPr>
      <p:cViewPr varScale="1">
        <p:scale>
          <a:sx n="81" d="100"/>
          <a:sy n="81" d="100"/>
        </p:scale>
        <p:origin x="216" y="96"/>
      </p:cViewPr>
      <p:guideLst>
        <p:guide orient="horz" pos="2160"/>
        <p:guide pos="3839"/>
      </p:guideLst>
    </p:cSldViewPr>
  </p:slideViewPr>
  <p:notesTextViewPr>
    <p:cViewPr>
      <p:scale>
        <a:sx n="1" d="1"/>
        <a:sy n="1" d="1"/>
      </p:scale>
      <p:origin x="0" y="0"/>
    </p:cViewPr>
  </p:notesTextViewPr>
  <p:notesViewPr>
    <p:cSldViewPr showGuides="1">
      <p:cViewPr varScale="1">
        <p:scale>
          <a:sx n="90" d="100"/>
          <a:sy n="90" d="100"/>
        </p:scale>
        <p:origin x="377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69433D91-E0A6-4CDD-B61F-C4CAF356C040}" type="datetime1">
              <a:rPr lang="fr-FR" smtClean="0"/>
              <a:t>07/06/2020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fr-FR" smtClean="0"/>
              <a:pPr algn="r" rtl="0"/>
              <a:t>‹N°›</a:t>
            </a:fld>
            <a:endParaRPr lang="fr-FR"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rtl="0">
              <a:defRPr sz="1200"/>
            </a:lvl1pPr>
          </a:lstStyle>
          <a:p>
            <a:fld id="{DFD1D54F-9EAF-4CC1-B3D9-2A9EE3489D08}" type="datetime1">
              <a:rPr lang="fr-FR" smtClean="0"/>
              <a:pPr/>
              <a:t>07/06/2020</a:t>
            </a:fld>
            <a:endParaRPr lang="fr-FR" dirty="0"/>
          </a:p>
        </p:txBody>
      </p:sp>
      <p:sp>
        <p:nvSpPr>
          <p:cNvPr id="4" name="Espace réservé d’image de diapositiv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fr-FR" dirty="0"/>
          </a:p>
        </p:txBody>
      </p:sp>
      <p:sp>
        <p:nvSpPr>
          <p:cNvPr id="5" name="Espace réservé des not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fr-FR" dirty="0"/>
              <a:t>Modifiez les styles du texte du masque</a:t>
            </a:r>
          </a:p>
          <a:p>
            <a:pPr lvl="1" rtl="0"/>
            <a:r>
              <a:rPr lang="fr-FR" dirty="0"/>
              <a:t>Deuxième niveau</a:t>
            </a:r>
          </a:p>
          <a:p>
            <a:pPr lvl="2" rtl="0"/>
            <a:r>
              <a:rPr lang="fr-FR" dirty="0"/>
              <a:t>Troisième niveau</a:t>
            </a:r>
          </a:p>
          <a:p>
            <a:pPr lvl="3" rtl="0"/>
            <a:r>
              <a:rPr lang="fr-FR" dirty="0"/>
              <a:t>Quatrième niveau</a:t>
            </a:r>
          </a:p>
          <a:p>
            <a:pPr lvl="4" rtl="0"/>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a:fld id="{9E11EC53-F507-411E-9ADC-FBCFECE09D3D}" type="slidenum">
              <a:rPr lang="fr-FR" smtClean="0"/>
              <a:pPr algn="r"/>
              <a:t>‹N°›</a:t>
            </a:fld>
            <a:endParaRPr lang="fr-FR"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lgn="r"/>
            <a:fld id="{9E11EC53-F507-411E-9ADC-FBCFECE09D3D}" type="slidenum">
              <a:rPr lang="fr-FR" smtClean="0"/>
              <a:pPr algn="r"/>
              <a:t>1</a:t>
            </a:fld>
            <a:endParaRPr lang="fr-FR" dirty="0"/>
          </a:p>
        </p:txBody>
      </p:sp>
    </p:spTree>
    <p:extLst>
      <p:ext uri="{BB962C8B-B14F-4D97-AF65-F5344CB8AC3E}">
        <p14:creationId xmlns:p14="http://schemas.microsoft.com/office/powerpoint/2010/main" val="287568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riangle isocè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62" name="Rectangle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lang="fr-FR" sz="3200" dirty="0">
              <a:solidFill>
                <a:schemeClr val="tx2"/>
              </a:solidFill>
            </a:endParaRPr>
          </a:p>
        </p:txBody>
      </p:sp>
      <p:sp>
        <p:nvSpPr>
          <p:cNvPr id="2" name="Titre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fr-FR"/>
              <a:t>Modifiez le style du titre</a:t>
            </a:r>
            <a:endParaRPr lang="fr-FR" dirty="0"/>
          </a:p>
        </p:txBody>
      </p:sp>
      <p:sp>
        <p:nvSpPr>
          <p:cNvPr id="3" name="Sous-titre 2"/>
          <p:cNvSpPr>
            <a:spLocks noGrp="1"/>
          </p:cNvSpPr>
          <p:nvPr>
            <p:ph type="subTitle" idx="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fr-FR"/>
              <a:t>Modifiez le style des sous-titres du masque</a:t>
            </a:r>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de remplacement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fr-FR"/>
              <a:t>Modifiez le style du titre</a:t>
            </a:r>
            <a:endParaRPr lang="fr-FR" dirty="0"/>
          </a:p>
        </p:txBody>
      </p:sp>
      <p:sp>
        <p:nvSpPr>
          <p:cNvPr id="9" name="Rectangle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3" name="Espace réservé d’image 2" descr="Espace réservé vide pour ajouter une image. Cliquez sur l’espace réservé et sélectionnez l’image à ajouter.&#10;"/>
          <p:cNvSpPr>
            <a:spLocks noGrp="1"/>
          </p:cNvSpPr>
          <p:nvPr>
            <p:ph type="pic" idx="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fr-FR"/>
              <a:t>Cliquez sur l'icône pour ajouter une image</a:t>
            </a:r>
            <a:endParaRPr lang="fr-FR" dirty="0"/>
          </a:p>
        </p:txBody>
      </p:sp>
      <p:sp>
        <p:nvSpPr>
          <p:cNvPr id="4" name="Espace réservé du texte 3"/>
          <p:cNvSpPr>
            <a:spLocks noGrp="1"/>
          </p:cNvSpPr>
          <p:nvPr>
            <p:ph type="body" sz="half" idx="2"/>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fr-FR"/>
              <a:t>Cliquez pour modifier les styles du texte du masque</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fr-FR" dirty="0"/>
          </a:p>
        </p:txBody>
      </p:sp>
      <p:sp>
        <p:nvSpPr>
          <p:cNvPr id="3" name="Espace réservé du texte vertical 2"/>
          <p:cNvSpPr>
            <a:spLocks noGrp="1"/>
          </p:cNvSpPr>
          <p:nvPr>
            <p:ph type="body" orient="vert" idx="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5" name="Espace réservé du pied de page 4"/>
          <p:cNvSpPr>
            <a:spLocks noGrp="1"/>
          </p:cNvSpPr>
          <p:nvPr>
            <p:ph type="ftr" sz="quarter" idx="11"/>
          </p:nvPr>
        </p:nvSpPr>
        <p:spPr/>
        <p:txBody>
          <a:bodyPr rtlCol="0"/>
          <a:lstStyle/>
          <a:p>
            <a:pPr rtl="0"/>
            <a:r>
              <a:rPr lang="fr-FR"/>
              <a:t>RJH</a:t>
            </a:r>
            <a:endParaRPr lang="fr-FR" dirty="0"/>
          </a:p>
        </p:txBody>
      </p:sp>
      <p:sp>
        <p:nvSpPr>
          <p:cNvPr id="4" name="Espace réservé de la date 3"/>
          <p:cNvSpPr>
            <a:spLocks noGrp="1"/>
          </p:cNvSpPr>
          <p:nvPr>
            <p:ph type="dt" sz="half" idx="10"/>
          </p:nvPr>
        </p:nvSpPr>
        <p:spPr/>
        <p:txBody>
          <a:bodyPr rtlCol="0"/>
          <a:lstStyle>
            <a:lvl1pPr>
              <a:defRPr/>
            </a:lvl1pPr>
          </a:lstStyle>
          <a:p>
            <a:fld id="{A68B977D-D80A-497E-B2D3-C033938D8B8D}" type="datetime1">
              <a:rPr lang="fr-FR" smtClean="0"/>
              <a:t>07/06/2020</a:t>
            </a:fld>
            <a:endParaRPr lang="fr-FR" dirty="0"/>
          </a:p>
        </p:txBody>
      </p:sp>
      <p:sp>
        <p:nvSpPr>
          <p:cNvPr id="6" name="Espace réservé du numéro de diapositive 5"/>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0040043" y="482599"/>
            <a:ext cx="1843982" cy="5791201"/>
          </a:xfrm>
        </p:spPr>
        <p:txBody>
          <a:bodyPr vert="eaVert" rtlCol="0"/>
          <a:lstStyle/>
          <a:p>
            <a:pPr rtl="0"/>
            <a:r>
              <a:rPr lang="fr-FR"/>
              <a:t>Modifiez le style du titre</a:t>
            </a:r>
            <a:endParaRPr lang="fr-FR" dirty="0"/>
          </a:p>
        </p:txBody>
      </p:sp>
      <p:sp>
        <p:nvSpPr>
          <p:cNvPr id="3" name="Espace réservé du texte vertical 2"/>
          <p:cNvSpPr>
            <a:spLocks noGrp="1"/>
          </p:cNvSpPr>
          <p:nvPr>
            <p:ph type="body" orient="vert" idx="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5" name="Espace réservé du pied de page 4"/>
          <p:cNvSpPr>
            <a:spLocks noGrp="1"/>
          </p:cNvSpPr>
          <p:nvPr>
            <p:ph type="ftr" sz="quarter" idx="11"/>
          </p:nvPr>
        </p:nvSpPr>
        <p:spPr/>
        <p:txBody>
          <a:bodyPr rtlCol="0"/>
          <a:lstStyle/>
          <a:p>
            <a:pPr rtl="0"/>
            <a:r>
              <a:rPr lang="fr-FR"/>
              <a:t>RJH</a:t>
            </a:r>
            <a:endParaRPr lang="fr-FR" dirty="0"/>
          </a:p>
        </p:txBody>
      </p:sp>
      <p:sp>
        <p:nvSpPr>
          <p:cNvPr id="4" name="Espace réservé de la date 3"/>
          <p:cNvSpPr>
            <a:spLocks noGrp="1"/>
          </p:cNvSpPr>
          <p:nvPr>
            <p:ph type="dt" sz="half" idx="10"/>
          </p:nvPr>
        </p:nvSpPr>
        <p:spPr/>
        <p:txBody>
          <a:bodyPr rtlCol="0"/>
          <a:lstStyle>
            <a:lvl1pPr>
              <a:defRPr/>
            </a:lvl1pPr>
          </a:lstStyle>
          <a:p>
            <a:fld id="{67FF9F8E-1AE4-49BE-9D87-977E25C245C6}" type="datetime1">
              <a:rPr lang="fr-FR" smtClean="0"/>
              <a:t>07/06/2020</a:t>
            </a:fld>
            <a:endParaRPr lang="fr-FR" dirty="0"/>
          </a:p>
        </p:txBody>
      </p:sp>
      <p:sp>
        <p:nvSpPr>
          <p:cNvPr id="6" name="Espace réservé du numéro de diapositive 5"/>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p>
            <a:pPr rtl="0"/>
            <a:r>
              <a:rPr lang="fr-FR"/>
              <a:t>Modifiez le style du titre</a:t>
            </a:r>
            <a:endParaRPr lang="fr-FR" dirty="0"/>
          </a:p>
        </p:txBody>
      </p:sp>
      <p:sp>
        <p:nvSpPr>
          <p:cNvPr id="3" name="Espace réservé du contenu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5" name="Espace réservé du pied de page 4"/>
          <p:cNvSpPr>
            <a:spLocks noGrp="1"/>
          </p:cNvSpPr>
          <p:nvPr>
            <p:ph type="ftr" sz="quarter" idx="11"/>
          </p:nvPr>
        </p:nvSpPr>
        <p:spPr/>
        <p:txBody>
          <a:bodyPr rtlCol="0"/>
          <a:lstStyle/>
          <a:p>
            <a:pPr rtl="0"/>
            <a:r>
              <a:rPr lang="fr-FR"/>
              <a:t>RJH</a:t>
            </a:r>
            <a:endParaRPr lang="fr-FR" dirty="0"/>
          </a:p>
        </p:txBody>
      </p:sp>
      <p:sp>
        <p:nvSpPr>
          <p:cNvPr id="4" name="Espace réservé de la date 3"/>
          <p:cNvSpPr>
            <a:spLocks noGrp="1"/>
          </p:cNvSpPr>
          <p:nvPr>
            <p:ph type="dt" sz="half" idx="10"/>
          </p:nvPr>
        </p:nvSpPr>
        <p:spPr/>
        <p:txBody>
          <a:bodyPr rtlCol="0"/>
          <a:lstStyle>
            <a:lvl1pPr>
              <a:defRPr/>
            </a:lvl1pPr>
          </a:lstStyle>
          <a:p>
            <a:fld id="{07901FBA-1D06-4D38-BDA2-9235F384D1A3}" type="datetime1">
              <a:rPr lang="fr-FR" smtClean="0"/>
              <a:t>07/06/2020</a:t>
            </a:fld>
            <a:endParaRPr lang="fr-FR" dirty="0"/>
          </a:p>
        </p:txBody>
      </p:sp>
      <p:sp>
        <p:nvSpPr>
          <p:cNvPr id="6" name="Espace réservé du numéro de diapositive 5"/>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11" name="Triangle isocè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2" name="Titre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fr-FR"/>
              <a:t>Modifiez le style du titre</a:t>
            </a:r>
            <a:endParaRPr lang="fr-FR" dirty="0"/>
          </a:p>
        </p:txBody>
      </p:sp>
      <p:sp>
        <p:nvSpPr>
          <p:cNvPr id="3" name="Espace réservé du texte 2"/>
          <p:cNvSpPr>
            <a:spLocks noGrp="1"/>
          </p:cNvSpPr>
          <p:nvPr>
            <p:ph type="body" idx="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fr-FR"/>
              <a:t>Cliquez pour modifier les styles du texte du masque</a:t>
            </a:r>
          </a:p>
        </p:txBody>
      </p:sp>
      <p:sp>
        <p:nvSpPr>
          <p:cNvPr id="5" name="Espace réservé du pied de page 4"/>
          <p:cNvSpPr>
            <a:spLocks noGrp="1"/>
          </p:cNvSpPr>
          <p:nvPr>
            <p:ph type="ftr" sz="quarter" idx="11"/>
          </p:nvPr>
        </p:nvSpPr>
        <p:spPr/>
        <p:txBody>
          <a:bodyPr rtlCol="0"/>
          <a:lstStyle/>
          <a:p>
            <a:pPr rtl="0"/>
            <a:r>
              <a:rPr lang="fr-FR"/>
              <a:t>RJH</a:t>
            </a:r>
            <a:endParaRPr lang="fr-FR" dirty="0"/>
          </a:p>
        </p:txBody>
      </p:sp>
      <p:sp>
        <p:nvSpPr>
          <p:cNvPr id="4" name="Espace réservé de la date 3"/>
          <p:cNvSpPr>
            <a:spLocks noGrp="1"/>
          </p:cNvSpPr>
          <p:nvPr>
            <p:ph type="dt" sz="half" idx="10"/>
          </p:nvPr>
        </p:nvSpPr>
        <p:spPr/>
        <p:txBody>
          <a:bodyPr rtlCol="0"/>
          <a:lstStyle>
            <a:lvl1pPr>
              <a:defRPr/>
            </a:lvl1pPr>
          </a:lstStyle>
          <a:p>
            <a:fld id="{26391252-4AB0-4552-A584-1DE1972DEC9C}" type="datetime1">
              <a:rPr lang="fr-FR" smtClean="0"/>
              <a:t>07/06/2020</a:t>
            </a:fld>
            <a:endParaRPr lang="fr-FR" dirty="0"/>
          </a:p>
        </p:txBody>
      </p:sp>
      <p:sp>
        <p:nvSpPr>
          <p:cNvPr id="6" name="Espace réservé du numéro de diapositive 5"/>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rtl="0">
              <a:defRPr/>
            </a:lvl1pPr>
          </a:lstStyle>
          <a:p>
            <a:pPr rtl="0"/>
            <a:r>
              <a:rPr lang="fr-FR"/>
              <a:t>Modifiez le style du titre</a:t>
            </a:r>
            <a:endParaRPr lang="fr-FR" dirty="0"/>
          </a:p>
        </p:txBody>
      </p:sp>
      <p:sp>
        <p:nvSpPr>
          <p:cNvPr id="3" name="Espace réservé du contenu 2"/>
          <p:cNvSpPr>
            <a:spLocks noGrp="1"/>
          </p:cNvSpPr>
          <p:nvPr>
            <p:ph sz="half" idx="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4" name="Espace réservé du contenu 3"/>
          <p:cNvSpPr>
            <a:spLocks noGrp="1"/>
          </p:cNvSpPr>
          <p:nvPr>
            <p:ph sz="half" idx="2"/>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6" name="Espace réservé du pied de page 5"/>
          <p:cNvSpPr>
            <a:spLocks noGrp="1"/>
          </p:cNvSpPr>
          <p:nvPr>
            <p:ph type="ftr" sz="quarter" idx="11"/>
          </p:nvPr>
        </p:nvSpPr>
        <p:spPr/>
        <p:txBody>
          <a:bodyPr rtlCol="0"/>
          <a:lstStyle/>
          <a:p>
            <a:pPr rtl="0"/>
            <a:r>
              <a:rPr lang="fr-FR"/>
              <a:t>RJH</a:t>
            </a:r>
            <a:endParaRPr lang="fr-FR" dirty="0"/>
          </a:p>
        </p:txBody>
      </p:sp>
      <p:sp>
        <p:nvSpPr>
          <p:cNvPr id="5" name="Espace réservé de la date 4"/>
          <p:cNvSpPr>
            <a:spLocks noGrp="1"/>
          </p:cNvSpPr>
          <p:nvPr>
            <p:ph type="dt" sz="half" idx="10"/>
          </p:nvPr>
        </p:nvSpPr>
        <p:spPr/>
        <p:txBody>
          <a:bodyPr rtlCol="0"/>
          <a:lstStyle>
            <a:lvl1pPr>
              <a:defRPr/>
            </a:lvl1pPr>
          </a:lstStyle>
          <a:p>
            <a:fld id="{A867DD20-5657-4B43-83FE-DE45388B60C9}" type="datetime1">
              <a:rPr lang="fr-FR" smtClean="0"/>
              <a:t>07/06/2020</a:t>
            </a:fld>
            <a:endParaRPr lang="fr-FR" dirty="0"/>
          </a:p>
        </p:txBody>
      </p:sp>
      <p:sp>
        <p:nvSpPr>
          <p:cNvPr id="7" name="Espace réservé du numéro de diapositive 6"/>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algn="l" rtl="0">
              <a:defRPr/>
            </a:lvl1pPr>
          </a:lstStyle>
          <a:p>
            <a:pPr rtl="0"/>
            <a:r>
              <a:rPr lang="fr-FR"/>
              <a:t>Modifiez le style du titre</a:t>
            </a:r>
            <a:endParaRPr lang="fr-FR" dirty="0"/>
          </a:p>
        </p:txBody>
      </p:sp>
      <p:sp>
        <p:nvSpPr>
          <p:cNvPr id="3" name="Espace réservé du texte 2"/>
          <p:cNvSpPr>
            <a:spLocks noGrp="1"/>
          </p:cNvSpPr>
          <p:nvPr>
            <p:ph type="body" idx="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fr-FR"/>
              <a:t>Cliquez pour modifier les styles du texte du masque</a:t>
            </a:r>
          </a:p>
        </p:txBody>
      </p:sp>
      <p:sp>
        <p:nvSpPr>
          <p:cNvPr id="4" name="Espace réservé du contenu 3"/>
          <p:cNvSpPr>
            <a:spLocks noGrp="1"/>
          </p:cNvSpPr>
          <p:nvPr>
            <p:ph sz="half" idx="2"/>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5" name="Espace réservé du texte 4"/>
          <p:cNvSpPr>
            <a:spLocks noGrp="1"/>
          </p:cNvSpPr>
          <p:nvPr>
            <p:ph type="body" sz="quarter" idx="3"/>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fr-FR"/>
              <a:t>Cliquez pour modifier les styles du texte du masque</a:t>
            </a:r>
          </a:p>
        </p:txBody>
      </p:sp>
      <p:sp>
        <p:nvSpPr>
          <p:cNvPr id="6" name="Espace réservé du contenu 5"/>
          <p:cNvSpPr>
            <a:spLocks noGrp="1"/>
          </p:cNvSpPr>
          <p:nvPr>
            <p:ph sz="quarter" idx="4"/>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8" name="Espace réservé du pied de page 7"/>
          <p:cNvSpPr>
            <a:spLocks noGrp="1"/>
          </p:cNvSpPr>
          <p:nvPr>
            <p:ph type="ftr" sz="quarter" idx="11"/>
          </p:nvPr>
        </p:nvSpPr>
        <p:spPr/>
        <p:txBody>
          <a:bodyPr rtlCol="0"/>
          <a:lstStyle/>
          <a:p>
            <a:pPr rtl="0"/>
            <a:r>
              <a:rPr lang="fr-FR"/>
              <a:t>RJH</a:t>
            </a:r>
            <a:endParaRPr lang="fr-FR" dirty="0"/>
          </a:p>
        </p:txBody>
      </p:sp>
      <p:sp>
        <p:nvSpPr>
          <p:cNvPr id="7" name="Espace réservé de la date 6"/>
          <p:cNvSpPr>
            <a:spLocks noGrp="1"/>
          </p:cNvSpPr>
          <p:nvPr>
            <p:ph type="dt" sz="half" idx="10"/>
          </p:nvPr>
        </p:nvSpPr>
        <p:spPr/>
        <p:txBody>
          <a:bodyPr rtlCol="0"/>
          <a:lstStyle>
            <a:lvl1pPr>
              <a:defRPr/>
            </a:lvl1pPr>
          </a:lstStyle>
          <a:p>
            <a:fld id="{5081DD21-427A-4D82-A176-ABF2EEB4CEE1}" type="datetime1">
              <a:rPr lang="fr-FR" smtClean="0"/>
              <a:t>07/06/2020</a:t>
            </a:fld>
            <a:endParaRPr lang="fr-FR" dirty="0"/>
          </a:p>
        </p:txBody>
      </p:sp>
      <p:sp>
        <p:nvSpPr>
          <p:cNvPr id="9" name="Espace réservé du numéro de diapositive 8"/>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uniquement">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lstStyle>
            <a:lvl1pPr rtl="0">
              <a:defRPr/>
            </a:lvl1pPr>
          </a:lstStyle>
          <a:p>
            <a:pPr rtl="0"/>
            <a:r>
              <a:rPr lang="fr-FR"/>
              <a:t>Modifiez le style du titre</a:t>
            </a:r>
            <a:endParaRPr lang="fr-FR" dirty="0"/>
          </a:p>
        </p:txBody>
      </p:sp>
      <p:sp>
        <p:nvSpPr>
          <p:cNvPr id="4" name="Espace réservé du pied de page 3"/>
          <p:cNvSpPr>
            <a:spLocks noGrp="1"/>
          </p:cNvSpPr>
          <p:nvPr>
            <p:ph type="ftr" sz="quarter" idx="11"/>
          </p:nvPr>
        </p:nvSpPr>
        <p:spPr/>
        <p:txBody>
          <a:bodyPr rtlCol="0"/>
          <a:lstStyle/>
          <a:p>
            <a:pPr rtl="0"/>
            <a:r>
              <a:rPr lang="fr-FR"/>
              <a:t>RJH</a:t>
            </a:r>
            <a:endParaRPr lang="fr-FR" dirty="0"/>
          </a:p>
        </p:txBody>
      </p:sp>
      <p:sp>
        <p:nvSpPr>
          <p:cNvPr id="3" name="Espace réservé de la date 2"/>
          <p:cNvSpPr>
            <a:spLocks noGrp="1"/>
          </p:cNvSpPr>
          <p:nvPr>
            <p:ph type="dt" sz="half" idx="10"/>
          </p:nvPr>
        </p:nvSpPr>
        <p:spPr/>
        <p:txBody>
          <a:bodyPr rtlCol="0"/>
          <a:lstStyle>
            <a:lvl1pPr>
              <a:defRPr/>
            </a:lvl1pPr>
          </a:lstStyle>
          <a:p>
            <a:fld id="{BB3D77B6-3E49-46BD-B843-CE8655D15AC4}" type="datetime1">
              <a:rPr lang="fr-FR" smtClean="0"/>
              <a:t>07/06/2020</a:t>
            </a:fld>
            <a:endParaRPr lang="fr-FR" dirty="0"/>
          </a:p>
        </p:txBody>
      </p:sp>
      <p:sp>
        <p:nvSpPr>
          <p:cNvPr id="5" name="Espace réservé du numéro de diapositive 4"/>
          <p:cNvSpPr>
            <a:spLocks noGrp="1"/>
          </p:cNvSpPr>
          <p:nvPr>
            <p:ph type="sldNum" sz="quarter" idx="12"/>
          </p:nvPr>
        </p:nvSpPr>
        <p:spPr/>
        <p:txBody>
          <a:bodyPr rtlCol="0"/>
          <a:lstStyle/>
          <a:p>
            <a:pPr algn="r"/>
            <a:fld id="{E5FD5434-F838-4DD4-A17B-1CB1A1850DF4}" type="slidenum">
              <a:rPr lang="fr-FR" smtClean="0"/>
              <a:pPr algn="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fr-FR"/>
              <a:t>Modifiez le style du titre</a:t>
            </a:r>
            <a:endParaRPr lang="fr-FR" dirty="0"/>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3" name="Espace réservé du contenu 2"/>
          <p:cNvSpPr>
            <a:spLocks noGrp="1"/>
          </p:cNvSpPr>
          <p:nvPr>
            <p:ph idx="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fr-FR"/>
              <a:t>Cliquez pour modifier les styles du texte du masque</a:t>
            </a:r>
          </a:p>
          <a:p>
            <a:pPr lvl="1" rtl="0"/>
            <a:r>
              <a:rPr lang="fr-FR"/>
              <a:t>Deuxième niveau</a:t>
            </a:r>
          </a:p>
          <a:p>
            <a:pPr lvl="2" rtl="0"/>
            <a:r>
              <a:rPr lang="fr-FR"/>
              <a:t>Troisième niveau</a:t>
            </a:r>
          </a:p>
          <a:p>
            <a:pPr lvl="3" rtl="0"/>
            <a:r>
              <a:rPr lang="fr-FR"/>
              <a:t>Quatrième niveau</a:t>
            </a:r>
          </a:p>
          <a:p>
            <a:pPr lvl="4" rtl="0"/>
            <a:r>
              <a:rPr lang="fr-FR"/>
              <a:t>Cinquième niveau</a:t>
            </a:r>
            <a:endParaRPr lang="fr-FR" dirty="0"/>
          </a:p>
        </p:txBody>
      </p:sp>
      <p:sp>
        <p:nvSpPr>
          <p:cNvPr id="4" name="Espace réservé du texte 3"/>
          <p:cNvSpPr>
            <a:spLocks noGrp="1"/>
          </p:cNvSpPr>
          <p:nvPr>
            <p:ph type="body" sz="half" idx="2"/>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fr-FR"/>
              <a:t>Cliquez pour modifier les styles du texte du masque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riangle isocèle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2" name="Titre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fr-FR"/>
              <a:t>Modifiez le style du titre</a:t>
            </a:r>
            <a:endParaRPr lang="fr-FR" dirty="0"/>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fr-FR" dirty="0"/>
          </a:p>
        </p:txBody>
      </p:sp>
      <p:sp>
        <p:nvSpPr>
          <p:cNvPr id="3" name="Espace réservé d’image 2" descr="Espace réservé vide pour ajouter une image. Cliquez sur l’espace réservé et sélectionnez l’image à ajouter.&#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fr-FR"/>
              <a:t>Cliquez sur l'icône pour ajouter une image</a:t>
            </a:r>
            <a:endParaRPr lang="fr-FR" dirty="0"/>
          </a:p>
        </p:txBody>
      </p:sp>
      <p:sp>
        <p:nvSpPr>
          <p:cNvPr id="4" name="Espace réservé du texte 3"/>
          <p:cNvSpPr>
            <a:spLocks noGrp="1"/>
          </p:cNvSpPr>
          <p:nvPr>
            <p:ph type="body" sz="half" idx="2"/>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fr-FR"/>
              <a:t>Cliquez pour modifier les styles du texte du masque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fr-FR" dirty="0"/>
              <a:t>Modifiez le style du titre</a:t>
            </a:r>
          </a:p>
        </p:txBody>
      </p:sp>
      <p:sp>
        <p:nvSpPr>
          <p:cNvPr id="3" name="Espace réservé du texte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fr-FR" dirty="0"/>
              <a:t>Modifiez les styles du texte du masque</a:t>
            </a:r>
          </a:p>
          <a:p>
            <a:pPr lvl="1" rtl="0"/>
            <a:r>
              <a:rPr lang="fr-FR" dirty="0"/>
              <a:t>Deuxième niveau</a:t>
            </a:r>
          </a:p>
          <a:p>
            <a:pPr lvl="2" rtl="0"/>
            <a:r>
              <a:rPr lang="fr-FR" dirty="0"/>
              <a:t>Troisième niveau</a:t>
            </a:r>
          </a:p>
          <a:p>
            <a:pPr lvl="3" rtl="0"/>
            <a:r>
              <a:rPr lang="fr-FR" dirty="0"/>
              <a:t>Quatrième niveau</a:t>
            </a:r>
          </a:p>
          <a:p>
            <a:pPr lvl="4" rtl="0"/>
            <a:r>
              <a:rPr lang="fr-FR" dirty="0"/>
              <a:t>Cinquième niveau</a:t>
            </a:r>
          </a:p>
        </p:txBody>
      </p:sp>
      <p:sp>
        <p:nvSpPr>
          <p:cNvPr id="5" name="Espace réservé du pied de page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r>
              <a:rPr lang="fr-FR"/>
              <a:t>RJH</a:t>
            </a:r>
            <a:endParaRPr lang="fr-FR" dirty="0"/>
          </a:p>
        </p:txBody>
      </p:sp>
      <p:sp>
        <p:nvSpPr>
          <p:cNvPr id="4" name="Espace réservé de la date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rtl="0">
              <a:defRPr sz="1100">
                <a:solidFill>
                  <a:schemeClr val="tx1"/>
                </a:solidFill>
              </a:defRPr>
            </a:lvl1pPr>
          </a:lstStyle>
          <a:p>
            <a:fld id="{77DCE6D9-1302-419F-AA0A-CD9F14A9ECB3}" type="datetime1">
              <a:rPr lang="fr-FR" smtClean="0"/>
              <a:t>07/06/2020</a:t>
            </a:fld>
            <a:endParaRPr lang="fr-FR" dirty="0"/>
          </a:p>
        </p:txBody>
      </p:sp>
      <p:sp>
        <p:nvSpPr>
          <p:cNvPr id="6" name="Espace réservé du numéro de diapositive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l" rtl="0">
              <a:defRPr sz="1100">
                <a:solidFill>
                  <a:schemeClr val="tx1"/>
                </a:solidFill>
              </a:defRPr>
            </a:lvl1pPr>
          </a:lstStyle>
          <a:p>
            <a:pPr algn="r"/>
            <a:fld id="{E5FD5434-F838-4DD4-A17B-1CB1A1850DF4}" type="slidenum">
              <a:rPr lang="fr-FR" smtClean="0"/>
              <a:pPr algn="r"/>
              <a:t>‹N°›</a:t>
            </a:fld>
            <a:endParaRPr lang="fr-FR"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ctrTitle"/>
          </p:nvPr>
        </p:nvSpPr>
        <p:spPr/>
        <p:txBody>
          <a:bodyPr rtlCol="0"/>
          <a:lstStyle/>
          <a:p>
            <a:pPr rtl="0"/>
            <a:r>
              <a:rPr lang="fr-FR" dirty="0">
                <a:latin typeface="Algerian" panose="04020705040A02060702" pitchFamily="82" charset="0"/>
              </a:rPr>
              <a:t>Caligula-10</a:t>
            </a:r>
          </a:p>
        </p:txBody>
      </p:sp>
      <p:sp>
        <p:nvSpPr>
          <p:cNvPr id="2" name="Sous-titre 1"/>
          <p:cNvSpPr>
            <a:spLocks noGrp="1"/>
          </p:cNvSpPr>
          <p:nvPr>
            <p:ph type="subTitle" idx="1"/>
          </p:nvPr>
        </p:nvSpPr>
        <p:spPr/>
        <p:txBody>
          <a:bodyPr rtlCol="0">
            <a:normAutofit fontScale="47500" lnSpcReduction="20000"/>
          </a:bodyPr>
          <a:lstStyle/>
          <a:p>
            <a:pPr rtl="0"/>
            <a:r>
              <a:rPr lang="fr-FR" sz="4200" b="1" dirty="0">
                <a:solidFill>
                  <a:srgbClr val="FFFF00"/>
                </a:solidFill>
              </a:rPr>
              <a:t>Acte II</a:t>
            </a:r>
          </a:p>
          <a:p>
            <a:pPr rtl="0"/>
            <a:r>
              <a:rPr lang="fr-FR" sz="4200" b="1" dirty="0">
                <a:solidFill>
                  <a:srgbClr val="FFFF00"/>
                </a:solidFill>
              </a:rPr>
              <a:t>Scène VII-VIII-IX</a:t>
            </a:r>
          </a:p>
          <a:p>
            <a:pPr rtl="0"/>
            <a:endParaRPr lang="fr-FR" dirty="0"/>
          </a:p>
          <a:p>
            <a:pPr rtl="0"/>
            <a:endParaRPr lang="fr-FR" dirty="0"/>
          </a:p>
          <a:p>
            <a:pPr algn="l" rtl="0"/>
            <a:r>
              <a:rPr lang="fr-FR" sz="3400" b="1" dirty="0">
                <a:solidFill>
                  <a:srgbClr val="FFFF00"/>
                </a:solidFill>
              </a:rPr>
              <a:t>Dr. Raid Jabbar HABIB</a:t>
            </a:r>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37643-EBDF-4033-B9C9-7D785ED8E188}"/>
              </a:ext>
            </a:extLst>
          </p:cNvPr>
          <p:cNvSpPr>
            <a:spLocks noGrp="1"/>
          </p:cNvSpPr>
          <p:nvPr>
            <p:ph type="title"/>
          </p:nvPr>
        </p:nvSpPr>
        <p:spPr/>
        <p:txBody>
          <a:bodyPr/>
          <a:lstStyle/>
          <a:p>
            <a:r>
              <a:rPr lang="fr-FR" b="1" dirty="0">
                <a:solidFill>
                  <a:srgbClr val="FFFF00"/>
                </a:solidFill>
                <a:latin typeface="Algerian" panose="04020705040A02060702" pitchFamily="82" charset="0"/>
              </a:rPr>
              <a:t>Scène VII-						p.86</a:t>
            </a:r>
          </a:p>
        </p:txBody>
      </p:sp>
      <p:sp>
        <p:nvSpPr>
          <p:cNvPr id="3" name="Espace réservé du contenu 2">
            <a:extLst>
              <a:ext uri="{FF2B5EF4-FFF2-40B4-BE49-F238E27FC236}">
                <a16:creationId xmlns:a16="http://schemas.microsoft.com/office/drawing/2014/main" id="{6DB9701D-F4F6-4DB2-8314-FC7823305548}"/>
              </a:ext>
            </a:extLst>
          </p:cNvPr>
          <p:cNvSpPr>
            <a:spLocks noGrp="1"/>
          </p:cNvSpPr>
          <p:nvPr>
            <p:ph idx="1"/>
          </p:nvPr>
        </p:nvSpPr>
        <p:spPr/>
        <p:txBody>
          <a:bodyPr/>
          <a:lstStyle/>
          <a:p>
            <a:pPr algn="ctr"/>
            <a:r>
              <a:rPr lang="fr-FR" b="1" i="1" dirty="0">
                <a:solidFill>
                  <a:srgbClr val="FFFF00"/>
                </a:solidFill>
              </a:rPr>
              <a:t>Entrent Caligula et la femme de Mucius.</a:t>
            </a:r>
          </a:p>
          <a:p>
            <a:r>
              <a:rPr lang="fr-FR" b="1" i="1" dirty="0">
                <a:solidFill>
                  <a:srgbClr val="FFFF00"/>
                </a:solidFill>
              </a:rPr>
              <a:t>CALIGULA:- Mucius, je te rends ta femme.</a:t>
            </a:r>
          </a:p>
          <a:p>
            <a:endParaRPr lang="fr-FR" b="1" dirty="0"/>
          </a:p>
          <a:p>
            <a:pPr algn="just"/>
            <a:r>
              <a:rPr lang="fr-FR" sz="3200" b="1" dirty="0">
                <a:latin typeface="Bahnschrift Condensed" panose="020B0502040204020203" pitchFamily="34" charset="0"/>
                <a:cs typeface="Arial" panose="020B0604020202020204" pitchFamily="34" charset="0"/>
              </a:rPr>
              <a:t>Caligula continue à humilier les patriciens… il ne respecte personne.. Il est libre et il profite de cette liberté que le pouvoir absolu lui présente… il a enlevé la femme de Mucius, et il la lui rend maintenant! Rien ne peut arrêter ce tyran de vivre et de gouverner ainsi…</a:t>
            </a:r>
          </a:p>
        </p:txBody>
      </p:sp>
      <p:sp>
        <p:nvSpPr>
          <p:cNvPr id="4" name="Espace réservé du pied de page 3">
            <a:extLst>
              <a:ext uri="{FF2B5EF4-FFF2-40B4-BE49-F238E27FC236}">
                <a16:creationId xmlns:a16="http://schemas.microsoft.com/office/drawing/2014/main" id="{A732D12B-30AF-4055-86CF-1075F75C85E8}"/>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1959242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CC3F15-B1D3-4109-8683-7951912C9A3D}"/>
              </a:ext>
            </a:extLst>
          </p:cNvPr>
          <p:cNvSpPr>
            <a:spLocks noGrp="1"/>
          </p:cNvSpPr>
          <p:nvPr>
            <p:ph type="title"/>
          </p:nvPr>
        </p:nvSpPr>
        <p:spPr/>
        <p:txBody>
          <a:bodyPr/>
          <a:lstStyle/>
          <a:p>
            <a:r>
              <a:rPr lang="fr-FR" b="1" dirty="0">
                <a:solidFill>
                  <a:srgbClr val="FFFF00"/>
                </a:solidFill>
                <a:latin typeface="Algerian" panose="04020705040A02060702" pitchFamily="82" charset="0"/>
              </a:rPr>
              <a:t>Scène VIII					p.86-87</a:t>
            </a:r>
          </a:p>
        </p:txBody>
      </p:sp>
      <p:sp>
        <p:nvSpPr>
          <p:cNvPr id="3" name="Espace réservé du contenu 2">
            <a:extLst>
              <a:ext uri="{FF2B5EF4-FFF2-40B4-BE49-F238E27FC236}">
                <a16:creationId xmlns:a16="http://schemas.microsoft.com/office/drawing/2014/main" id="{5BED6815-61BE-4721-AF9B-1C3A043E363B}"/>
              </a:ext>
            </a:extLst>
          </p:cNvPr>
          <p:cNvSpPr>
            <a:spLocks noGrp="1"/>
          </p:cNvSpPr>
          <p:nvPr>
            <p:ph idx="1"/>
          </p:nvPr>
        </p:nvSpPr>
        <p:spPr/>
        <p:txBody>
          <a:bodyPr>
            <a:normAutofit/>
          </a:bodyPr>
          <a:lstStyle/>
          <a:p>
            <a:pPr algn="just"/>
            <a:r>
              <a:rPr lang="fr-FR" sz="3600" dirty="0">
                <a:latin typeface="Bahnschrift Condensed" panose="020B0502040204020203" pitchFamily="34" charset="0"/>
              </a:rPr>
              <a:t>Caesonia, Cherea et Mucius restent après la disparition de Caligula… Les trois parlent de Caligula, de ses décisions ou de ce qu’il pense à faire… Mucius reste debout, étonné, après le retour de sa femme…</a:t>
            </a:r>
          </a:p>
        </p:txBody>
      </p:sp>
      <p:sp>
        <p:nvSpPr>
          <p:cNvPr id="4" name="Espace réservé du pied de page 3">
            <a:extLst>
              <a:ext uri="{FF2B5EF4-FFF2-40B4-BE49-F238E27FC236}">
                <a16:creationId xmlns:a16="http://schemas.microsoft.com/office/drawing/2014/main" id="{8E86B394-D9E4-4A87-B38F-781223054C6F}"/>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411076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84DFD2-F447-436D-BEEF-3374FF0AB692}"/>
              </a:ext>
            </a:extLst>
          </p:cNvPr>
          <p:cNvSpPr>
            <a:spLocks noGrp="1"/>
          </p:cNvSpPr>
          <p:nvPr>
            <p:ph type="title"/>
          </p:nvPr>
        </p:nvSpPr>
        <p:spPr/>
        <p:txBody>
          <a:bodyPr/>
          <a:lstStyle/>
          <a:p>
            <a:r>
              <a:rPr lang="fr-FR" b="1" dirty="0">
                <a:solidFill>
                  <a:srgbClr val="FFFF00"/>
                </a:solidFill>
                <a:latin typeface="Algerian" panose="04020705040A02060702" pitchFamily="82" charset="0"/>
              </a:rPr>
              <a:t>Scène IX</a:t>
            </a:r>
          </a:p>
        </p:txBody>
      </p:sp>
      <p:sp>
        <p:nvSpPr>
          <p:cNvPr id="3" name="Espace réservé du contenu 2">
            <a:extLst>
              <a:ext uri="{FF2B5EF4-FFF2-40B4-BE49-F238E27FC236}">
                <a16:creationId xmlns:a16="http://schemas.microsoft.com/office/drawing/2014/main" id="{B28623B2-FCAE-484F-848F-A692AFFDB1AB}"/>
              </a:ext>
            </a:extLst>
          </p:cNvPr>
          <p:cNvSpPr>
            <a:spLocks noGrp="1"/>
          </p:cNvSpPr>
          <p:nvPr>
            <p:ph idx="1"/>
          </p:nvPr>
        </p:nvSpPr>
        <p:spPr/>
        <p:txBody>
          <a:bodyPr>
            <a:normAutofit/>
          </a:bodyPr>
          <a:lstStyle/>
          <a:p>
            <a:pPr algn="just"/>
            <a:r>
              <a:rPr lang="fr-FR" sz="3200" b="1" i="1" dirty="0">
                <a:solidFill>
                  <a:srgbClr val="FFFF00"/>
                </a:solidFill>
                <a:latin typeface="Bahnschrift Light Condensed" panose="020B0502040204020203" pitchFamily="34" charset="0"/>
              </a:rPr>
              <a:t>CALIGULA:- Pardonnez-moi, mais les affaires de l'État, elles aussi, sont pressantes. Intendant, tu feras fermer les greniers publics. Je viens de signer le décret. (p. 87)</a:t>
            </a:r>
          </a:p>
          <a:p>
            <a:pPr algn="just"/>
            <a:r>
              <a:rPr lang="fr-FR" sz="3200" b="1" i="1" dirty="0">
                <a:solidFill>
                  <a:srgbClr val="FFFF00"/>
                </a:solidFill>
                <a:latin typeface="Bahnschrift Light Condensed" panose="020B0502040204020203" pitchFamily="34" charset="0"/>
              </a:rPr>
              <a:t>CALIGULA:- Demain, il y aura famine. </a:t>
            </a:r>
          </a:p>
          <a:p>
            <a:pPr algn="just"/>
            <a:endParaRPr lang="fr-FR" sz="3200" b="1" i="1" dirty="0">
              <a:solidFill>
                <a:srgbClr val="FFFF00"/>
              </a:solidFill>
              <a:latin typeface="Bahnschrift Light Condensed" panose="020B0502040204020203" pitchFamily="34" charset="0"/>
            </a:endParaRPr>
          </a:p>
          <a:p>
            <a:pPr algn="just"/>
            <a:r>
              <a:rPr lang="fr-FR" sz="3200" b="1" dirty="0">
                <a:latin typeface="Bahnschrift Light Condensed" panose="020B0502040204020203" pitchFamily="34" charset="0"/>
              </a:rPr>
              <a:t>Caligula décide de causer la famine à son peuple…il y aura la famine, c’est lui qui crée les crises… c’est lui qui invente les problèmes et exerce sans limites son pouvoir…</a:t>
            </a:r>
          </a:p>
        </p:txBody>
      </p:sp>
      <p:sp>
        <p:nvSpPr>
          <p:cNvPr id="4" name="Espace réservé du pied de page 3">
            <a:extLst>
              <a:ext uri="{FF2B5EF4-FFF2-40B4-BE49-F238E27FC236}">
                <a16:creationId xmlns:a16="http://schemas.microsoft.com/office/drawing/2014/main" id="{E1806BE6-A0E2-4786-ABDA-4AE1854EA107}"/>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195682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3D9213-A761-4CA6-8619-948E46D3EC95}"/>
              </a:ext>
            </a:extLst>
          </p:cNvPr>
          <p:cNvSpPr>
            <a:spLocks noGrp="1"/>
          </p:cNvSpPr>
          <p:nvPr>
            <p:ph type="title"/>
          </p:nvPr>
        </p:nvSpPr>
        <p:spPr>
          <a:xfrm>
            <a:off x="914162" y="482600"/>
            <a:ext cx="10360501" cy="660400"/>
          </a:xfrm>
        </p:spPr>
        <p:txBody>
          <a:bodyPr/>
          <a:lstStyle/>
          <a:p>
            <a:endParaRPr lang="fr-FR" dirty="0"/>
          </a:p>
        </p:txBody>
      </p:sp>
      <p:sp>
        <p:nvSpPr>
          <p:cNvPr id="3" name="Espace réservé du contenu 2">
            <a:extLst>
              <a:ext uri="{FF2B5EF4-FFF2-40B4-BE49-F238E27FC236}">
                <a16:creationId xmlns:a16="http://schemas.microsoft.com/office/drawing/2014/main" id="{3EFCDE6A-3379-4AD4-9527-DFA451ABCE6B}"/>
              </a:ext>
            </a:extLst>
          </p:cNvPr>
          <p:cNvSpPr>
            <a:spLocks noGrp="1"/>
          </p:cNvSpPr>
          <p:nvPr>
            <p:ph idx="1"/>
          </p:nvPr>
        </p:nvSpPr>
        <p:spPr>
          <a:xfrm>
            <a:off x="914162" y="1143000"/>
            <a:ext cx="10360501" cy="5130801"/>
          </a:xfrm>
        </p:spPr>
        <p:txBody>
          <a:bodyPr>
            <a:normAutofit lnSpcReduction="10000"/>
          </a:bodyPr>
          <a:lstStyle/>
          <a:p>
            <a:pPr algn="just"/>
            <a:r>
              <a:rPr lang="fr-FR" b="1" i="1" dirty="0">
                <a:solidFill>
                  <a:srgbClr val="FFFF00"/>
                </a:solidFill>
                <a:latin typeface="Bahnschrift Light Condensed" panose="020B0502040204020203" pitchFamily="34" charset="0"/>
              </a:rPr>
              <a:t>CALIGULA: Demain, il y aura famine.</a:t>
            </a:r>
          </a:p>
          <a:p>
            <a:pPr algn="just"/>
            <a:r>
              <a:rPr lang="fr-FR" b="1" i="1" dirty="0">
                <a:solidFill>
                  <a:srgbClr val="FFFF00"/>
                </a:solidFill>
                <a:latin typeface="Bahnschrift Light Condensed" panose="020B0502040204020203" pitchFamily="34" charset="0"/>
              </a:rPr>
              <a:t>L'INTENDANT:- Mais le peuple va gronder.</a:t>
            </a:r>
          </a:p>
          <a:p>
            <a:pPr algn="just"/>
            <a:r>
              <a:rPr lang="fr-FR" b="1" i="1" dirty="0">
                <a:solidFill>
                  <a:srgbClr val="FFFF00"/>
                </a:solidFill>
                <a:latin typeface="Bahnschrift Light Condensed" panose="020B0502040204020203" pitchFamily="34" charset="0"/>
              </a:rPr>
              <a:t>CALIGULA, avec force et précision.:- Je dis qu'il y aura famine demain. Tout le monde connaît la famine, c'est un fléau. Demain, il y aura fléau... et j'arrêterai le fléau quand il me plaira. (//explique aux autres.) Après tout, je n'ai pas tellement de façons de prouver que je suis libre. On est toujours libre aux dépens de quelqu’un. (p.88)</a:t>
            </a:r>
          </a:p>
          <a:p>
            <a:pPr algn="just"/>
            <a:r>
              <a:rPr lang="fr-FR" sz="3200" b="1" dirty="0">
                <a:latin typeface="Bahnschrift Light Condensed" panose="020B0502040204020203" pitchFamily="34" charset="0"/>
              </a:rPr>
              <a:t>Il décide ainsi de faire la famine, et c’est lui seul qui peut arrêter ce fléau.. Pour lui c’est une des épreuves et des signes de la liberté qu’il a et qu’il exerce, il est libre, il peut tout faire et les autres ne sont que des esclaves, ou tout simplement des marionnettes qui ne peuvent rien faire…</a:t>
            </a:r>
            <a:endParaRPr lang="fr-FR" sz="3200" b="1" dirty="0">
              <a:solidFill>
                <a:srgbClr val="FFFF00"/>
              </a:solidFill>
              <a:latin typeface="Bahnschrift Light Condensed" panose="020B0502040204020203" pitchFamily="34" charset="0"/>
            </a:endParaRPr>
          </a:p>
        </p:txBody>
      </p:sp>
      <p:sp>
        <p:nvSpPr>
          <p:cNvPr id="4" name="Espace réservé du pied de page 3">
            <a:extLst>
              <a:ext uri="{FF2B5EF4-FFF2-40B4-BE49-F238E27FC236}">
                <a16:creationId xmlns:a16="http://schemas.microsoft.com/office/drawing/2014/main" id="{60637EDA-9B30-4B03-B98A-48B42697789D}"/>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1503009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A6D6D4-D6F1-4304-9721-E9BBB5CC05CB}"/>
              </a:ext>
            </a:extLst>
          </p:cNvPr>
          <p:cNvSpPr>
            <a:spLocks noGrp="1"/>
          </p:cNvSpPr>
          <p:nvPr>
            <p:ph type="title"/>
          </p:nvPr>
        </p:nvSpPr>
        <p:spPr>
          <a:xfrm>
            <a:off x="914162" y="482600"/>
            <a:ext cx="10360501" cy="431800"/>
          </a:xfrm>
        </p:spPr>
        <p:txBody>
          <a:bodyPr>
            <a:normAutofit fontScale="90000"/>
          </a:bodyPr>
          <a:lstStyle/>
          <a:p>
            <a:r>
              <a:rPr lang="en-US" dirty="0"/>
              <a:t>Scene IX						p.88-89</a:t>
            </a:r>
            <a:endParaRPr lang="fr-FR" dirty="0"/>
          </a:p>
        </p:txBody>
      </p:sp>
      <p:sp>
        <p:nvSpPr>
          <p:cNvPr id="3" name="Espace réservé du contenu 2">
            <a:extLst>
              <a:ext uri="{FF2B5EF4-FFF2-40B4-BE49-F238E27FC236}">
                <a16:creationId xmlns:a16="http://schemas.microsoft.com/office/drawing/2014/main" id="{090C0425-36AD-41B1-968D-CD10DDC18ABE}"/>
              </a:ext>
            </a:extLst>
          </p:cNvPr>
          <p:cNvSpPr>
            <a:spLocks noGrp="1"/>
          </p:cNvSpPr>
          <p:nvPr>
            <p:ph idx="1"/>
          </p:nvPr>
        </p:nvSpPr>
        <p:spPr>
          <a:xfrm>
            <a:off x="914162" y="914400"/>
            <a:ext cx="10360501" cy="5359401"/>
          </a:xfrm>
        </p:spPr>
        <p:txBody>
          <a:bodyPr>
            <a:normAutofit fontScale="92500" lnSpcReduction="20000"/>
          </a:bodyPr>
          <a:lstStyle/>
          <a:p>
            <a:pPr algn="just"/>
            <a:r>
              <a:rPr lang="fr-FR" b="1" i="1" dirty="0">
                <a:solidFill>
                  <a:srgbClr val="FFFF00"/>
                </a:solidFill>
                <a:latin typeface="Bahnschrift Light Condensed" panose="020B0502040204020203" pitchFamily="34" charset="0"/>
              </a:rPr>
              <a:t>CALIGULA:- Soyons généreux, Hélicon! Découvrons-leur nos petits secrets. Allez, section III, paragraphe premier.</a:t>
            </a:r>
          </a:p>
          <a:p>
            <a:pPr algn="just"/>
            <a:r>
              <a:rPr lang="fr-FR" b="1" i="1" dirty="0">
                <a:solidFill>
                  <a:srgbClr val="FFFF00"/>
                </a:solidFill>
                <a:latin typeface="Bahnschrift Light Condensed" panose="020B0502040204020203" pitchFamily="34" charset="0"/>
              </a:rPr>
              <a:t>HÉLICON se lève et récite mécaniquement.:- « L'exécution soulage et délivre. Elle est universelle, fortifiante et juste dans ses applications comme dans ses intentions. On meurt parce qu'on est coupable. On est coupable parce qu'on est sujet de Caligula. Or, tout le monde est sujet de Caligula. Donc, tout le monde est coupable. D'où il ressort que tout le monde meurt. C'est une question de temps et de patience. »</a:t>
            </a:r>
          </a:p>
          <a:p>
            <a:pPr algn="just"/>
            <a:r>
              <a:rPr lang="fr-FR" b="1" dirty="0">
                <a:latin typeface="Bahnschrift Light Condensed" panose="020B0502040204020203" pitchFamily="34" charset="0"/>
              </a:rPr>
              <a:t>La tyrannie de Caligula le pousse plus loin, il attaque directement, il n’hésite pas à révéler son plan brutal: famine, mort, torture, enlèvement, etc.</a:t>
            </a:r>
          </a:p>
          <a:p>
            <a:pPr algn="just"/>
            <a:r>
              <a:rPr lang="fr-FR" b="1" dirty="0">
                <a:latin typeface="Bahnschrift Light Condensed" panose="020B0502040204020203" pitchFamily="34" charset="0"/>
              </a:rPr>
              <a:t>Il pense que la mort rend le bonheur aux autres, soulage et délivre…puisqu’ils sont des sujets de Caligula! </a:t>
            </a:r>
          </a:p>
          <a:p>
            <a:pPr algn="just"/>
            <a:r>
              <a:rPr lang="fr-FR" b="1" dirty="0">
                <a:latin typeface="Bahnschrift Light Condensed" panose="020B0502040204020203" pitchFamily="34" charset="0"/>
              </a:rPr>
              <a:t>Tout le monde est coupable, tout le monde est esclave de Caligula, donc, tout le monde coupable et doit mourir… Il n’a pas de valeur a respecter, tout est permis pour lui et le pouvoir absolu augmente ses choix et ses compétences…</a:t>
            </a:r>
          </a:p>
        </p:txBody>
      </p:sp>
      <p:sp>
        <p:nvSpPr>
          <p:cNvPr id="4" name="Espace réservé du pied de page 3">
            <a:extLst>
              <a:ext uri="{FF2B5EF4-FFF2-40B4-BE49-F238E27FC236}">
                <a16:creationId xmlns:a16="http://schemas.microsoft.com/office/drawing/2014/main" id="{BAD98725-6D08-4DBA-BE74-70219EFF7FAF}"/>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244236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F735AB-61A0-4C21-8A09-A76FA98AB522}"/>
              </a:ext>
            </a:extLst>
          </p:cNvPr>
          <p:cNvSpPr>
            <a:spLocks noGrp="1"/>
          </p:cNvSpPr>
          <p:nvPr>
            <p:ph type="title"/>
          </p:nvPr>
        </p:nvSpPr>
        <p:spPr>
          <a:xfrm>
            <a:off x="914162" y="482600"/>
            <a:ext cx="10360501" cy="660400"/>
          </a:xfrm>
        </p:spPr>
        <p:txBody>
          <a:bodyPr/>
          <a:lstStyle/>
          <a:p>
            <a:r>
              <a:rPr lang="fr-FR" dirty="0"/>
              <a:t>Idées générales</a:t>
            </a:r>
          </a:p>
        </p:txBody>
      </p:sp>
      <p:sp>
        <p:nvSpPr>
          <p:cNvPr id="3" name="Espace réservé du contenu 2">
            <a:extLst>
              <a:ext uri="{FF2B5EF4-FFF2-40B4-BE49-F238E27FC236}">
                <a16:creationId xmlns:a16="http://schemas.microsoft.com/office/drawing/2014/main" id="{8F2E1AE7-66B5-456E-A312-2046FA07135E}"/>
              </a:ext>
            </a:extLst>
          </p:cNvPr>
          <p:cNvSpPr>
            <a:spLocks noGrp="1"/>
          </p:cNvSpPr>
          <p:nvPr>
            <p:ph idx="1"/>
          </p:nvPr>
        </p:nvSpPr>
        <p:spPr>
          <a:xfrm>
            <a:off x="914162" y="1143000"/>
            <a:ext cx="10360501" cy="4935729"/>
          </a:xfrm>
        </p:spPr>
        <p:txBody>
          <a:bodyPr>
            <a:noAutofit/>
          </a:bodyPr>
          <a:lstStyle/>
          <a:p>
            <a:pPr algn="just"/>
            <a:r>
              <a:rPr lang="fr-FR" b="1" dirty="0">
                <a:solidFill>
                  <a:srgbClr val="FFFF00"/>
                </a:solidFill>
                <a:latin typeface="Bahnschrift Light Condensed" panose="020B0502040204020203" pitchFamily="34" charset="0"/>
                <a:cs typeface="Arial" panose="020B0604020202020204" pitchFamily="34" charset="0"/>
              </a:rPr>
              <a:t>Humilier les patriciens</a:t>
            </a:r>
          </a:p>
          <a:p>
            <a:pPr algn="just"/>
            <a:r>
              <a:rPr lang="fr-FR" b="1" dirty="0">
                <a:latin typeface="Bahnschrift Light Condensed" panose="020B0502040204020203" pitchFamily="34" charset="0"/>
              </a:rPr>
              <a:t>Fermer les greniers publics, il Y aura famine.</a:t>
            </a:r>
          </a:p>
          <a:p>
            <a:pPr algn="just"/>
            <a:r>
              <a:rPr lang="fr-FR" b="1" dirty="0">
                <a:solidFill>
                  <a:srgbClr val="FFFF00"/>
                </a:solidFill>
                <a:latin typeface="Bahnschrift Light Condensed" panose="020B0502040204020203" pitchFamily="34" charset="0"/>
              </a:rPr>
              <a:t>Il arrêtera la famine il le plaira</a:t>
            </a:r>
          </a:p>
          <a:p>
            <a:pPr algn="just"/>
            <a:r>
              <a:rPr lang="fr-FR" b="1" dirty="0">
                <a:latin typeface="Bahnschrift Light Condensed" panose="020B0502040204020203" pitchFamily="34" charset="0"/>
              </a:rPr>
              <a:t>Il pense qu’il est libre</a:t>
            </a:r>
          </a:p>
          <a:p>
            <a:pPr algn="just"/>
            <a:r>
              <a:rPr lang="fr-FR" b="1" dirty="0">
                <a:solidFill>
                  <a:srgbClr val="FFFF00"/>
                </a:solidFill>
                <a:latin typeface="Bahnschrift Light Condensed" panose="020B0502040204020203" pitchFamily="34" charset="0"/>
              </a:rPr>
              <a:t>La mort rend la liberté aux autres et soulage leur âme!</a:t>
            </a:r>
          </a:p>
          <a:p>
            <a:pPr algn="just"/>
            <a:r>
              <a:rPr lang="fr-FR" b="1" dirty="0">
                <a:latin typeface="Bahnschrift Light Condensed" panose="020B0502040204020203" pitchFamily="34" charset="0"/>
              </a:rPr>
              <a:t>Tout le monde est coupable</a:t>
            </a:r>
          </a:p>
          <a:p>
            <a:pPr algn="just"/>
            <a:r>
              <a:rPr lang="fr-FR" b="1" dirty="0">
                <a:solidFill>
                  <a:srgbClr val="FFFF00"/>
                </a:solidFill>
                <a:latin typeface="Bahnschrift Light Condensed" panose="020B0502040204020203" pitchFamily="34" charset="0"/>
              </a:rPr>
              <a:t>Tout le monde est sujet de Caligula</a:t>
            </a:r>
          </a:p>
          <a:p>
            <a:pPr algn="just"/>
            <a:r>
              <a:rPr lang="fr-FR" b="1" dirty="0">
                <a:latin typeface="Bahnschrift Light Condensed" panose="020B0502040204020203" pitchFamily="34" charset="0"/>
              </a:rPr>
              <a:t>Tout le monde doit mourir, parce qu’ils sont sujets de Caligula, ses esclaves, ils ne sont pas libres et ils ne sont pas contents…</a:t>
            </a:r>
          </a:p>
        </p:txBody>
      </p:sp>
      <p:sp>
        <p:nvSpPr>
          <p:cNvPr id="4" name="Espace réservé du pied de page 3">
            <a:extLst>
              <a:ext uri="{FF2B5EF4-FFF2-40B4-BE49-F238E27FC236}">
                <a16:creationId xmlns:a16="http://schemas.microsoft.com/office/drawing/2014/main" id="{6C5B4CF0-7543-4996-9B23-DE7C7DBBC63C}"/>
              </a:ext>
            </a:extLst>
          </p:cNvPr>
          <p:cNvSpPr>
            <a:spLocks noGrp="1"/>
          </p:cNvSpPr>
          <p:nvPr>
            <p:ph type="ftr" sz="quarter" idx="11"/>
          </p:nvPr>
        </p:nvSpPr>
        <p:spPr/>
        <p:txBody>
          <a:bodyPr/>
          <a:lstStyle/>
          <a:p>
            <a:pPr rtl="0"/>
            <a:r>
              <a:rPr lang="fr-FR"/>
              <a:t>RJH</a:t>
            </a:r>
            <a:endParaRPr lang="fr-FR" dirty="0"/>
          </a:p>
        </p:txBody>
      </p:sp>
    </p:spTree>
    <p:extLst>
      <p:ext uri="{BB962C8B-B14F-4D97-AF65-F5344CB8AC3E}">
        <p14:creationId xmlns:p14="http://schemas.microsoft.com/office/powerpoint/2010/main" val="735065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adial rouge 16: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504_TF02804895_TF02804895.potx" id="{9B32AFE8-1E63-4BDD-B47B-A41F3A7DBE84}" vid="{493494D6-5999-4A78-92EA-F5CC54F0CC12}"/>
    </a:ext>
  </a:extLst>
</a:theme>
</file>

<file path=ppt/theme/theme2.xml><?xml version="1.0" encoding="utf-8"?>
<a:theme xmlns:a="http://schemas.openxmlformats.org/drawingml/2006/main" name="Thème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Thème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5076977-ECB7-44C2-A70D-853BB6B41242}">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873beb7-5857-4685-be1f-d57550cc96cc"/>
    <ds:schemaRef ds:uri="http://www.w3.org/XML/1998/namespace"/>
    <ds:schemaRef ds:uri="http://purl.org/dc/dcmitype/"/>
  </ds:schemaRefs>
</ds:datastoreItem>
</file>

<file path=customXml/itemProps3.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Présentation Lignes radiales rouges (grand écran)</Template>
  <TotalTime>148</TotalTime>
  <Words>690</Words>
  <Application>Microsoft Office PowerPoint</Application>
  <PresentationFormat>Personnalisé</PresentationFormat>
  <Paragraphs>44</Paragraphs>
  <Slides>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Algerian</vt:lpstr>
      <vt:lpstr>Arial</vt:lpstr>
      <vt:lpstr>Bahnschrift Condensed</vt:lpstr>
      <vt:lpstr>Bahnschrift Light Condensed</vt:lpstr>
      <vt:lpstr>Cambria</vt:lpstr>
      <vt:lpstr>Radial rouge 16:9</vt:lpstr>
      <vt:lpstr>Caligula-10</vt:lpstr>
      <vt:lpstr>Scène VII-      p.86</vt:lpstr>
      <vt:lpstr>Scène VIII     p.86-87</vt:lpstr>
      <vt:lpstr>Scène IX</vt:lpstr>
      <vt:lpstr>Présentation PowerPoint</vt:lpstr>
      <vt:lpstr>Scene IX      p.88-89</vt:lpstr>
      <vt:lpstr>Idées générales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Caligula-9</dc:title>
  <dc:creator>Raid Jabbar HABIB</dc:creator>
  <cp:lastModifiedBy>Raid Jabbar HABIB</cp:lastModifiedBy>
  <cp:revision>13</cp:revision>
  <dcterms:created xsi:type="dcterms:W3CDTF">2020-06-05T23:09:37Z</dcterms:created>
  <dcterms:modified xsi:type="dcterms:W3CDTF">2020-06-07T01:09:27Z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