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756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84380"/>
    <p:restoredTop sz="94660"/>
  </p:normalViewPr>
  <p:slideViewPr>
    <p:cSldViewPr>
      <p:cViewPr varScale="1">
        <p:scale>
          <a:sx n="67" d="100"/>
          <a:sy n="67" d="100"/>
        </p:scale>
        <p:origin x="-147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D0578-9269-4489-A4DF-7000FA3CDC0E}" type="datetimeFigureOut">
              <a:rPr lang="ar-IQ" smtClean="0"/>
              <a:pPr/>
              <a:t>16/10/1441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23594-9CBD-4468-8054-EF16811E590B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D0578-9269-4489-A4DF-7000FA3CDC0E}" type="datetimeFigureOut">
              <a:rPr lang="ar-IQ" smtClean="0"/>
              <a:pPr/>
              <a:t>16/10/1441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23594-9CBD-4468-8054-EF16811E590B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D0578-9269-4489-A4DF-7000FA3CDC0E}" type="datetimeFigureOut">
              <a:rPr lang="ar-IQ" smtClean="0"/>
              <a:pPr/>
              <a:t>16/10/1441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23594-9CBD-4468-8054-EF16811E590B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D0578-9269-4489-A4DF-7000FA3CDC0E}" type="datetimeFigureOut">
              <a:rPr lang="ar-IQ" smtClean="0"/>
              <a:pPr/>
              <a:t>16/10/1441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23594-9CBD-4468-8054-EF16811E590B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D0578-9269-4489-A4DF-7000FA3CDC0E}" type="datetimeFigureOut">
              <a:rPr lang="ar-IQ" smtClean="0"/>
              <a:pPr/>
              <a:t>16/10/1441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23594-9CBD-4468-8054-EF16811E590B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D0578-9269-4489-A4DF-7000FA3CDC0E}" type="datetimeFigureOut">
              <a:rPr lang="ar-IQ" smtClean="0"/>
              <a:pPr/>
              <a:t>16/10/1441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23594-9CBD-4468-8054-EF16811E590B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D0578-9269-4489-A4DF-7000FA3CDC0E}" type="datetimeFigureOut">
              <a:rPr lang="ar-IQ" smtClean="0"/>
              <a:pPr/>
              <a:t>16/10/1441</a:t>
            </a:fld>
            <a:endParaRPr lang="ar-IQ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23594-9CBD-4468-8054-EF16811E590B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D0578-9269-4489-A4DF-7000FA3CDC0E}" type="datetimeFigureOut">
              <a:rPr lang="ar-IQ" smtClean="0"/>
              <a:pPr/>
              <a:t>16/10/1441</a:t>
            </a:fld>
            <a:endParaRPr lang="ar-IQ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23594-9CBD-4468-8054-EF16811E590B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D0578-9269-4489-A4DF-7000FA3CDC0E}" type="datetimeFigureOut">
              <a:rPr lang="ar-IQ" smtClean="0"/>
              <a:pPr/>
              <a:t>16/10/1441</a:t>
            </a:fld>
            <a:endParaRPr lang="ar-IQ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23594-9CBD-4468-8054-EF16811E590B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D0578-9269-4489-A4DF-7000FA3CDC0E}" type="datetimeFigureOut">
              <a:rPr lang="ar-IQ" smtClean="0"/>
              <a:pPr/>
              <a:t>16/10/1441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23594-9CBD-4468-8054-EF16811E590B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IQ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D0578-9269-4489-A4DF-7000FA3CDC0E}" type="datetimeFigureOut">
              <a:rPr lang="ar-IQ" smtClean="0"/>
              <a:pPr/>
              <a:t>16/10/1441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23594-9CBD-4468-8054-EF16811E590B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3D0578-9269-4489-A4DF-7000FA3CDC0E}" type="datetimeFigureOut">
              <a:rPr lang="ar-IQ" smtClean="0"/>
              <a:pPr/>
              <a:t>16/10/1441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F23594-9CBD-4468-8054-EF16811E590B}" type="slidenum">
              <a:rPr lang="ar-IQ" smtClean="0"/>
              <a:pPr/>
              <a:t>‹#›</a:t>
            </a:fld>
            <a:endParaRPr lang="ar-IQ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IQ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28728" y="214290"/>
            <a:ext cx="6700830" cy="785818"/>
          </a:xfrm>
        </p:spPr>
        <p:txBody>
          <a:bodyPr>
            <a:normAutofit/>
          </a:bodyPr>
          <a:lstStyle/>
          <a:p>
            <a:pPr rtl="0"/>
            <a:r>
              <a:rPr lang="en-US" b="1" dirty="0" smtClean="0"/>
              <a:t>Phone Calls Expression 2</a:t>
            </a:r>
            <a:endParaRPr lang="ar-IQ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00100" y="1071546"/>
            <a:ext cx="7429552" cy="5286412"/>
          </a:xfrm>
        </p:spPr>
        <p:txBody>
          <a:bodyPr/>
          <a:lstStyle/>
          <a:p>
            <a:pPr algn="l" rtl="0"/>
            <a:r>
              <a:rPr lang="en-US" b="1" dirty="0" smtClean="0">
                <a:solidFill>
                  <a:schemeClr val="tx1"/>
                </a:solidFill>
                <a:cs typeface="+mj-cs"/>
              </a:rPr>
              <a:t>Q1/ Study these expressions and try to guess the meaning in English?</a:t>
            </a:r>
          </a:p>
          <a:p>
            <a:pPr algn="l" rtl="0"/>
            <a:r>
              <a:rPr lang="en-US" dirty="0" smtClean="0">
                <a:solidFill>
                  <a:schemeClr val="tx1"/>
                </a:solidFill>
                <a:cs typeface="+mj-cs"/>
              </a:rPr>
              <a:t>1- </a:t>
            </a:r>
            <a:r>
              <a:rPr lang="en-US" dirty="0" smtClean="0">
                <a:solidFill>
                  <a:schemeClr val="tx1"/>
                </a:solidFill>
              </a:rPr>
              <a:t>Run out of credit </a:t>
            </a:r>
            <a:endParaRPr lang="en-US" dirty="0" smtClean="0">
              <a:solidFill>
                <a:schemeClr val="tx1"/>
              </a:solidFill>
            </a:endParaRPr>
          </a:p>
          <a:p>
            <a:pPr algn="l" rtl="0"/>
            <a:r>
              <a:rPr lang="en-US" dirty="0" smtClean="0">
                <a:solidFill>
                  <a:schemeClr val="tx1"/>
                </a:solidFill>
                <a:cs typeface="+mj-cs"/>
              </a:rPr>
              <a:t>2- </a:t>
            </a:r>
            <a:r>
              <a:rPr lang="en-US" dirty="0" smtClean="0">
                <a:solidFill>
                  <a:schemeClr val="tx1"/>
                </a:solidFill>
              </a:rPr>
              <a:t>No credit </a:t>
            </a:r>
            <a:endParaRPr lang="en-US" dirty="0" smtClean="0">
              <a:solidFill>
                <a:schemeClr val="tx1"/>
              </a:solidFill>
            </a:endParaRPr>
          </a:p>
          <a:p>
            <a:pPr algn="l" rtl="0"/>
            <a:r>
              <a:rPr lang="en-US" dirty="0" smtClean="0">
                <a:solidFill>
                  <a:schemeClr val="tx1"/>
                </a:solidFill>
                <a:cs typeface="+mj-cs"/>
              </a:rPr>
              <a:t>3- </a:t>
            </a:r>
            <a:r>
              <a:rPr lang="en-US" dirty="0" smtClean="0">
                <a:solidFill>
                  <a:schemeClr val="tx1"/>
                </a:solidFill>
              </a:rPr>
              <a:t>Check your balance </a:t>
            </a:r>
            <a:endParaRPr lang="en-US" dirty="0" smtClean="0">
              <a:solidFill>
                <a:schemeClr val="tx1"/>
              </a:solidFill>
            </a:endParaRPr>
          </a:p>
          <a:p>
            <a:pPr algn="l" rtl="0"/>
            <a:r>
              <a:rPr lang="en-US" dirty="0" smtClean="0">
                <a:solidFill>
                  <a:schemeClr val="tx1"/>
                </a:solidFill>
                <a:cs typeface="+mj-cs"/>
              </a:rPr>
              <a:t>4- </a:t>
            </a:r>
            <a:r>
              <a:rPr lang="en-US" dirty="0" smtClean="0">
                <a:solidFill>
                  <a:schemeClr val="tx1"/>
                </a:solidFill>
              </a:rPr>
              <a:t>Top up your phone </a:t>
            </a:r>
            <a:endParaRPr lang="en-US" dirty="0" smtClean="0">
              <a:solidFill>
                <a:schemeClr val="tx1"/>
              </a:solidFill>
            </a:endParaRPr>
          </a:p>
          <a:p>
            <a:pPr algn="l" rtl="0"/>
            <a:r>
              <a:rPr lang="en-US" dirty="0" smtClean="0">
                <a:solidFill>
                  <a:schemeClr val="tx1"/>
                </a:solidFill>
                <a:cs typeface="+mj-cs"/>
              </a:rPr>
              <a:t>5- </a:t>
            </a:r>
            <a:r>
              <a:rPr lang="en-US" dirty="0" smtClean="0">
                <a:solidFill>
                  <a:schemeClr val="tx1"/>
                </a:solidFill>
              </a:rPr>
              <a:t>Upgrade your phone </a:t>
            </a:r>
            <a:endParaRPr lang="en-US" dirty="0" smtClean="0">
              <a:solidFill>
                <a:schemeClr val="tx1"/>
              </a:solidFill>
            </a:endParaRPr>
          </a:p>
          <a:p>
            <a:pPr algn="l" rtl="0"/>
            <a:r>
              <a:rPr lang="en-US" dirty="0" smtClean="0">
                <a:solidFill>
                  <a:schemeClr val="tx1"/>
                </a:solidFill>
                <a:cs typeface="+mj-cs"/>
              </a:rPr>
              <a:t>6- </a:t>
            </a:r>
            <a:r>
              <a:rPr lang="en-US" dirty="0" smtClean="0">
                <a:solidFill>
                  <a:schemeClr val="tx1"/>
                </a:solidFill>
              </a:rPr>
              <a:t>Have reception </a:t>
            </a:r>
            <a:endParaRPr lang="en-US" dirty="0" smtClean="0">
              <a:solidFill>
                <a:schemeClr val="tx1"/>
              </a:solidFill>
            </a:endParaRPr>
          </a:p>
          <a:p>
            <a:pPr algn="l" rtl="0"/>
            <a:r>
              <a:rPr lang="en-US" dirty="0" smtClean="0">
                <a:solidFill>
                  <a:schemeClr val="tx1"/>
                </a:solidFill>
                <a:cs typeface="+mj-cs"/>
              </a:rPr>
              <a:t>7- </a:t>
            </a:r>
            <a:r>
              <a:rPr lang="en-US" dirty="0" smtClean="0">
                <a:solidFill>
                  <a:schemeClr val="tx1"/>
                </a:solidFill>
              </a:rPr>
              <a:t>Charge your phone </a:t>
            </a:r>
            <a:endParaRPr lang="en-US" dirty="0" smtClean="0">
              <a:solidFill>
                <a:schemeClr val="tx1"/>
              </a:solidFill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5840435"/>
          </a:xfrm>
        </p:spPr>
        <p:txBody>
          <a:bodyPr>
            <a:normAutofit/>
          </a:bodyPr>
          <a:lstStyle/>
          <a:p>
            <a:pPr algn="l" rtl="0">
              <a:buNone/>
            </a:pPr>
            <a:r>
              <a:rPr lang="en-US" dirty="0" smtClean="0">
                <a:cs typeface="+mj-cs"/>
              </a:rPr>
              <a:t>8- </a:t>
            </a:r>
            <a:r>
              <a:rPr lang="en-US" dirty="0" smtClean="0"/>
              <a:t>Your phone is dead </a:t>
            </a:r>
            <a:endParaRPr lang="en-US" dirty="0" smtClean="0"/>
          </a:p>
          <a:p>
            <a:pPr algn="l" rtl="0">
              <a:buNone/>
            </a:pPr>
            <a:r>
              <a:rPr lang="en-US" dirty="0" smtClean="0">
                <a:cs typeface="+mj-cs"/>
              </a:rPr>
              <a:t>9- </a:t>
            </a:r>
            <a:r>
              <a:rPr lang="en-US" dirty="0" smtClean="0"/>
              <a:t>Give somebody a missed call </a:t>
            </a:r>
            <a:endParaRPr lang="en-US" dirty="0" smtClean="0"/>
          </a:p>
          <a:p>
            <a:pPr algn="l" rtl="0">
              <a:buNone/>
            </a:pPr>
            <a:r>
              <a:rPr lang="en-US" dirty="0" smtClean="0">
                <a:cs typeface="+mj-cs"/>
              </a:rPr>
              <a:t>10- </a:t>
            </a:r>
            <a:r>
              <a:rPr lang="en-US" dirty="0" smtClean="0"/>
              <a:t>Leave somebody a voicemail </a:t>
            </a:r>
            <a:endParaRPr lang="en-US" dirty="0" smtClean="0"/>
          </a:p>
          <a:p>
            <a:pPr algn="l" rtl="0">
              <a:buNone/>
            </a:pPr>
            <a:r>
              <a:rPr lang="en-US" dirty="0" smtClean="0">
                <a:cs typeface="+mj-cs"/>
              </a:rPr>
              <a:t>11- </a:t>
            </a:r>
            <a:r>
              <a:rPr lang="en-US" dirty="0" smtClean="0"/>
              <a:t>Text somebody </a:t>
            </a:r>
            <a:endParaRPr lang="en-US" dirty="0" smtClean="0"/>
          </a:p>
          <a:p>
            <a:pPr algn="l" rtl="0">
              <a:buNone/>
            </a:pPr>
            <a:r>
              <a:rPr lang="en-US" dirty="0" smtClean="0">
                <a:cs typeface="+mj-cs"/>
              </a:rPr>
              <a:t>12- </a:t>
            </a:r>
            <a:r>
              <a:rPr lang="en-US" dirty="0" smtClean="0"/>
              <a:t>Call somebody back </a:t>
            </a:r>
            <a:endParaRPr lang="en-US" dirty="0" smtClean="0"/>
          </a:p>
          <a:p>
            <a:pPr algn="l" rtl="0">
              <a:buNone/>
            </a:pPr>
            <a:r>
              <a:rPr lang="en-US" dirty="0" smtClean="0">
                <a:cs typeface="+mj-cs"/>
              </a:rPr>
              <a:t>13- </a:t>
            </a:r>
            <a:r>
              <a:rPr lang="en-US" dirty="0" smtClean="0"/>
              <a:t>Pick up the phone </a:t>
            </a:r>
            <a:endParaRPr lang="en-US" dirty="0" smtClean="0"/>
          </a:p>
          <a:p>
            <a:pPr algn="l" rtl="0">
              <a:buNone/>
            </a:pPr>
            <a:r>
              <a:rPr lang="en-US" dirty="0" smtClean="0">
                <a:cs typeface="+mj-cs"/>
              </a:rPr>
              <a:t>14- </a:t>
            </a:r>
            <a:r>
              <a:rPr lang="en-US" dirty="0" smtClean="0"/>
              <a:t>Hang up </a:t>
            </a:r>
            <a:endParaRPr lang="en-US" dirty="0" smtClean="0"/>
          </a:p>
          <a:p>
            <a:pPr algn="l" rtl="0">
              <a:buNone/>
            </a:pPr>
            <a:r>
              <a:rPr lang="en-US" dirty="0" smtClean="0">
                <a:cs typeface="+mj-cs"/>
              </a:rPr>
              <a:t>15- </a:t>
            </a:r>
            <a:r>
              <a:rPr lang="en-US" dirty="0" smtClean="0"/>
              <a:t>Skype somebody </a:t>
            </a:r>
            <a:endParaRPr lang="en-US" dirty="0" smtClean="0"/>
          </a:p>
          <a:p>
            <a:pPr algn="l" rtl="0">
              <a:buNone/>
            </a:pPr>
            <a:r>
              <a:rPr lang="en-US" dirty="0" smtClean="0">
                <a:cs typeface="+mj-cs"/>
              </a:rPr>
              <a:t>16- </a:t>
            </a:r>
            <a:r>
              <a:rPr lang="en-US" dirty="0" smtClean="0"/>
              <a:t>Send me a what's-app </a:t>
            </a:r>
            <a:r>
              <a:rPr lang="en-US" dirty="0" smtClean="0">
                <a:cs typeface="+mj-cs"/>
              </a:rPr>
              <a:t> </a:t>
            </a:r>
            <a:endParaRPr lang="en-US" dirty="0" smtClean="0">
              <a:cs typeface="+mj-cs"/>
            </a:endParaRPr>
          </a:p>
          <a:p>
            <a:pPr algn="l" rtl="0"/>
            <a:endParaRPr lang="en-US" dirty="0" smtClean="0">
              <a:cs typeface="+mj-cs"/>
            </a:endParaRPr>
          </a:p>
          <a:p>
            <a:pPr algn="l" rtl="0"/>
            <a:endParaRPr lang="ar-IQ" dirty="0"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72</TotalTime>
  <Words>85</Words>
  <Application>Microsoft Office PowerPoint</Application>
  <PresentationFormat>On-screen Show (4:3)</PresentationFormat>
  <Paragraphs>18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Phone Calls Expression 2</vt:lpstr>
      <vt:lpstr>Slide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Using Adjectives</dc:title>
  <dc:creator>Toshiba</dc:creator>
  <cp:lastModifiedBy>Toshiba</cp:lastModifiedBy>
  <cp:revision>18</cp:revision>
  <dcterms:created xsi:type="dcterms:W3CDTF">2020-05-09T12:33:29Z</dcterms:created>
  <dcterms:modified xsi:type="dcterms:W3CDTF">2020-06-07T10:07:26Z</dcterms:modified>
</cp:coreProperties>
</file>