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0578-9269-4489-A4DF-7000FA3CDC0E}" type="datetimeFigureOut">
              <a:rPr lang="ar-IQ" smtClean="0"/>
              <a:pPr/>
              <a:t>16/10/1441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700830" cy="785818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Phone Calls Expression 2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7429552" cy="5286412"/>
          </a:xfrm>
        </p:spPr>
        <p:txBody>
          <a:bodyPr/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  <a:cs typeface="+mj-cs"/>
              </a:rPr>
              <a:t>Q1/ Study these expressions and try to guess the meaning in English?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1- </a:t>
            </a:r>
            <a:r>
              <a:rPr lang="en-US" dirty="0" smtClean="0">
                <a:solidFill>
                  <a:schemeClr val="tx1"/>
                </a:solidFill>
              </a:rPr>
              <a:t>Run out of credit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2- </a:t>
            </a:r>
            <a:r>
              <a:rPr lang="en-US" dirty="0" smtClean="0">
                <a:solidFill>
                  <a:schemeClr val="tx1"/>
                </a:solidFill>
              </a:rPr>
              <a:t>No credit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3- </a:t>
            </a:r>
            <a:r>
              <a:rPr lang="en-US" dirty="0" smtClean="0">
                <a:solidFill>
                  <a:schemeClr val="tx1"/>
                </a:solidFill>
              </a:rPr>
              <a:t>Check your balance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4- </a:t>
            </a:r>
            <a:r>
              <a:rPr lang="en-US" dirty="0" smtClean="0">
                <a:solidFill>
                  <a:schemeClr val="tx1"/>
                </a:solidFill>
              </a:rPr>
              <a:t>Top up your phone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5- </a:t>
            </a:r>
            <a:r>
              <a:rPr lang="en-US" dirty="0" smtClean="0">
                <a:solidFill>
                  <a:schemeClr val="tx1"/>
                </a:solidFill>
              </a:rPr>
              <a:t>Upgrade your phone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6- </a:t>
            </a:r>
            <a:r>
              <a:rPr lang="en-US" dirty="0" smtClean="0">
                <a:solidFill>
                  <a:schemeClr val="tx1"/>
                </a:solidFill>
              </a:rPr>
              <a:t>Have reception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7- </a:t>
            </a:r>
            <a:r>
              <a:rPr lang="en-US" dirty="0" smtClean="0">
                <a:solidFill>
                  <a:schemeClr val="tx1"/>
                </a:solidFill>
              </a:rPr>
              <a:t>Charge your phone </a:t>
            </a:r>
            <a:endParaRPr lang="en-US" dirty="0" smtClean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cs typeface="+mj-cs"/>
              </a:rPr>
              <a:t>8- </a:t>
            </a:r>
            <a:r>
              <a:rPr lang="en-US" dirty="0" smtClean="0"/>
              <a:t>Your phone is dead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9- </a:t>
            </a:r>
            <a:r>
              <a:rPr lang="en-US" dirty="0" smtClean="0"/>
              <a:t>Give somebody a missed call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10- </a:t>
            </a:r>
            <a:r>
              <a:rPr lang="en-US" dirty="0" smtClean="0"/>
              <a:t>Leave somebody a voicemail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11- </a:t>
            </a:r>
            <a:r>
              <a:rPr lang="en-US" dirty="0" smtClean="0"/>
              <a:t>Text somebody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12- </a:t>
            </a:r>
            <a:r>
              <a:rPr lang="en-US" dirty="0" smtClean="0"/>
              <a:t>Call somebody back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13- </a:t>
            </a:r>
            <a:r>
              <a:rPr lang="en-US" dirty="0" smtClean="0"/>
              <a:t>Pick up the phone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14- </a:t>
            </a:r>
            <a:r>
              <a:rPr lang="en-US" dirty="0" smtClean="0"/>
              <a:t>Hang up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15- </a:t>
            </a:r>
            <a:r>
              <a:rPr lang="en-US" dirty="0" smtClean="0"/>
              <a:t>Skype somebody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16- </a:t>
            </a:r>
            <a:r>
              <a:rPr lang="en-US" dirty="0" smtClean="0"/>
              <a:t>Send me a what's-app </a:t>
            </a:r>
            <a:r>
              <a:rPr lang="en-US" dirty="0" smtClean="0">
                <a:cs typeface="+mj-cs"/>
              </a:rPr>
              <a:t> </a:t>
            </a:r>
            <a:endParaRPr lang="en-US" dirty="0" smtClean="0">
              <a:cs typeface="+mj-cs"/>
            </a:endParaRPr>
          </a:p>
          <a:p>
            <a:pPr algn="l" rtl="0"/>
            <a:endParaRPr lang="en-US" dirty="0" smtClean="0">
              <a:cs typeface="+mj-cs"/>
            </a:endParaRPr>
          </a:p>
          <a:p>
            <a:pPr algn="l" rtl="0"/>
            <a:endParaRPr lang="ar-IQ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85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Phone Calls Expression 2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Adjectives</dc:title>
  <dc:creator>Toshiba</dc:creator>
  <cp:lastModifiedBy>Toshiba</cp:lastModifiedBy>
  <cp:revision>18</cp:revision>
  <dcterms:created xsi:type="dcterms:W3CDTF">2020-05-09T12:33:29Z</dcterms:created>
  <dcterms:modified xsi:type="dcterms:W3CDTF">2020-06-07T10:07:26Z</dcterms:modified>
</cp:coreProperties>
</file>