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3"/>
  </p:notesMasterIdLst>
  <p:sldIdLst>
    <p:sldId id="256" r:id="rId5"/>
    <p:sldId id="257" r:id="rId6"/>
    <p:sldId id="264" r:id="rId7"/>
    <p:sldId id="261" r:id="rId8"/>
    <p:sldId id="258" r:id="rId9"/>
    <p:sldId id="262" r:id="rId10"/>
    <p:sldId id="263" r:id="rId11"/>
    <p:sldId id="259" r:id="rId12"/>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p:cViewPr varScale="1">
        <p:scale>
          <a:sx n="81" d="100"/>
          <a:sy n="81" d="100"/>
        </p:scale>
        <p:origin x="216" y="96"/>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0D291-C9E0-4F57-8D3E-A8CDF42F537D}" type="datetimeFigureOut">
              <a:rPr lang="fr-FR" smtClean="0"/>
              <a:t>22/05/2020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BA38E8-CBAF-4A34-AEE1-0AA87992FD4D}" type="slidenum">
              <a:rPr lang="fr-FR" smtClean="0"/>
              <a:t>‹N°›</a:t>
            </a:fld>
            <a:endParaRPr lang="fr-FR"/>
          </a:p>
        </p:txBody>
      </p:sp>
    </p:spTree>
    <p:extLst>
      <p:ext uri="{BB962C8B-B14F-4D97-AF65-F5344CB8AC3E}">
        <p14:creationId xmlns:p14="http://schemas.microsoft.com/office/powerpoint/2010/main" val="1790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3074" name="Group 2"/>
          <p:cNvGrpSpPr>
            <a:grpSpLocks/>
          </p:cNvGrpSpPr>
          <p:nvPr/>
        </p:nvGrpSpPr>
        <p:grpSpPr bwMode="auto">
          <a:xfrm>
            <a:off x="1" y="-17463"/>
            <a:ext cx="12238567" cy="6905626"/>
            <a:chOff x="0" y="-11"/>
            <a:chExt cx="5782" cy="4350"/>
          </a:xfrm>
        </p:grpSpPr>
        <p:sp>
          <p:nvSpPr>
            <p:cNvPr id="3075" name="Rectangle 3"/>
            <p:cNvSpPr>
              <a:spLocks noChangeArrowheads="1"/>
            </p:cNvSpPr>
            <p:nvPr/>
          </p:nvSpPr>
          <p:spPr bwMode="auto">
            <a:xfrm>
              <a:off x="0" y="1824"/>
              <a:ext cx="5774" cy="2515"/>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p:cNvSpPr>
              <a:spLocks noChangeArrowheads="1"/>
            </p:cNvSpPr>
            <p:nvPr/>
          </p:nvSpPr>
          <p:spPr bwMode="auto">
            <a:xfrm>
              <a:off x="0" y="0"/>
              <a:ext cx="5759" cy="1824"/>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77" name="Group 5"/>
            <p:cNvGrpSpPr>
              <a:grpSpLocks/>
            </p:cNvGrpSpPr>
            <p:nvPr/>
          </p:nvGrpSpPr>
          <p:grpSpPr bwMode="auto">
            <a:xfrm>
              <a:off x="5301" y="-11"/>
              <a:ext cx="481" cy="4284"/>
              <a:chOff x="5301" y="-11"/>
              <a:chExt cx="481" cy="4284"/>
            </a:xfrm>
          </p:grpSpPr>
          <p:sp>
            <p:nvSpPr>
              <p:cNvPr id="3078" name="Freeform 6"/>
              <p:cNvSpPr>
                <a:spLocks/>
              </p:cNvSpPr>
              <p:nvPr/>
            </p:nvSpPr>
            <p:spPr bwMode="auto">
              <a:xfrm>
                <a:off x="530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 name="Freeform 7"/>
              <p:cNvSpPr>
                <a:spLocks/>
              </p:cNvSpPr>
              <p:nvPr/>
            </p:nvSpPr>
            <p:spPr bwMode="auto">
              <a:xfrm>
                <a:off x="554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80" name="Group 8"/>
            <p:cNvGrpSpPr>
              <a:grpSpLocks/>
            </p:cNvGrpSpPr>
            <p:nvPr/>
          </p:nvGrpSpPr>
          <p:grpSpPr bwMode="auto">
            <a:xfrm>
              <a:off x="0" y="0"/>
              <a:ext cx="481" cy="4273"/>
              <a:chOff x="0" y="0"/>
              <a:chExt cx="481" cy="4273"/>
            </a:xfrm>
          </p:grpSpPr>
          <p:sp>
            <p:nvSpPr>
              <p:cNvPr id="3081" name="Freeform 9"/>
              <p:cNvSpPr>
                <a:spLocks/>
              </p:cNvSpPr>
              <p:nvPr/>
            </p:nvSpPr>
            <p:spPr bwMode="auto">
              <a:xfrm>
                <a:off x="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Freeform 10"/>
              <p:cNvSpPr>
                <a:spLocks/>
              </p:cNvSpPr>
              <p:nvPr/>
            </p:nvSpPr>
            <p:spPr bwMode="auto">
              <a:xfrm>
                <a:off x="24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83" name="Group 11"/>
            <p:cNvGrpSpPr>
              <a:grpSpLocks/>
            </p:cNvGrpSpPr>
            <p:nvPr/>
          </p:nvGrpSpPr>
          <p:grpSpPr bwMode="auto">
            <a:xfrm>
              <a:off x="82" y="838"/>
              <a:ext cx="5590" cy="891"/>
              <a:chOff x="82" y="838"/>
              <a:chExt cx="5590" cy="891"/>
            </a:xfrm>
          </p:grpSpPr>
          <p:grpSp>
            <p:nvGrpSpPr>
              <p:cNvPr id="3084" name="Group 12"/>
              <p:cNvGrpSpPr>
                <a:grpSpLocks/>
              </p:cNvGrpSpPr>
              <p:nvPr/>
            </p:nvGrpSpPr>
            <p:grpSpPr bwMode="auto">
              <a:xfrm>
                <a:off x="134" y="838"/>
                <a:ext cx="5538" cy="850"/>
                <a:chOff x="134" y="838"/>
                <a:chExt cx="5538" cy="850"/>
              </a:xfrm>
            </p:grpSpPr>
            <p:sp>
              <p:nvSpPr>
                <p:cNvPr id="3085" name="Freeform 13"/>
                <p:cNvSpPr>
                  <a:spLocks/>
                </p:cNvSpPr>
                <p:nvPr/>
              </p:nvSpPr>
              <p:spPr bwMode="auto">
                <a:xfrm>
                  <a:off x="5269" y="1550"/>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Freeform 14"/>
                <p:cNvSpPr>
                  <a:spLocks/>
                </p:cNvSpPr>
                <p:nvPr/>
              </p:nvSpPr>
              <p:spPr bwMode="auto">
                <a:xfrm>
                  <a:off x="5265" y="1562"/>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7" name="Freeform 15"/>
                <p:cNvSpPr>
                  <a:spLocks/>
                </p:cNvSpPr>
                <p:nvPr/>
              </p:nvSpPr>
              <p:spPr bwMode="auto">
                <a:xfrm>
                  <a:off x="475" y="1541"/>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8" name="Freeform 16"/>
                <p:cNvSpPr>
                  <a:spLocks/>
                </p:cNvSpPr>
                <p:nvPr/>
              </p:nvSpPr>
              <p:spPr bwMode="auto">
                <a:xfrm>
                  <a:off x="547" y="1554"/>
                  <a:ext cx="88" cy="75"/>
                </a:xfrm>
                <a:custGeom>
                  <a:avLst/>
                  <a:gdLst>
                    <a:gd name="T0" fmla="*/ 87 w 88"/>
                    <a:gd name="T1" fmla="*/ 68 h 75"/>
                    <a:gd name="T2" fmla="*/ 76 w 88"/>
                    <a:gd name="T3" fmla="*/ 0 h 75"/>
                    <a:gd name="T4" fmla="*/ 33 w 88"/>
                    <a:gd name="T5" fmla="*/ 5 h 75"/>
                    <a:gd name="T6" fmla="*/ 0 w 88"/>
                    <a:gd name="T7" fmla="*/ 9 h 75"/>
                    <a:gd name="T8" fmla="*/ 9 w 88"/>
                    <a:gd name="T9" fmla="*/ 74 h 75"/>
                    <a:gd name="T10" fmla="*/ 12 w 88"/>
                    <a:gd name="T11" fmla="*/ 58 h 75"/>
                    <a:gd name="T12" fmla="*/ 22 w 88"/>
                    <a:gd name="T13" fmla="*/ 47 h 75"/>
                    <a:gd name="T14" fmla="*/ 40 w 88"/>
                    <a:gd name="T15" fmla="*/ 44 h 75"/>
                    <a:gd name="T16" fmla="*/ 60 w 88"/>
                    <a:gd name="T17" fmla="*/ 45 h 75"/>
                    <a:gd name="T18" fmla="*/ 76 w 88"/>
                    <a:gd name="T19" fmla="*/ 52 h 75"/>
                    <a:gd name="T20" fmla="*/ 87 w 88"/>
                    <a:gd name="T21"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87" y="68"/>
                      </a:moveTo>
                      <a:lnTo>
                        <a:pt x="76" y="0"/>
                      </a:lnTo>
                      <a:lnTo>
                        <a:pt x="33" y="5"/>
                      </a:lnTo>
                      <a:lnTo>
                        <a:pt x="0" y="9"/>
                      </a:lnTo>
                      <a:lnTo>
                        <a:pt x="9" y="74"/>
                      </a:lnTo>
                      <a:lnTo>
                        <a:pt x="12" y="58"/>
                      </a:lnTo>
                      <a:lnTo>
                        <a:pt x="22" y="47"/>
                      </a:lnTo>
                      <a:lnTo>
                        <a:pt x="40" y="44"/>
                      </a:lnTo>
                      <a:lnTo>
                        <a:pt x="60" y="45"/>
                      </a:lnTo>
                      <a:lnTo>
                        <a:pt x="76" y="52"/>
                      </a:lnTo>
                      <a:lnTo>
                        <a:pt x="87"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9" name="Line 17"/>
                <p:cNvSpPr>
                  <a:spLocks noChangeShapeType="1"/>
                </p:cNvSpPr>
                <p:nvPr/>
              </p:nvSpPr>
              <p:spPr bwMode="auto">
                <a:xfrm flipV="1">
                  <a:off x="2020" y="1125"/>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0" name="Freeform 18"/>
                <p:cNvSpPr>
                  <a:spLocks/>
                </p:cNvSpPr>
                <p:nvPr/>
              </p:nvSpPr>
              <p:spPr bwMode="auto">
                <a:xfrm>
                  <a:off x="1408" y="838"/>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1" name="Freeform 19"/>
                <p:cNvSpPr>
                  <a:spLocks/>
                </p:cNvSpPr>
                <p:nvPr/>
              </p:nvSpPr>
              <p:spPr bwMode="auto">
                <a:xfrm>
                  <a:off x="607" y="934"/>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2" name="Freeform 20"/>
                <p:cNvSpPr>
                  <a:spLocks/>
                </p:cNvSpPr>
                <p:nvPr/>
              </p:nvSpPr>
              <p:spPr bwMode="auto">
                <a:xfrm>
                  <a:off x="154" y="1349"/>
                  <a:ext cx="551" cy="339"/>
                </a:xfrm>
                <a:custGeom>
                  <a:avLst/>
                  <a:gdLst>
                    <a:gd name="T0" fmla="*/ 16 w 551"/>
                    <a:gd name="T1" fmla="*/ 53 h 339"/>
                    <a:gd name="T2" fmla="*/ 0 w 551"/>
                    <a:gd name="T3" fmla="*/ 122 h 339"/>
                    <a:gd name="T4" fmla="*/ 10 w 551"/>
                    <a:gd name="T5" fmla="*/ 146 h 339"/>
                    <a:gd name="T6" fmla="*/ 33 w 551"/>
                    <a:gd name="T7" fmla="*/ 183 h 339"/>
                    <a:gd name="T8" fmla="*/ 57 w 551"/>
                    <a:gd name="T9" fmla="*/ 216 h 339"/>
                    <a:gd name="T10" fmla="*/ 85 w 551"/>
                    <a:gd name="T11" fmla="*/ 244 h 339"/>
                    <a:gd name="T12" fmla="*/ 120 w 551"/>
                    <a:gd name="T13" fmla="*/ 271 h 339"/>
                    <a:gd name="T14" fmla="*/ 153 w 551"/>
                    <a:gd name="T15" fmla="*/ 290 h 339"/>
                    <a:gd name="T16" fmla="*/ 189 w 551"/>
                    <a:gd name="T17" fmla="*/ 308 h 339"/>
                    <a:gd name="T18" fmla="*/ 235 w 551"/>
                    <a:gd name="T19" fmla="*/ 324 h 339"/>
                    <a:gd name="T20" fmla="*/ 270 w 551"/>
                    <a:gd name="T21" fmla="*/ 332 h 339"/>
                    <a:gd name="T22" fmla="*/ 312 w 551"/>
                    <a:gd name="T23" fmla="*/ 338 h 339"/>
                    <a:gd name="T24" fmla="*/ 351 w 551"/>
                    <a:gd name="T25" fmla="*/ 338 h 339"/>
                    <a:gd name="T26" fmla="*/ 393 w 551"/>
                    <a:gd name="T27" fmla="*/ 333 h 339"/>
                    <a:gd name="T28" fmla="*/ 436 w 551"/>
                    <a:gd name="T29" fmla="*/ 321 h 339"/>
                    <a:gd name="T30" fmla="*/ 475 w 551"/>
                    <a:gd name="T31" fmla="*/ 302 h 339"/>
                    <a:gd name="T32" fmla="*/ 498 w 551"/>
                    <a:gd name="T33" fmla="*/ 286 h 339"/>
                    <a:gd name="T34" fmla="*/ 526 w 551"/>
                    <a:gd name="T35" fmla="*/ 262 h 339"/>
                    <a:gd name="T36" fmla="*/ 541 w 551"/>
                    <a:gd name="T37" fmla="*/ 243 h 339"/>
                    <a:gd name="T38" fmla="*/ 550 w 551"/>
                    <a:gd name="T39" fmla="*/ 226 h 339"/>
                    <a:gd name="T40" fmla="*/ 550 w 551"/>
                    <a:gd name="T41" fmla="*/ 208 h 339"/>
                    <a:gd name="T42" fmla="*/ 544 w 551"/>
                    <a:gd name="T43" fmla="*/ 187 h 339"/>
                    <a:gd name="T44" fmla="*/ 532 w 551"/>
                    <a:gd name="T45" fmla="*/ 170 h 339"/>
                    <a:gd name="T46" fmla="*/ 523 w 551"/>
                    <a:gd name="T47" fmla="*/ 135 h 339"/>
                    <a:gd name="T48" fmla="*/ 519 w 551"/>
                    <a:gd name="T49" fmla="*/ 116 h 339"/>
                    <a:gd name="T50" fmla="*/ 267 w 551"/>
                    <a:gd name="T51" fmla="*/ 132 h 339"/>
                    <a:gd name="T52" fmla="*/ 234 w 551"/>
                    <a:gd name="T53" fmla="*/ 126 h 339"/>
                    <a:gd name="T54" fmla="*/ 193 w 551"/>
                    <a:gd name="T55" fmla="*/ 113 h 339"/>
                    <a:gd name="T56" fmla="*/ 162 w 551"/>
                    <a:gd name="T57" fmla="*/ 97 h 339"/>
                    <a:gd name="T58" fmla="*/ 129 w 551"/>
                    <a:gd name="T59" fmla="*/ 77 h 339"/>
                    <a:gd name="T60" fmla="*/ 97 w 551"/>
                    <a:gd name="T61" fmla="*/ 48 h 339"/>
                    <a:gd name="T62" fmla="*/ 78 w 551"/>
                    <a:gd name="T63" fmla="*/ 24 h 339"/>
                    <a:gd name="T64" fmla="*/ 60 w 551"/>
                    <a:gd name="T65" fmla="*/ 0 h 339"/>
                    <a:gd name="T66" fmla="*/ 16 w 551"/>
                    <a:gd name="T67" fmla="*/ 53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9">
                      <a:moveTo>
                        <a:pt x="16" y="53"/>
                      </a:moveTo>
                      <a:lnTo>
                        <a:pt x="0" y="122"/>
                      </a:lnTo>
                      <a:lnTo>
                        <a:pt x="10" y="146"/>
                      </a:lnTo>
                      <a:lnTo>
                        <a:pt x="33" y="183"/>
                      </a:lnTo>
                      <a:lnTo>
                        <a:pt x="57" y="216"/>
                      </a:lnTo>
                      <a:lnTo>
                        <a:pt x="85" y="244"/>
                      </a:lnTo>
                      <a:lnTo>
                        <a:pt x="120" y="271"/>
                      </a:lnTo>
                      <a:lnTo>
                        <a:pt x="153" y="290"/>
                      </a:lnTo>
                      <a:lnTo>
                        <a:pt x="189" y="308"/>
                      </a:lnTo>
                      <a:lnTo>
                        <a:pt x="235" y="324"/>
                      </a:lnTo>
                      <a:lnTo>
                        <a:pt x="270" y="332"/>
                      </a:lnTo>
                      <a:lnTo>
                        <a:pt x="312" y="338"/>
                      </a:lnTo>
                      <a:lnTo>
                        <a:pt x="351" y="338"/>
                      </a:lnTo>
                      <a:lnTo>
                        <a:pt x="393" y="333"/>
                      </a:lnTo>
                      <a:lnTo>
                        <a:pt x="436" y="321"/>
                      </a:lnTo>
                      <a:lnTo>
                        <a:pt x="475" y="302"/>
                      </a:lnTo>
                      <a:lnTo>
                        <a:pt x="498" y="286"/>
                      </a:lnTo>
                      <a:lnTo>
                        <a:pt x="526" y="262"/>
                      </a:lnTo>
                      <a:lnTo>
                        <a:pt x="541" y="243"/>
                      </a:lnTo>
                      <a:lnTo>
                        <a:pt x="550" y="226"/>
                      </a:lnTo>
                      <a:lnTo>
                        <a:pt x="550" y="208"/>
                      </a:lnTo>
                      <a:lnTo>
                        <a:pt x="544" y="187"/>
                      </a:lnTo>
                      <a:lnTo>
                        <a:pt x="532" y="170"/>
                      </a:lnTo>
                      <a:lnTo>
                        <a:pt x="523" y="135"/>
                      </a:lnTo>
                      <a:lnTo>
                        <a:pt x="519" y="116"/>
                      </a:lnTo>
                      <a:lnTo>
                        <a:pt x="267" y="132"/>
                      </a:lnTo>
                      <a:lnTo>
                        <a:pt x="234" y="126"/>
                      </a:lnTo>
                      <a:lnTo>
                        <a:pt x="193" y="113"/>
                      </a:lnTo>
                      <a:lnTo>
                        <a:pt x="162" y="97"/>
                      </a:lnTo>
                      <a:lnTo>
                        <a:pt x="129" y="77"/>
                      </a:lnTo>
                      <a:lnTo>
                        <a:pt x="97" y="48"/>
                      </a:lnTo>
                      <a:lnTo>
                        <a:pt x="78" y="24"/>
                      </a:lnTo>
                      <a:lnTo>
                        <a:pt x="60" y="0"/>
                      </a:lnTo>
                      <a:lnTo>
                        <a:pt x="16" y="53"/>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3" name="Freeform 21"/>
                <p:cNvSpPr>
                  <a:spLocks/>
                </p:cNvSpPr>
                <p:nvPr/>
              </p:nvSpPr>
              <p:spPr bwMode="auto">
                <a:xfrm>
                  <a:off x="134" y="935"/>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4" name="Freeform 22"/>
                <p:cNvSpPr>
                  <a:spLocks/>
                </p:cNvSpPr>
                <p:nvPr/>
              </p:nvSpPr>
              <p:spPr bwMode="auto">
                <a:xfrm>
                  <a:off x="422" y="1503"/>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5" name="Freeform 23"/>
                <p:cNvSpPr>
                  <a:spLocks/>
                </p:cNvSpPr>
                <p:nvPr/>
              </p:nvSpPr>
              <p:spPr bwMode="auto">
                <a:xfrm>
                  <a:off x="494" y="1516"/>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6" name="Freeform 24"/>
                <p:cNvSpPr>
                  <a:spLocks/>
                </p:cNvSpPr>
                <p:nvPr/>
              </p:nvSpPr>
              <p:spPr bwMode="auto">
                <a:xfrm>
                  <a:off x="386" y="1295"/>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7" name="Freeform 25"/>
                <p:cNvSpPr>
                  <a:spLocks/>
                </p:cNvSpPr>
                <p:nvPr/>
              </p:nvSpPr>
              <p:spPr bwMode="auto">
                <a:xfrm>
                  <a:off x="5101" y="1353"/>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8" name="Freeform 26"/>
                <p:cNvSpPr>
                  <a:spLocks/>
                </p:cNvSpPr>
                <p:nvPr/>
              </p:nvSpPr>
              <p:spPr bwMode="auto">
                <a:xfrm>
                  <a:off x="5197" y="935"/>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99" name="Freeform 27"/>
                <p:cNvSpPr>
                  <a:spLocks/>
                </p:cNvSpPr>
                <p:nvPr/>
              </p:nvSpPr>
              <p:spPr bwMode="auto">
                <a:xfrm>
                  <a:off x="5228" y="1503"/>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0" name="Freeform 28"/>
                <p:cNvSpPr>
                  <a:spLocks/>
                </p:cNvSpPr>
                <p:nvPr/>
              </p:nvSpPr>
              <p:spPr bwMode="auto">
                <a:xfrm>
                  <a:off x="5224" y="1515"/>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1" name="Freeform 29"/>
                <p:cNvSpPr>
                  <a:spLocks/>
                </p:cNvSpPr>
                <p:nvPr/>
              </p:nvSpPr>
              <p:spPr bwMode="auto">
                <a:xfrm>
                  <a:off x="5101" y="1295"/>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2" name="Freeform 30"/>
                <p:cNvSpPr>
                  <a:spLocks/>
                </p:cNvSpPr>
                <p:nvPr/>
              </p:nvSpPr>
              <p:spPr bwMode="auto">
                <a:xfrm>
                  <a:off x="4371" y="935"/>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03" name="Freeform 31"/>
              <p:cNvSpPr>
                <a:spLocks/>
              </p:cNvSpPr>
              <p:nvPr/>
            </p:nvSpPr>
            <p:spPr bwMode="auto">
              <a:xfrm>
                <a:off x="5217" y="1590"/>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4" name="Freeform 32"/>
              <p:cNvSpPr>
                <a:spLocks/>
              </p:cNvSpPr>
              <p:nvPr/>
            </p:nvSpPr>
            <p:spPr bwMode="auto">
              <a:xfrm>
                <a:off x="5213" y="1603"/>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5" name="Freeform 33"/>
              <p:cNvSpPr>
                <a:spLocks/>
              </p:cNvSpPr>
              <p:nvPr/>
            </p:nvSpPr>
            <p:spPr bwMode="auto">
              <a:xfrm>
                <a:off x="423" y="1581"/>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6" name="Freeform 34"/>
              <p:cNvSpPr>
                <a:spLocks/>
              </p:cNvSpPr>
              <p:nvPr/>
            </p:nvSpPr>
            <p:spPr bwMode="auto">
              <a:xfrm>
                <a:off x="495" y="1595"/>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7" name="Line 35"/>
              <p:cNvSpPr>
                <a:spLocks noChangeShapeType="1"/>
              </p:cNvSpPr>
              <p:nvPr/>
            </p:nvSpPr>
            <p:spPr bwMode="auto">
              <a:xfrm flipV="1">
                <a:off x="1968" y="1166"/>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8" name="Freeform 36"/>
              <p:cNvSpPr>
                <a:spLocks/>
              </p:cNvSpPr>
              <p:nvPr/>
            </p:nvSpPr>
            <p:spPr bwMode="auto">
              <a:xfrm>
                <a:off x="1356" y="879"/>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9" name="Freeform 37"/>
              <p:cNvSpPr>
                <a:spLocks/>
              </p:cNvSpPr>
              <p:nvPr/>
            </p:nvSpPr>
            <p:spPr bwMode="auto">
              <a:xfrm>
                <a:off x="555" y="975"/>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0" name="Freeform 38"/>
              <p:cNvSpPr>
                <a:spLocks/>
              </p:cNvSpPr>
              <p:nvPr/>
            </p:nvSpPr>
            <p:spPr bwMode="auto">
              <a:xfrm>
                <a:off x="102" y="1389"/>
                <a:ext cx="551" cy="340"/>
              </a:xfrm>
              <a:custGeom>
                <a:avLst/>
                <a:gdLst>
                  <a:gd name="T0" fmla="*/ 16 w 551"/>
                  <a:gd name="T1" fmla="*/ 53 h 340"/>
                  <a:gd name="T2" fmla="*/ 0 w 551"/>
                  <a:gd name="T3" fmla="*/ 122 h 340"/>
                  <a:gd name="T4" fmla="*/ 10 w 551"/>
                  <a:gd name="T5" fmla="*/ 146 h 340"/>
                  <a:gd name="T6" fmla="*/ 33 w 551"/>
                  <a:gd name="T7" fmla="*/ 184 h 340"/>
                  <a:gd name="T8" fmla="*/ 57 w 551"/>
                  <a:gd name="T9" fmla="*/ 217 h 340"/>
                  <a:gd name="T10" fmla="*/ 85 w 551"/>
                  <a:gd name="T11" fmla="*/ 244 h 340"/>
                  <a:gd name="T12" fmla="*/ 120 w 551"/>
                  <a:gd name="T13" fmla="*/ 271 h 340"/>
                  <a:gd name="T14" fmla="*/ 153 w 551"/>
                  <a:gd name="T15" fmla="*/ 290 h 340"/>
                  <a:gd name="T16" fmla="*/ 189 w 551"/>
                  <a:gd name="T17" fmla="*/ 309 h 340"/>
                  <a:gd name="T18" fmla="*/ 235 w 551"/>
                  <a:gd name="T19" fmla="*/ 325 h 340"/>
                  <a:gd name="T20" fmla="*/ 270 w 551"/>
                  <a:gd name="T21" fmla="*/ 333 h 340"/>
                  <a:gd name="T22" fmla="*/ 312 w 551"/>
                  <a:gd name="T23" fmla="*/ 339 h 340"/>
                  <a:gd name="T24" fmla="*/ 351 w 551"/>
                  <a:gd name="T25" fmla="*/ 339 h 340"/>
                  <a:gd name="T26" fmla="*/ 393 w 551"/>
                  <a:gd name="T27" fmla="*/ 334 h 340"/>
                  <a:gd name="T28" fmla="*/ 436 w 551"/>
                  <a:gd name="T29" fmla="*/ 322 h 340"/>
                  <a:gd name="T30" fmla="*/ 475 w 551"/>
                  <a:gd name="T31" fmla="*/ 303 h 340"/>
                  <a:gd name="T32" fmla="*/ 498 w 551"/>
                  <a:gd name="T33" fmla="*/ 287 h 340"/>
                  <a:gd name="T34" fmla="*/ 526 w 551"/>
                  <a:gd name="T35" fmla="*/ 263 h 340"/>
                  <a:gd name="T36" fmla="*/ 541 w 551"/>
                  <a:gd name="T37" fmla="*/ 243 h 340"/>
                  <a:gd name="T38" fmla="*/ 550 w 551"/>
                  <a:gd name="T39" fmla="*/ 227 h 340"/>
                  <a:gd name="T40" fmla="*/ 550 w 551"/>
                  <a:gd name="T41" fmla="*/ 209 h 340"/>
                  <a:gd name="T42" fmla="*/ 544 w 551"/>
                  <a:gd name="T43" fmla="*/ 187 h 340"/>
                  <a:gd name="T44" fmla="*/ 532 w 551"/>
                  <a:gd name="T45" fmla="*/ 171 h 340"/>
                  <a:gd name="T46" fmla="*/ 523 w 551"/>
                  <a:gd name="T47" fmla="*/ 135 h 340"/>
                  <a:gd name="T48" fmla="*/ 519 w 551"/>
                  <a:gd name="T49" fmla="*/ 116 h 340"/>
                  <a:gd name="T50" fmla="*/ 267 w 551"/>
                  <a:gd name="T51" fmla="*/ 133 h 340"/>
                  <a:gd name="T52" fmla="*/ 234 w 551"/>
                  <a:gd name="T53" fmla="*/ 126 h 340"/>
                  <a:gd name="T54" fmla="*/ 193 w 551"/>
                  <a:gd name="T55" fmla="*/ 114 h 340"/>
                  <a:gd name="T56" fmla="*/ 162 w 551"/>
                  <a:gd name="T57" fmla="*/ 97 h 340"/>
                  <a:gd name="T58" fmla="*/ 129 w 551"/>
                  <a:gd name="T59" fmla="*/ 77 h 340"/>
                  <a:gd name="T60" fmla="*/ 97 w 551"/>
                  <a:gd name="T61" fmla="*/ 48 h 340"/>
                  <a:gd name="T62" fmla="*/ 78 w 551"/>
                  <a:gd name="T63" fmla="*/ 24 h 340"/>
                  <a:gd name="T64" fmla="*/ 60 w 551"/>
                  <a:gd name="T65" fmla="*/ 0 h 340"/>
                  <a:gd name="T66" fmla="*/ 16 w 551"/>
                  <a:gd name="T67" fmla="*/ 53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40">
                    <a:moveTo>
                      <a:pt x="16" y="53"/>
                    </a:moveTo>
                    <a:lnTo>
                      <a:pt x="0" y="122"/>
                    </a:lnTo>
                    <a:lnTo>
                      <a:pt x="10" y="146"/>
                    </a:lnTo>
                    <a:lnTo>
                      <a:pt x="33" y="184"/>
                    </a:lnTo>
                    <a:lnTo>
                      <a:pt x="57" y="217"/>
                    </a:lnTo>
                    <a:lnTo>
                      <a:pt x="85" y="244"/>
                    </a:lnTo>
                    <a:lnTo>
                      <a:pt x="120" y="271"/>
                    </a:lnTo>
                    <a:lnTo>
                      <a:pt x="153" y="290"/>
                    </a:lnTo>
                    <a:lnTo>
                      <a:pt x="189" y="309"/>
                    </a:lnTo>
                    <a:lnTo>
                      <a:pt x="235" y="325"/>
                    </a:lnTo>
                    <a:lnTo>
                      <a:pt x="270" y="333"/>
                    </a:lnTo>
                    <a:lnTo>
                      <a:pt x="312" y="339"/>
                    </a:lnTo>
                    <a:lnTo>
                      <a:pt x="351" y="339"/>
                    </a:lnTo>
                    <a:lnTo>
                      <a:pt x="393" y="334"/>
                    </a:lnTo>
                    <a:lnTo>
                      <a:pt x="436" y="322"/>
                    </a:lnTo>
                    <a:lnTo>
                      <a:pt x="475" y="303"/>
                    </a:lnTo>
                    <a:lnTo>
                      <a:pt x="498" y="287"/>
                    </a:lnTo>
                    <a:lnTo>
                      <a:pt x="526" y="263"/>
                    </a:lnTo>
                    <a:lnTo>
                      <a:pt x="541" y="243"/>
                    </a:lnTo>
                    <a:lnTo>
                      <a:pt x="550" y="227"/>
                    </a:lnTo>
                    <a:lnTo>
                      <a:pt x="550" y="209"/>
                    </a:lnTo>
                    <a:lnTo>
                      <a:pt x="544" y="187"/>
                    </a:lnTo>
                    <a:lnTo>
                      <a:pt x="532" y="171"/>
                    </a:lnTo>
                    <a:lnTo>
                      <a:pt x="523" y="135"/>
                    </a:lnTo>
                    <a:lnTo>
                      <a:pt x="519" y="116"/>
                    </a:lnTo>
                    <a:lnTo>
                      <a:pt x="267" y="133"/>
                    </a:lnTo>
                    <a:lnTo>
                      <a:pt x="234" y="126"/>
                    </a:lnTo>
                    <a:lnTo>
                      <a:pt x="193" y="114"/>
                    </a:lnTo>
                    <a:lnTo>
                      <a:pt x="162" y="97"/>
                    </a:lnTo>
                    <a:lnTo>
                      <a:pt x="129" y="77"/>
                    </a:lnTo>
                    <a:lnTo>
                      <a:pt x="97" y="48"/>
                    </a:lnTo>
                    <a:lnTo>
                      <a:pt x="78" y="24"/>
                    </a:lnTo>
                    <a:lnTo>
                      <a:pt x="60" y="0"/>
                    </a:lnTo>
                    <a:lnTo>
                      <a:pt x="16" y="53"/>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1" name="Freeform 39"/>
              <p:cNvSpPr>
                <a:spLocks/>
              </p:cNvSpPr>
              <p:nvPr/>
            </p:nvSpPr>
            <p:spPr bwMode="auto">
              <a:xfrm>
                <a:off x="82" y="976"/>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2" name="Freeform 40"/>
              <p:cNvSpPr>
                <a:spLocks/>
              </p:cNvSpPr>
              <p:nvPr/>
            </p:nvSpPr>
            <p:spPr bwMode="auto">
              <a:xfrm>
                <a:off x="370" y="1543"/>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3" name="Freeform 41"/>
              <p:cNvSpPr>
                <a:spLocks/>
              </p:cNvSpPr>
              <p:nvPr/>
            </p:nvSpPr>
            <p:spPr bwMode="auto">
              <a:xfrm>
                <a:off x="442" y="1557"/>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4" name="Freeform 42"/>
              <p:cNvSpPr>
                <a:spLocks/>
              </p:cNvSpPr>
              <p:nvPr/>
            </p:nvSpPr>
            <p:spPr bwMode="auto">
              <a:xfrm>
                <a:off x="334" y="1336"/>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5" name="Freeform 43"/>
              <p:cNvSpPr>
                <a:spLocks/>
              </p:cNvSpPr>
              <p:nvPr/>
            </p:nvSpPr>
            <p:spPr bwMode="auto">
              <a:xfrm>
                <a:off x="5049" y="1394"/>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6" name="Freeform 44"/>
              <p:cNvSpPr>
                <a:spLocks/>
              </p:cNvSpPr>
              <p:nvPr/>
            </p:nvSpPr>
            <p:spPr bwMode="auto">
              <a:xfrm>
                <a:off x="5145" y="976"/>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7" name="Freeform 45"/>
              <p:cNvSpPr>
                <a:spLocks/>
              </p:cNvSpPr>
              <p:nvPr/>
            </p:nvSpPr>
            <p:spPr bwMode="auto">
              <a:xfrm>
                <a:off x="5176" y="1543"/>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8" name="Freeform 46"/>
              <p:cNvSpPr>
                <a:spLocks/>
              </p:cNvSpPr>
              <p:nvPr/>
            </p:nvSpPr>
            <p:spPr bwMode="auto">
              <a:xfrm>
                <a:off x="5172" y="1556"/>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9" name="Freeform 47"/>
              <p:cNvSpPr>
                <a:spLocks/>
              </p:cNvSpPr>
              <p:nvPr/>
            </p:nvSpPr>
            <p:spPr bwMode="auto">
              <a:xfrm>
                <a:off x="5049" y="1336"/>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20" name="Freeform 48"/>
              <p:cNvSpPr>
                <a:spLocks/>
              </p:cNvSpPr>
              <p:nvPr/>
            </p:nvSpPr>
            <p:spPr bwMode="auto">
              <a:xfrm>
                <a:off x="4319" y="976"/>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3121" name="Rectangle 49"/>
          <p:cNvSpPr>
            <a:spLocks noGrp="1" noChangeArrowheads="1"/>
          </p:cNvSpPr>
          <p:nvPr>
            <p:ph type="ctrTitle" sz="quarter"/>
          </p:nvPr>
        </p:nvSpPr>
        <p:spPr>
          <a:xfrm>
            <a:off x="914400" y="2286000"/>
            <a:ext cx="10363200" cy="1143000"/>
          </a:xfrm>
        </p:spPr>
        <p:txBody>
          <a:bodyPr/>
          <a:lstStyle>
            <a:lvl1pPr>
              <a:defRPr>
                <a:solidFill>
                  <a:srgbClr val="FFCC00"/>
                </a:solidFill>
              </a:defRPr>
            </a:lvl1pPr>
          </a:lstStyle>
          <a:p>
            <a:pPr lvl="0"/>
            <a:r>
              <a:rPr lang="fr-FR" noProof="0" dirty="0"/>
              <a:t>Modifiez le style du titre</a:t>
            </a:r>
            <a:endParaRPr lang="en-US" noProof="0" dirty="0"/>
          </a:p>
        </p:txBody>
      </p:sp>
      <p:sp>
        <p:nvSpPr>
          <p:cNvPr id="3122" name="Rectangle 50"/>
          <p:cNvSpPr>
            <a:spLocks noGrp="1" noChangeArrowheads="1"/>
          </p:cNvSpPr>
          <p:nvPr>
            <p:ph type="subTitle" sz="quarter" idx="1"/>
          </p:nvPr>
        </p:nvSpPr>
        <p:spPr>
          <a:xfrm>
            <a:off x="1828800" y="3886200"/>
            <a:ext cx="8534400" cy="1752600"/>
          </a:xfrm>
        </p:spPr>
        <p:txBody>
          <a:bodyPr/>
          <a:lstStyle>
            <a:lvl1pPr marL="0" indent="0" algn="ctr">
              <a:buFontTx/>
              <a:buNone/>
              <a:defRPr>
                <a:solidFill>
                  <a:srgbClr val="F8F8F8"/>
                </a:solidFill>
              </a:defRPr>
            </a:lvl1pPr>
          </a:lstStyle>
          <a:p>
            <a:pPr lvl="0"/>
            <a:r>
              <a:rPr lang="fr-FR" noProof="0"/>
              <a:t>Modifiez le style des sous-titres du masque</a:t>
            </a:r>
            <a:endParaRPr lang="en-US" noProof="0"/>
          </a:p>
        </p:txBody>
      </p:sp>
      <p:sp>
        <p:nvSpPr>
          <p:cNvPr id="3123" name="Rectangle 51"/>
          <p:cNvSpPr>
            <a:spLocks noGrp="1" noChangeArrowheads="1"/>
          </p:cNvSpPr>
          <p:nvPr>
            <p:ph type="dt" sz="quarter" idx="2"/>
          </p:nvPr>
        </p:nvSpPr>
        <p:spPr/>
        <p:txBody>
          <a:bodyPr/>
          <a:lstStyle>
            <a:lvl1pPr>
              <a:defRPr>
                <a:solidFill>
                  <a:srgbClr val="F8F8F8"/>
                </a:solidFill>
              </a:defRPr>
            </a:lvl1pPr>
          </a:lstStyle>
          <a:p>
            <a:endParaRPr lang="en-US"/>
          </a:p>
        </p:txBody>
      </p:sp>
      <p:sp>
        <p:nvSpPr>
          <p:cNvPr id="3124" name="Rectangle 52"/>
          <p:cNvSpPr>
            <a:spLocks noGrp="1" noChangeArrowheads="1"/>
          </p:cNvSpPr>
          <p:nvPr>
            <p:ph type="ftr" sz="quarter" idx="3"/>
          </p:nvPr>
        </p:nvSpPr>
        <p:spPr/>
        <p:txBody>
          <a:bodyPr/>
          <a:lstStyle>
            <a:lvl1pPr>
              <a:defRPr>
                <a:solidFill>
                  <a:srgbClr val="F8F8F8"/>
                </a:solidFill>
              </a:defRPr>
            </a:lvl1pPr>
          </a:lstStyle>
          <a:p>
            <a:r>
              <a:rPr lang="en-US"/>
              <a:t>RJH CALIGULA</a:t>
            </a:r>
          </a:p>
        </p:txBody>
      </p:sp>
      <p:sp>
        <p:nvSpPr>
          <p:cNvPr id="3125" name="Rectangle 53"/>
          <p:cNvSpPr>
            <a:spLocks noGrp="1" noChangeArrowheads="1"/>
          </p:cNvSpPr>
          <p:nvPr>
            <p:ph type="sldNum" sz="quarter" idx="4"/>
          </p:nvPr>
        </p:nvSpPr>
        <p:spPr/>
        <p:txBody>
          <a:bodyPr/>
          <a:lstStyle>
            <a:lvl1pPr>
              <a:defRPr>
                <a:solidFill>
                  <a:srgbClr val="F8F8F8"/>
                </a:solidFill>
              </a:defRPr>
            </a:lvl1pPr>
          </a:lstStyle>
          <a:p>
            <a:fld id="{AFC02BE3-B467-4771-AF90-A36D60B397CE}" type="slidenum">
              <a:rPr lang="en-US"/>
              <a:pPr/>
              <a:t>‹N°›</a:t>
            </a:fld>
            <a:endParaRPr lang="en-US"/>
          </a:p>
        </p:txBody>
      </p:sp>
      <p:sp>
        <p:nvSpPr>
          <p:cNvPr id="2" name="ZoneTexte 1">
            <a:extLst>
              <a:ext uri="{FF2B5EF4-FFF2-40B4-BE49-F238E27FC236}">
                <a16:creationId xmlns:a16="http://schemas.microsoft.com/office/drawing/2014/main" id="{574DAF94-F7DE-4F92-9520-A467383527CF}"/>
              </a:ext>
            </a:extLst>
          </p:cNvPr>
          <p:cNvSpPr txBox="1"/>
          <p:nvPr userDrawn="1"/>
        </p:nvSpPr>
        <p:spPr>
          <a:xfrm rot="19220468">
            <a:off x="1780117" y="2895600"/>
            <a:ext cx="8906933" cy="1107996"/>
          </a:xfrm>
          <a:prstGeom prst="rect">
            <a:avLst/>
          </a:prstGeom>
          <a:noFill/>
        </p:spPr>
        <p:txBody>
          <a:bodyPr wrap="square" rtlCol="0">
            <a:spAutoFit/>
          </a:bodyPr>
          <a:lstStyle/>
          <a:p>
            <a:pPr algn="ctr"/>
            <a:r>
              <a:rPr lang="fr-FR" sz="6600" dirty="0">
                <a:solidFill>
                  <a:schemeClr val="tx1">
                    <a:lumMod val="25000"/>
                  </a:schemeClr>
                </a:solidFill>
              </a:rPr>
              <a:t>RJH CALIGULA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RJH CALIGULA</a:t>
            </a:r>
          </a:p>
        </p:txBody>
      </p:sp>
      <p:sp>
        <p:nvSpPr>
          <p:cNvPr id="6" name="Slide Number Placeholder 5"/>
          <p:cNvSpPr>
            <a:spLocks noGrp="1"/>
          </p:cNvSpPr>
          <p:nvPr>
            <p:ph type="sldNum" sz="quarter" idx="12"/>
          </p:nvPr>
        </p:nvSpPr>
        <p:spPr/>
        <p:txBody>
          <a:bodyPr/>
          <a:lstStyle>
            <a:lvl1pPr>
              <a:defRPr/>
            </a:lvl1pPr>
          </a:lstStyle>
          <a:p>
            <a:fld id="{8F46639F-CF14-4BA6-9127-5672B900D5A3}" type="slidenum">
              <a:rPr lang="en-US"/>
              <a:pPr/>
              <a:t>‹N°›</a:t>
            </a:fld>
            <a:endParaRPr lang="en-US"/>
          </a:p>
        </p:txBody>
      </p:sp>
    </p:spTree>
    <p:extLst>
      <p:ext uri="{BB962C8B-B14F-4D97-AF65-F5344CB8AC3E}">
        <p14:creationId xmlns:p14="http://schemas.microsoft.com/office/powerpoint/2010/main" val="4002951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914400"/>
            <a:ext cx="2590800" cy="5486400"/>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914400" y="914400"/>
            <a:ext cx="75692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RJH CALIGULA</a:t>
            </a:r>
          </a:p>
        </p:txBody>
      </p:sp>
      <p:sp>
        <p:nvSpPr>
          <p:cNvPr id="6" name="Slide Number Placeholder 5"/>
          <p:cNvSpPr>
            <a:spLocks noGrp="1"/>
          </p:cNvSpPr>
          <p:nvPr>
            <p:ph type="sldNum" sz="quarter" idx="12"/>
          </p:nvPr>
        </p:nvSpPr>
        <p:spPr/>
        <p:txBody>
          <a:bodyPr/>
          <a:lstStyle>
            <a:lvl1pPr>
              <a:defRPr/>
            </a:lvl1pPr>
          </a:lstStyle>
          <a:p>
            <a:fld id="{9889812B-6414-4909-B009-DB672E73B502}" type="slidenum">
              <a:rPr lang="en-US"/>
              <a:pPr/>
              <a:t>‹N°›</a:t>
            </a:fld>
            <a:endParaRPr lang="en-US"/>
          </a:p>
        </p:txBody>
      </p:sp>
    </p:spTree>
    <p:extLst>
      <p:ext uri="{BB962C8B-B14F-4D97-AF65-F5344CB8AC3E}">
        <p14:creationId xmlns:p14="http://schemas.microsoft.com/office/powerpoint/2010/main" val="964645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RJH CALIGULA</a:t>
            </a:r>
          </a:p>
        </p:txBody>
      </p:sp>
      <p:sp>
        <p:nvSpPr>
          <p:cNvPr id="6" name="Slide Number Placeholder 5"/>
          <p:cNvSpPr>
            <a:spLocks noGrp="1"/>
          </p:cNvSpPr>
          <p:nvPr>
            <p:ph type="sldNum" sz="quarter" idx="12"/>
          </p:nvPr>
        </p:nvSpPr>
        <p:spPr/>
        <p:txBody>
          <a:bodyPr/>
          <a:lstStyle>
            <a:lvl1pPr>
              <a:defRPr/>
            </a:lvl1pPr>
          </a:lstStyle>
          <a:p>
            <a:fld id="{1A028A57-3D03-42B5-A778-75712BC1D41F}" type="slidenum">
              <a:rPr lang="en-US"/>
              <a:pPr/>
              <a:t>‹N°›</a:t>
            </a:fld>
            <a:endParaRPr lang="en-US"/>
          </a:p>
        </p:txBody>
      </p:sp>
    </p:spTree>
    <p:extLst>
      <p:ext uri="{BB962C8B-B14F-4D97-AF65-F5344CB8AC3E}">
        <p14:creationId xmlns:p14="http://schemas.microsoft.com/office/powerpoint/2010/main" val="1837518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RJH CALIGULA</a:t>
            </a:r>
          </a:p>
        </p:txBody>
      </p:sp>
      <p:sp>
        <p:nvSpPr>
          <p:cNvPr id="6" name="Slide Number Placeholder 5"/>
          <p:cNvSpPr>
            <a:spLocks noGrp="1"/>
          </p:cNvSpPr>
          <p:nvPr>
            <p:ph type="sldNum" sz="quarter" idx="12"/>
          </p:nvPr>
        </p:nvSpPr>
        <p:spPr/>
        <p:txBody>
          <a:bodyPr/>
          <a:lstStyle>
            <a:lvl1pPr>
              <a:defRPr/>
            </a:lvl1pPr>
          </a:lstStyle>
          <a:p>
            <a:fld id="{CD60D69E-704E-4EBA-96DC-9CDD5CE91CCB}" type="slidenum">
              <a:rPr lang="en-US"/>
              <a:pPr/>
              <a:t>‹N°›</a:t>
            </a:fld>
            <a:endParaRPr lang="en-US"/>
          </a:p>
        </p:txBody>
      </p:sp>
    </p:spTree>
    <p:extLst>
      <p:ext uri="{BB962C8B-B14F-4D97-AF65-F5344CB8AC3E}">
        <p14:creationId xmlns:p14="http://schemas.microsoft.com/office/powerpoint/2010/main" val="1837834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914400" y="22860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6197600" y="22860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RJH CALIGULA</a:t>
            </a:r>
          </a:p>
        </p:txBody>
      </p:sp>
      <p:sp>
        <p:nvSpPr>
          <p:cNvPr id="7" name="Slide Number Placeholder 6"/>
          <p:cNvSpPr>
            <a:spLocks noGrp="1"/>
          </p:cNvSpPr>
          <p:nvPr>
            <p:ph type="sldNum" sz="quarter" idx="12"/>
          </p:nvPr>
        </p:nvSpPr>
        <p:spPr/>
        <p:txBody>
          <a:bodyPr/>
          <a:lstStyle>
            <a:lvl1pPr>
              <a:defRPr/>
            </a:lvl1pPr>
          </a:lstStyle>
          <a:p>
            <a:fld id="{4BF43442-A9E3-45A3-B614-AC610D1C9A37}" type="slidenum">
              <a:rPr lang="en-US"/>
              <a:pPr/>
              <a:t>‹N°›</a:t>
            </a:fld>
            <a:endParaRPr lang="en-US"/>
          </a:p>
        </p:txBody>
      </p:sp>
    </p:spTree>
    <p:extLst>
      <p:ext uri="{BB962C8B-B14F-4D97-AF65-F5344CB8AC3E}">
        <p14:creationId xmlns:p14="http://schemas.microsoft.com/office/powerpoint/2010/main" val="255715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RJH CALIGULA</a:t>
            </a:r>
          </a:p>
        </p:txBody>
      </p:sp>
      <p:sp>
        <p:nvSpPr>
          <p:cNvPr id="9" name="Slide Number Placeholder 8"/>
          <p:cNvSpPr>
            <a:spLocks noGrp="1"/>
          </p:cNvSpPr>
          <p:nvPr>
            <p:ph type="sldNum" sz="quarter" idx="12"/>
          </p:nvPr>
        </p:nvSpPr>
        <p:spPr/>
        <p:txBody>
          <a:bodyPr/>
          <a:lstStyle>
            <a:lvl1pPr>
              <a:defRPr/>
            </a:lvl1pPr>
          </a:lstStyle>
          <a:p>
            <a:fld id="{CB9F10E4-0202-48A6-9880-B332A265A902}" type="slidenum">
              <a:rPr lang="en-US"/>
              <a:pPr/>
              <a:t>‹N°›</a:t>
            </a:fld>
            <a:endParaRPr lang="en-US"/>
          </a:p>
        </p:txBody>
      </p:sp>
    </p:spTree>
    <p:extLst>
      <p:ext uri="{BB962C8B-B14F-4D97-AF65-F5344CB8AC3E}">
        <p14:creationId xmlns:p14="http://schemas.microsoft.com/office/powerpoint/2010/main" val="214428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RJH CALIGULA</a:t>
            </a:r>
          </a:p>
        </p:txBody>
      </p:sp>
      <p:sp>
        <p:nvSpPr>
          <p:cNvPr id="5" name="Slide Number Placeholder 4"/>
          <p:cNvSpPr>
            <a:spLocks noGrp="1"/>
          </p:cNvSpPr>
          <p:nvPr>
            <p:ph type="sldNum" sz="quarter" idx="12"/>
          </p:nvPr>
        </p:nvSpPr>
        <p:spPr/>
        <p:txBody>
          <a:bodyPr/>
          <a:lstStyle>
            <a:lvl1pPr>
              <a:defRPr/>
            </a:lvl1pPr>
          </a:lstStyle>
          <a:p>
            <a:fld id="{7098C537-9A0D-4D21-8A8B-33CC7D584ACB}" type="slidenum">
              <a:rPr lang="en-US"/>
              <a:pPr/>
              <a:t>‹N°›</a:t>
            </a:fld>
            <a:endParaRPr lang="en-US"/>
          </a:p>
        </p:txBody>
      </p:sp>
    </p:spTree>
    <p:extLst>
      <p:ext uri="{BB962C8B-B14F-4D97-AF65-F5344CB8AC3E}">
        <p14:creationId xmlns:p14="http://schemas.microsoft.com/office/powerpoint/2010/main" val="74510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RJH CALIGULA</a:t>
            </a:r>
          </a:p>
        </p:txBody>
      </p:sp>
      <p:sp>
        <p:nvSpPr>
          <p:cNvPr id="4" name="Slide Number Placeholder 3"/>
          <p:cNvSpPr>
            <a:spLocks noGrp="1"/>
          </p:cNvSpPr>
          <p:nvPr>
            <p:ph type="sldNum" sz="quarter" idx="12"/>
          </p:nvPr>
        </p:nvSpPr>
        <p:spPr/>
        <p:txBody>
          <a:bodyPr/>
          <a:lstStyle>
            <a:lvl1pPr>
              <a:defRPr/>
            </a:lvl1pPr>
          </a:lstStyle>
          <a:p>
            <a:fld id="{CF379F5C-37FD-4AFD-9A76-B94613C2BA57}" type="slidenum">
              <a:rPr lang="en-US"/>
              <a:pPr/>
              <a:t>‹N°›</a:t>
            </a:fld>
            <a:endParaRPr lang="en-US"/>
          </a:p>
        </p:txBody>
      </p:sp>
    </p:spTree>
    <p:extLst>
      <p:ext uri="{BB962C8B-B14F-4D97-AF65-F5344CB8AC3E}">
        <p14:creationId xmlns:p14="http://schemas.microsoft.com/office/powerpoint/2010/main" val="1140667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RJH CALIGULA</a:t>
            </a:r>
          </a:p>
        </p:txBody>
      </p:sp>
      <p:sp>
        <p:nvSpPr>
          <p:cNvPr id="7" name="Slide Number Placeholder 6"/>
          <p:cNvSpPr>
            <a:spLocks noGrp="1"/>
          </p:cNvSpPr>
          <p:nvPr>
            <p:ph type="sldNum" sz="quarter" idx="12"/>
          </p:nvPr>
        </p:nvSpPr>
        <p:spPr/>
        <p:txBody>
          <a:bodyPr/>
          <a:lstStyle>
            <a:lvl1pPr>
              <a:defRPr/>
            </a:lvl1pPr>
          </a:lstStyle>
          <a:p>
            <a:fld id="{30755C73-A34E-40FB-B632-670F2D403290}" type="slidenum">
              <a:rPr lang="en-US"/>
              <a:pPr/>
              <a:t>‹N°›</a:t>
            </a:fld>
            <a:endParaRPr lang="en-US"/>
          </a:p>
        </p:txBody>
      </p:sp>
    </p:spTree>
    <p:extLst>
      <p:ext uri="{BB962C8B-B14F-4D97-AF65-F5344CB8AC3E}">
        <p14:creationId xmlns:p14="http://schemas.microsoft.com/office/powerpoint/2010/main" val="916301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RJH CALIGULA</a:t>
            </a:r>
          </a:p>
        </p:txBody>
      </p:sp>
      <p:sp>
        <p:nvSpPr>
          <p:cNvPr id="7" name="Slide Number Placeholder 6"/>
          <p:cNvSpPr>
            <a:spLocks noGrp="1"/>
          </p:cNvSpPr>
          <p:nvPr>
            <p:ph type="sldNum" sz="quarter" idx="12"/>
          </p:nvPr>
        </p:nvSpPr>
        <p:spPr/>
        <p:txBody>
          <a:bodyPr/>
          <a:lstStyle>
            <a:lvl1pPr>
              <a:defRPr/>
            </a:lvl1pPr>
          </a:lstStyle>
          <a:p>
            <a:fld id="{E90CB9FB-AE0E-42D7-BF10-C316F70BBE01}" type="slidenum">
              <a:rPr lang="en-US"/>
              <a:pPr/>
              <a:t>‹N°›</a:t>
            </a:fld>
            <a:endParaRPr lang="en-US"/>
          </a:p>
        </p:txBody>
      </p:sp>
    </p:spTree>
    <p:extLst>
      <p:ext uri="{BB962C8B-B14F-4D97-AF65-F5344CB8AC3E}">
        <p14:creationId xmlns:p14="http://schemas.microsoft.com/office/powerpoint/2010/main" val="3958207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 y="-17463"/>
            <a:ext cx="12238567" cy="6905626"/>
            <a:chOff x="0" y="-11"/>
            <a:chExt cx="5782" cy="4350"/>
          </a:xfrm>
        </p:grpSpPr>
        <p:sp>
          <p:nvSpPr>
            <p:cNvPr id="2051" name="Rectangle 3"/>
            <p:cNvSpPr>
              <a:spLocks noChangeArrowheads="1"/>
            </p:cNvSpPr>
            <p:nvPr/>
          </p:nvSpPr>
          <p:spPr bwMode="auto">
            <a:xfrm>
              <a:off x="0" y="1008"/>
              <a:ext cx="5774" cy="333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ChangeArrowheads="1"/>
            </p:cNvSpPr>
            <p:nvPr/>
          </p:nvSpPr>
          <p:spPr bwMode="auto">
            <a:xfrm>
              <a:off x="0" y="0"/>
              <a:ext cx="5759" cy="864"/>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53" name="Group 5"/>
            <p:cNvGrpSpPr>
              <a:grpSpLocks/>
            </p:cNvGrpSpPr>
            <p:nvPr/>
          </p:nvGrpSpPr>
          <p:grpSpPr bwMode="auto">
            <a:xfrm>
              <a:off x="5301" y="-11"/>
              <a:ext cx="481" cy="4284"/>
              <a:chOff x="5301" y="-11"/>
              <a:chExt cx="481" cy="4284"/>
            </a:xfrm>
          </p:grpSpPr>
          <p:sp>
            <p:nvSpPr>
              <p:cNvPr id="2054" name="Freeform 6"/>
              <p:cNvSpPr>
                <a:spLocks/>
              </p:cNvSpPr>
              <p:nvPr/>
            </p:nvSpPr>
            <p:spPr bwMode="auto">
              <a:xfrm>
                <a:off x="530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5" name="Freeform 7"/>
              <p:cNvSpPr>
                <a:spLocks/>
              </p:cNvSpPr>
              <p:nvPr/>
            </p:nvSpPr>
            <p:spPr bwMode="auto">
              <a:xfrm>
                <a:off x="5541" y="-11"/>
                <a:ext cx="241" cy="4284"/>
              </a:xfrm>
              <a:custGeom>
                <a:avLst/>
                <a:gdLst>
                  <a:gd name="T0" fmla="*/ 0 w 241"/>
                  <a:gd name="T1" fmla="*/ 4234 h 4284"/>
                  <a:gd name="T2" fmla="*/ 0 w 241"/>
                  <a:gd name="T3" fmla="*/ 0 h 4284"/>
                  <a:gd name="T4" fmla="*/ 240 w 241"/>
                  <a:gd name="T5" fmla="*/ 0 h 4284"/>
                  <a:gd name="T6" fmla="*/ 240 w 241"/>
                  <a:gd name="T7" fmla="*/ 4234 h 4284"/>
                  <a:gd name="T8" fmla="*/ 192 w 241"/>
                  <a:gd name="T9" fmla="*/ 4283 h 4284"/>
                  <a:gd name="T10" fmla="*/ 144 w 241"/>
                  <a:gd name="T11" fmla="*/ 4281 h 4284"/>
                  <a:gd name="T12" fmla="*/ 112 w 241"/>
                  <a:gd name="T13" fmla="*/ 4281 h 4284"/>
                  <a:gd name="T14" fmla="*/ 49 w 241"/>
                  <a:gd name="T15" fmla="*/ 4281 h 4284"/>
                  <a:gd name="T16" fmla="*/ 0 w 241"/>
                  <a:gd name="T17" fmla="*/ 4234 h 4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6" name="Group 8"/>
            <p:cNvGrpSpPr>
              <a:grpSpLocks/>
            </p:cNvGrpSpPr>
            <p:nvPr/>
          </p:nvGrpSpPr>
          <p:grpSpPr bwMode="auto">
            <a:xfrm>
              <a:off x="0" y="0"/>
              <a:ext cx="481" cy="4273"/>
              <a:chOff x="0" y="0"/>
              <a:chExt cx="481" cy="4273"/>
            </a:xfrm>
          </p:grpSpPr>
          <p:sp>
            <p:nvSpPr>
              <p:cNvPr id="2057" name="Freeform 9"/>
              <p:cNvSpPr>
                <a:spLocks/>
              </p:cNvSpPr>
              <p:nvPr/>
            </p:nvSpPr>
            <p:spPr bwMode="auto">
              <a:xfrm>
                <a:off x="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8" name="Freeform 10"/>
              <p:cNvSpPr>
                <a:spLocks/>
              </p:cNvSpPr>
              <p:nvPr/>
            </p:nvSpPr>
            <p:spPr bwMode="auto">
              <a:xfrm>
                <a:off x="240" y="0"/>
                <a:ext cx="241" cy="4273"/>
              </a:xfrm>
              <a:custGeom>
                <a:avLst/>
                <a:gdLst>
                  <a:gd name="T0" fmla="*/ 0 w 241"/>
                  <a:gd name="T1" fmla="*/ 4223 h 4273"/>
                  <a:gd name="T2" fmla="*/ 0 w 241"/>
                  <a:gd name="T3" fmla="*/ 0 h 4273"/>
                  <a:gd name="T4" fmla="*/ 240 w 241"/>
                  <a:gd name="T5" fmla="*/ 0 h 4273"/>
                  <a:gd name="T6" fmla="*/ 240 w 241"/>
                  <a:gd name="T7" fmla="*/ 4223 h 4273"/>
                  <a:gd name="T8" fmla="*/ 192 w 241"/>
                  <a:gd name="T9" fmla="*/ 4272 h 4273"/>
                  <a:gd name="T10" fmla="*/ 144 w 241"/>
                  <a:gd name="T11" fmla="*/ 4270 h 4273"/>
                  <a:gd name="T12" fmla="*/ 112 w 241"/>
                  <a:gd name="T13" fmla="*/ 4270 h 4273"/>
                  <a:gd name="T14" fmla="*/ 49 w 241"/>
                  <a:gd name="T15" fmla="*/ 4270 h 4273"/>
                  <a:gd name="T16" fmla="*/ 0 w 241"/>
                  <a:gd name="T17" fmla="*/ 4223 h 4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9" name="Group 11"/>
            <p:cNvGrpSpPr>
              <a:grpSpLocks/>
            </p:cNvGrpSpPr>
            <p:nvPr/>
          </p:nvGrpSpPr>
          <p:grpSpPr bwMode="auto">
            <a:xfrm>
              <a:off x="82" y="22"/>
              <a:ext cx="5590" cy="891"/>
              <a:chOff x="82" y="22"/>
              <a:chExt cx="5590" cy="891"/>
            </a:xfrm>
          </p:grpSpPr>
          <p:grpSp>
            <p:nvGrpSpPr>
              <p:cNvPr id="2060" name="Group 12"/>
              <p:cNvGrpSpPr>
                <a:grpSpLocks/>
              </p:cNvGrpSpPr>
              <p:nvPr/>
            </p:nvGrpSpPr>
            <p:grpSpPr bwMode="auto">
              <a:xfrm>
                <a:off x="134" y="22"/>
                <a:ext cx="5538" cy="850"/>
                <a:chOff x="134" y="22"/>
                <a:chExt cx="5538" cy="850"/>
              </a:xfrm>
            </p:grpSpPr>
            <p:sp>
              <p:nvSpPr>
                <p:cNvPr id="2061" name="Freeform 13"/>
                <p:cNvSpPr>
                  <a:spLocks/>
                </p:cNvSpPr>
                <p:nvPr/>
              </p:nvSpPr>
              <p:spPr bwMode="auto">
                <a:xfrm>
                  <a:off x="5269" y="734"/>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2" name="Freeform 14"/>
                <p:cNvSpPr>
                  <a:spLocks/>
                </p:cNvSpPr>
                <p:nvPr/>
              </p:nvSpPr>
              <p:spPr bwMode="auto">
                <a:xfrm>
                  <a:off x="5265" y="746"/>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3" name="Freeform 15"/>
                <p:cNvSpPr>
                  <a:spLocks/>
                </p:cNvSpPr>
                <p:nvPr/>
              </p:nvSpPr>
              <p:spPr bwMode="auto">
                <a:xfrm>
                  <a:off x="475" y="725"/>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4" name="Freeform 16"/>
                <p:cNvSpPr>
                  <a:spLocks/>
                </p:cNvSpPr>
                <p:nvPr/>
              </p:nvSpPr>
              <p:spPr bwMode="auto">
                <a:xfrm>
                  <a:off x="547" y="738"/>
                  <a:ext cx="88" cy="75"/>
                </a:xfrm>
                <a:custGeom>
                  <a:avLst/>
                  <a:gdLst>
                    <a:gd name="T0" fmla="*/ 87 w 88"/>
                    <a:gd name="T1" fmla="*/ 68 h 75"/>
                    <a:gd name="T2" fmla="*/ 76 w 88"/>
                    <a:gd name="T3" fmla="*/ 0 h 75"/>
                    <a:gd name="T4" fmla="*/ 33 w 88"/>
                    <a:gd name="T5" fmla="*/ 5 h 75"/>
                    <a:gd name="T6" fmla="*/ 0 w 88"/>
                    <a:gd name="T7" fmla="*/ 9 h 75"/>
                    <a:gd name="T8" fmla="*/ 9 w 88"/>
                    <a:gd name="T9" fmla="*/ 74 h 75"/>
                    <a:gd name="T10" fmla="*/ 12 w 88"/>
                    <a:gd name="T11" fmla="*/ 58 h 75"/>
                    <a:gd name="T12" fmla="*/ 22 w 88"/>
                    <a:gd name="T13" fmla="*/ 47 h 75"/>
                    <a:gd name="T14" fmla="*/ 40 w 88"/>
                    <a:gd name="T15" fmla="*/ 44 h 75"/>
                    <a:gd name="T16" fmla="*/ 60 w 88"/>
                    <a:gd name="T17" fmla="*/ 45 h 75"/>
                    <a:gd name="T18" fmla="*/ 76 w 88"/>
                    <a:gd name="T19" fmla="*/ 52 h 75"/>
                    <a:gd name="T20" fmla="*/ 87 w 88"/>
                    <a:gd name="T21"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87" y="68"/>
                      </a:moveTo>
                      <a:lnTo>
                        <a:pt x="76" y="0"/>
                      </a:lnTo>
                      <a:lnTo>
                        <a:pt x="33" y="5"/>
                      </a:lnTo>
                      <a:lnTo>
                        <a:pt x="0" y="9"/>
                      </a:lnTo>
                      <a:lnTo>
                        <a:pt x="9" y="74"/>
                      </a:lnTo>
                      <a:lnTo>
                        <a:pt x="12" y="58"/>
                      </a:lnTo>
                      <a:lnTo>
                        <a:pt x="22" y="47"/>
                      </a:lnTo>
                      <a:lnTo>
                        <a:pt x="40" y="44"/>
                      </a:lnTo>
                      <a:lnTo>
                        <a:pt x="60" y="45"/>
                      </a:lnTo>
                      <a:lnTo>
                        <a:pt x="76" y="52"/>
                      </a:lnTo>
                      <a:lnTo>
                        <a:pt x="87"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5" name="Line 17"/>
                <p:cNvSpPr>
                  <a:spLocks noChangeShapeType="1"/>
                </p:cNvSpPr>
                <p:nvPr/>
              </p:nvSpPr>
              <p:spPr bwMode="auto">
                <a:xfrm flipV="1">
                  <a:off x="2020" y="309"/>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6" name="Freeform 18"/>
                <p:cNvSpPr>
                  <a:spLocks/>
                </p:cNvSpPr>
                <p:nvPr/>
              </p:nvSpPr>
              <p:spPr bwMode="auto">
                <a:xfrm>
                  <a:off x="1408" y="22"/>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7" name="Freeform 19"/>
                <p:cNvSpPr>
                  <a:spLocks/>
                </p:cNvSpPr>
                <p:nvPr/>
              </p:nvSpPr>
              <p:spPr bwMode="auto">
                <a:xfrm>
                  <a:off x="607" y="118"/>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 name="Freeform 20"/>
                <p:cNvSpPr>
                  <a:spLocks/>
                </p:cNvSpPr>
                <p:nvPr/>
              </p:nvSpPr>
              <p:spPr bwMode="auto">
                <a:xfrm>
                  <a:off x="154" y="533"/>
                  <a:ext cx="551" cy="339"/>
                </a:xfrm>
                <a:custGeom>
                  <a:avLst/>
                  <a:gdLst>
                    <a:gd name="T0" fmla="*/ 16 w 551"/>
                    <a:gd name="T1" fmla="*/ 53 h 339"/>
                    <a:gd name="T2" fmla="*/ 0 w 551"/>
                    <a:gd name="T3" fmla="*/ 122 h 339"/>
                    <a:gd name="T4" fmla="*/ 10 w 551"/>
                    <a:gd name="T5" fmla="*/ 146 h 339"/>
                    <a:gd name="T6" fmla="*/ 33 w 551"/>
                    <a:gd name="T7" fmla="*/ 183 h 339"/>
                    <a:gd name="T8" fmla="*/ 57 w 551"/>
                    <a:gd name="T9" fmla="*/ 216 h 339"/>
                    <a:gd name="T10" fmla="*/ 85 w 551"/>
                    <a:gd name="T11" fmla="*/ 244 h 339"/>
                    <a:gd name="T12" fmla="*/ 120 w 551"/>
                    <a:gd name="T13" fmla="*/ 271 h 339"/>
                    <a:gd name="T14" fmla="*/ 153 w 551"/>
                    <a:gd name="T15" fmla="*/ 290 h 339"/>
                    <a:gd name="T16" fmla="*/ 189 w 551"/>
                    <a:gd name="T17" fmla="*/ 308 h 339"/>
                    <a:gd name="T18" fmla="*/ 235 w 551"/>
                    <a:gd name="T19" fmla="*/ 324 h 339"/>
                    <a:gd name="T20" fmla="*/ 270 w 551"/>
                    <a:gd name="T21" fmla="*/ 332 h 339"/>
                    <a:gd name="T22" fmla="*/ 312 w 551"/>
                    <a:gd name="T23" fmla="*/ 338 h 339"/>
                    <a:gd name="T24" fmla="*/ 351 w 551"/>
                    <a:gd name="T25" fmla="*/ 338 h 339"/>
                    <a:gd name="T26" fmla="*/ 393 w 551"/>
                    <a:gd name="T27" fmla="*/ 333 h 339"/>
                    <a:gd name="T28" fmla="*/ 436 w 551"/>
                    <a:gd name="T29" fmla="*/ 321 h 339"/>
                    <a:gd name="T30" fmla="*/ 475 w 551"/>
                    <a:gd name="T31" fmla="*/ 302 h 339"/>
                    <a:gd name="T32" fmla="*/ 498 w 551"/>
                    <a:gd name="T33" fmla="*/ 286 h 339"/>
                    <a:gd name="T34" fmla="*/ 526 w 551"/>
                    <a:gd name="T35" fmla="*/ 262 h 339"/>
                    <a:gd name="T36" fmla="*/ 541 w 551"/>
                    <a:gd name="T37" fmla="*/ 243 h 339"/>
                    <a:gd name="T38" fmla="*/ 550 w 551"/>
                    <a:gd name="T39" fmla="*/ 226 h 339"/>
                    <a:gd name="T40" fmla="*/ 550 w 551"/>
                    <a:gd name="T41" fmla="*/ 208 h 339"/>
                    <a:gd name="T42" fmla="*/ 544 w 551"/>
                    <a:gd name="T43" fmla="*/ 187 h 339"/>
                    <a:gd name="T44" fmla="*/ 532 w 551"/>
                    <a:gd name="T45" fmla="*/ 170 h 339"/>
                    <a:gd name="T46" fmla="*/ 523 w 551"/>
                    <a:gd name="T47" fmla="*/ 135 h 339"/>
                    <a:gd name="T48" fmla="*/ 519 w 551"/>
                    <a:gd name="T49" fmla="*/ 116 h 339"/>
                    <a:gd name="T50" fmla="*/ 267 w 551"/>
                    <a:gd name="T51" fmla="*/ 132 h 339"/>
                    <a:gd name="T52" fmla="*/ 234 w 551"/>
                    <a:gd name="T53" fmla="*/ 126 h 339"/>
                    <a:gd name="T54" fmla="*/ 193 w 551"/>
                    <a:gd name="T55" fmla="*/ 113 h 339"/>
                    <a:gd name="T56" fmla="*/ 162 w 551"/>
                    <a:gd name="T57" fmla="*/ 97 h 339"/>
                    <a:gd name="T58" fmla="*/ 129 w 551"/>
                    <a:gd name="T59" fmla="*/ 77 h 339"/>
                    <a:gd name="T60" fmla="*/ 97 w 551"/>
                    <a:gd name="T61" fmla="*/ 48 h 339"/>
                    <a:gd name="T62" fmla="*/ 78 w 551"/>
                    <a:gd name="T63" fmla="*/ 24 h 339"/>
                    <a:gd name="T64" fmla="*/ 60 w 551"/>
                    <a:gd name="T65" fmla="*/ 0 h 339"/>
                    <a:gd name="T66" fmla="*/ 16 w 551"/>
                    <a:gd name="T67" fmla="*/ 53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9">
                      <a:moveTo>
                        <a:pt x="16" y="53"/>
                      </a:moveTo>
                      <a:lnTo>
                        <a:pt x="0" y="122"/>
                      </a:lnTo>
                      <a:lnTo>
                        <a:pt x="10" y="146"/>
                      </a:lnTo>
                      <a:lnTo>
                        <a:pt x="33" y="183"/>
                      </a:lnTo>
                      <a:lnTo>
                        <a:pt x="57" y="216"/>
                      </a:lnTo>
                      <a:lnTo>
                        <a:pt x="85" y="244"/>
                      </a:lnTo>
                      <a:lnTo>
                        <a:pt x="120" y="271"/>
                      </a:lnTo>
                      <a:lnTo>
                        <a:pt x="153" y="290"/>
                      </a:lnTo>
                      <a:lnTo>
                        <a:pt x="189" y="308"/>
                      </a:lnTo>
                      <a:lnTo>
                        <a:pt x="235" y="324"/>
                      </a:lnTo>
                      <a:lnTo>
                        <a:pt x="270" y="332"/>
                      </a:lnTo>
                      <a:lnTo>
                        <a:pt x="312" y="338"/>
                      </a:lnTo>
                      <a:lnTo>
                        <a:pt x="351" y="338"/>
                      </a:lnTo>
                      <a:lnTo>
                        <a:pt x="393" y="333"/>
                      </a:lnTo>
                      <a:lnTo>
                        <a:pt x="436" y="321"/>
                      </a:lnTo>
                      <a:lnTo>
                        <a:pt x="475" y="302"/>
                      </a:lnTo>
                      <a:lnTo>
                        <a:pt x="498" y="286"/>
                      </a:lnTo>
                      <a:lnTo>
                        <a:pt x="526" y="262"/>
                      </a:lnTo>
                      <a:lnTo>
                        <a:pt x="541" y="243"/>
                      </a:lnTo>
                      <a:lnTo>
                        <a:pt x="550" y="226"/>
                      </a:lnTo>
                      <a:lnTo>
                        <a:pt x="550" y="208"/>
                      </a:lnTo>
                      <a:lnTo>
                        <a:pt x="544" y="187"/>
                      </a:lnTo>
                      <a:lnTo>
                        <a:pt x="532" y="170"/>
                      </a:lnTo>
                      <a:lnTo>
                        <a:pt x="523" y="135"/>
                      </a:lnTo>
                      <a:lnTo>
                        <a:pt x="519" y="116"/>
                      </a:lnTo>
                      <a:lnTo>
                        <a:pt x="267" y="132"/>
                      </a:lnTo>
                      <a:lnTo>
                        <a:pt x="234" y="126"/>
                      </a:lnTo>
                      <a:lnTo>
                        <a:pt x="193" y="113"/>
                      </a:lnTo>
                      <a:lnTo>
                        <a:pt x="162" y="97"/>
                      </a:lnTo>
                      <a:lnTo>
                        <a:pt x="129" y="77"/>
                      </a:lnTo>
                      <a:lnTo>
                        <a:pt x="97" y="48"/>
                      </a:lnTo>
                      <a:lnTo>
                        <a:pt x="78" y="24"/>
                      </a:lnTo>
                      <a:lnTo>
                        <a:pt x="60" y="0"/>
                      </a:lnTo>
                      <a:lnTo>
                        <a:pt x="16" y="53"/>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9" name="Freeform 21"/>
                <p:cNvSpPr>
                  <a:spLocks/>
                </p:cNvSpPr>
                <p:nvPr/>
              </p:nvSpPr>
              <p:spPr bwMode="auto">
                <a:xfrm>
                  <a:off x="134" y="119"/>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0" name="Freeform 22"/>
                <p:cNvSpPr>
                  <a:spLocks/>
                </p:cNvSpPr>
                <p:nvPr/>
              </p:nvSpPr>
              <p:spPr bwMode="auto">
                <a:xfrm>
                  <a:off x="422" y="687"/>
                  <a:ext cx="156" cy="117"/>
                </a:xfrm>
                <a:custGeom>
                  <a:avLst/>
                  <a:gdLst>
                    <a:gd name="T0" fmla="*/ 72 w 156"/>
                    <a:gd name="T1" fmla="*/ 0 h 117"/>
                    <a:gd name="T2" fmla="*/ 21 w 156"/>
                    <a:gd name="T3" fmla="*/ 19 h 117"/>
                    <a:gd name="T4" fmla="*/ 3 w 156"/>
                    <a:gd name="T5" fmla="*/ 45 h 117"/>
                    <a:gd name="T6" fmla="*/ 0 w 156"/>
                    <a:gd name="T7" fmla="*/ 70 h 117"/>
                    <a:gd name="T8" fmla="*/ 0 w 156"/>
                    <a:gd name="T9" fmla="*/ 83 h 117"/>
                    <a:gd name="T10" fmla="*/ 9 w 156"/>
                    <a:gd name="T11" fmla="*/ 99 h 117"/>
                    <a:gd name="T12" fmla="*/ 29 w 156"/>
                    <a:gd name="T13" fmla="*/ 107 h 117"/>
                    <a:gd name="T14" fmla="*/ 50 w 156"/>
                    <a:gd name="T15" fmla="*/ 113 h 117"/>
                    <a:gd name="T16" fmla="*/ 69 w 156"/>
                    <a:gd name="T17" fmla="*/ 116 h 117"/>
                    <a:gd name="T18" fmla="*/ 86 w 156"/>
                    <a:gd name="T19" fmla="*/ 116 h 117"/>
                    <a:gd name="T20" fmla="*/ 114 w 156"/>
                    <a:gd name="T21" fmla="*/ 111 h 117"/>
                    <a:gd name="T22" fmla="*/ 134 w 156"/>
                    <a:gd name="T23" fmla="*/ 106 h 117"/>
                    <a:gd name="T24" fmla="*/ 146 w 156"/>
                    <a:gd name="T25" fmla="*/ 98 h 117"/>
                    <a:gd name="T26" fmla="*/ 153 w 156"/>
                    <a:gd name="T27" fmla="*/ 89 h 117"/>
                    <a:gd name="T28" fmla="*/ 155 w 156"/>
                    <a:gd name="T29" fmla="*/ 78 h 117"/>
                    <a:gd name="T30" fmla="*/ 153 w 156"/>
                    <a:gd name="T31" fmla="*/ 60 h 117"/>
                    <a:gd name="T32" fmla="*/ 146 w 156"/>
                    <a:gd name="T33" fmla="*/ 11 h 117"/>
                    <a:gd name="T34" fmla="*/ 72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1" name="Freeform 23"/>
                <p:cNvSpPr>
                  <a:spLocks/>
                </p:cNvSpPr>
                <p:nvPr/>
              </p:nvSpPr>
              <p:spPr bwMode="auto">
                <a:xfrm>
                  <a:off x="494" y="700"/>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2" name="Freeform 24"/>
                <p:cNvSpPr>
                  <a:spLocks/>
                </p:cNvSpPr>
                <p:nvPr/>
              </p:nvSpPr>
              <p:spPr bwMode="auto">
                <a:xfrm>
                  <a:off x="386" y="479"/>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3" name="Freeform 25"/>
                <p:cNvSpPr>
                  <a:spLocks/>
                </p:cNvSpPr>
                <p:nvPr/>
              </p:nvSpPr>
              <p:spPr bwMode="auto">
                <a:xfrm>
                  <a:off x="5101" y="537"/>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4" name="Freeform 26"/>
                <p:cNvSpPr>
                  <a:spLocks/>
                </p:cNvSpPr>
                <p:nvPr/>
              </p:nvSpPr>
              <p:spPr bwMode="auto">
                <a:xfrm>
                  <a:off x="5197" y="119"/>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5" name="Freeform 27"/>
                <p:cNvSpPr>
                  <a:spLocks/>
                </p:cNvSpPr>
                <p:nvPr/>
              </p:nvSpPr>
              <p:spPr bwMode="auto">
                <a:xfrm>
                  <a:off x="5228" y="687"/>
                  <a:ext cx="156" cy="117"/>
                </a:xfrm>
                <a:custGeom>
                  <a:avLst/>
                  <a:gdLst>
                    <a:gd name="T0" fmla="*/ 83 w 156"/>
                    <a:gd name="T1" fmla="*/ 0 h 117"/>
                    <a:gd name="T2" fmla="*/ 134 w 156"/>
                    <a:gd name="T3" fmla="*/ 19 h 117"/>
                    <a:gd name="T4" fmla="*/ 152 w 156"/>
                    <a:gd name="T5" fmla="*/ 45 h 117"/>
                    <a:gd name="T6" fmla="*/ 155 w 156"/>
                    <a:gd name="T7" fmla="*/ 70 h 117"/>
                    <a:gd name="T8" fmla="*/ 155 w 156"/>
                    <a:gd name="T9" fmla="*/ 83 h 117"/>
                    <a:gd name="T10" fmla="*/ 146 w 156"/>
                    <a:gd name="T11" fmla="*/ 99 h 117"/>
                    <a:gd name="T12" fmla="*/ 126 w 156"/>
                    <a:gd name="T13" fmla="*/ 107 h 117"/>
                    <a:gd name="T14" fmla="*/ 105 w 156"/>
                    <a:gd name="T15" fmla="*/ 113 h 117"/>
                    <a:gd name="T16" fmla="*/ 86 w 156"/>
                    <a:gd name="T17" fmla="*/ 116 h 117"/>
                    <a:gd name="T18" fmla="*/ 69 w 156"/>
                    <a:gd name="T19" fmla="*/ 116 h 117"/>
                    <a:gd name="T20" fmla="*/ 41 w 156"/>
                    <a:gd name="T21" fmla="*/ 111 h 117"/>
                    <a:gd name="T22" fmla="*/ 21 w 156"/>
                    <a:gd name="T23" fmla="*/ 106 h 117"/>
                    <a:gd name="T24" fmla="*/ 9 w 156"/>
                    <a:gd name="T25" fmla="*/ 98 h 117"/>
                    <a:gd name="T26" fmla="*/ 2 w 156"/>
                    <a:gd name="T27" fmla="*/ 89 h 117"/>
                    <a:gd name="T28" fmla="*/ 0 w 156"/>
                    <a:gd name="T29" fmla="*/ 78 h 117"/>
                    <a:gd name="T30" fmla="*/ 2 w 156"/>
                    <a:gd name="T31" fmla="*/ 60 h 117"/>
                    <a:gd name="T32" fmla="*/ 9 w 156"/>
                    <a:gd name="T33" fmla="*/ 11 h 117"/>
                    <a:gd name="T34" fmla="*/ 83 w 156"/>
                    <a:gd name="T35"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6" name="Freeform 28"/>
                <p:cNvSpPr>
                  <a:spLocks/>
                </p:cNvSpPr>
                <p:nvPr/>
              </p:nvSpPr>
              <p:spPr bwMode="auto">
                <a:xfrm>
                  <a:off x="5224" y="699"/>
                  <a:ext cx="88" cy="75"/>
                </a:xfrm>
                <a:custGeom>
                  <a:avLst/>
                  <a:gdLst>
                    <a:gd name="T0" fmla="*/ 0 w 88"/>
                    <a:gd name="T1" fmla="*/ 69 h 75"/>
                    <a:gd name="T2" fmla="*/ 11 w 88"/>
                    <a:gd name="T3" fmla="*/ 0 h 75"/>
                    <a:gd name="T4" fmla="*/ 54 w 88"/>
                    <a:gd name="T5" fmla="*/ 5 h 75"/>
                    <a:gd name="T6" fmla="*/ 87 w 88"/>
                    <a:gd name="T7" fmla="*/ 9 h 75"/>
                    <a:gd name="T8" fmla="*/ 78 w 88"/>
                    <a:gd name="T9" fmla="*/ 74 h 75"/>
                    <a:gd name="T10" fmla="*/ 75 w 88"/>
                    <a:gd name="T11" fmla="*/ 59 h 75"/>
                    <a:gd name="T12" fmla="*/ 65 w 88"/>
                    <a:gd name="T13" fmla="*/ 48 h 75"/>
                    <a:gd name="T14" fmla="*/ 47 w 88"/>
                    <a:gd name="T15" fmla="*/ 44 h 75"/>
                    <a:gd name="T16" fmla="*/ 27 w 88"/>
                    <a:gd name="T17" fmla="*/ 45 h 75"/>
                    <a:gd name="T18" fmla="*/ 11 w 88"/>
                    <a:gd name="T19" fmla="*/ 52 h 75"/>
                    <a:gd name="T20" fmla="*/ 0 w 88"/>
                    <a:gd name="T21" fmla="*/ 6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7" name="Freeform 29"/>
                <p:cNvSpPr>
                  <a:spLocks/>
                </p:cNvSpPr>
                <p:nvPr/>
              </p:nvSpPr>
              <p:spPr bwMode="auto">
                <a:xfrm>
                  <a:off x="5101" y="479"/>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8" name="Freeform 30"/>
                <p:cNvSpPr>
                  <a:spLocks/>
                </p:cNvSpPr>
                <p:nvPr/>
              </p:nvSpPr>
              <p:spPr bwMode="auto">
                <a:xfrm>
                  <a:off x="4371" y="119"/>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79" name="Freeform 31"/>
              <p:cNvSpPr>
                <a:spLocks/>
              </p:cNvSpPr>
              <p:nvPr/>
            </p:nvSpPr>
            <p:spPr bwMode="auto">
              <a:xfrm>
                <a:off x="5217" y="774"/>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0" name="Freeform 32"/>
              <p:cNvSpPr>
                <a:spLocks/>
              </p:cNvSpPr>
              <p:nvPr/>
            </p:nvSpPr>
            <p:spPr bwMode="auto">
              <a:xfrm>
                <a:off x="5213" y="787"/>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1" name="Freeform 33"/>
              <p:cNvSpPr>
                <a:spLocks/>
              </p:cNvSpPr>
              <p:nvPr/>
            </p:nvSpPr>
            <p:spPr bwMode="auto">
              <a:xfrm>
                <a:off x="423" y="765"/>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2" name="Freeform 34"/>
              <p:cNvSpPr>
                <a:spLocks/>
              </p:cNvSpPr>
              <p:nvPr/>
            </p:nvSpPr>
            <p:spPr bwMode="auto">
              <a:xfrm>
                <a:off x="495" y="779"/>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3" name="Line 35"/>
              <p:cNvSpPr>
                <a:spLocks noChangeShapeType="1"/>
              </p:cNvSpPr>
              <p:nvPr/>
            </p:nvSpPr>
            <p:spPr bwMode="auto">
              <a:xfrm flipV="1">
                <a:off x="1968" y="350"/>
                <a:ext cx="192" cy="87"/>
              </a:xfrm>
              <a:prstGeom prst="line">
                <a:avLst/>
              </a:prstGeom>
              <a:noFill/>
              <a:ln w="127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4" name="Freeform 36"/>
              <p:cNvSpPr>
                <a:spLocks/>
              </p:cNvSpPr>
              <p:nvPr/>
            </p:nvSpPr>
            <p:spPr bwMode="auto">
              <a:xfrm>
                <a:off x="1356" y="63"/>
                <a:ext cx="2967" cy="457"/>
              </a:xfrm>
              <a:custGeom>
                <a:avLst/>
                <a:gdLst>
                  <a:gd name="T0" fmla="*/ 0 w 2967"/>
                  <a:gd name="T1" fmla="*/ 122 h 457"/>
                  <a:gd name="T2" fmla="*/ 207 w 2967"/>
                  <a:gd name="T3" fmla="*/ 78 h 457"/>
                  <a:gd name="T4" fmla="*/ 442 w 2967"/>
                  <a:gd name="T5" fmla="*/ 48 h 457"/>
                  <a:gd name="T6" fmla="*/ 640 w 2967"/>
                  <a:gd name="T7" fmla="*/ 32 h 457"/>
                  <a:gd name="T8" fmla="*/ 897 w 2967"/>
                  <a:gd name="T9" fmla="*/ 16 h 457"/>
                  <a:gd name="T10" fmla="*/ 1215 w 2967"/>
                  <a:gd name="T11" fmla="*/ 2 h 457"/>
                  <a:gd name="T12" fmla="*/ 1392 w 2967"/>
                  <a:gd name="T13" fmla="*/ 0 h 457"/>
                  <a:gd name="T14" fmla="*/ 1710 w 2967"/>
                  <a:gd name="T15" fmla="*/ 0 h 457"/>
                  <a:gd name="T16" fmla="*/ 1997 w 2967"/>
                  <a:gd name="T17" fmla="*/ 10 h 457"/>
                  <a:gd name="T18" fmla="*/ 2258 w 2967"/>
                  <a:gd name="T19" fmla="*/ 21 h 457"/>
                  <a:gd name="T20" fmla="*/ 2493 w 2967"/>
                  <a:gd name="T21" fmla="*/ 38 h 457"/>
                  <a:gd name="T22" fmla="*/ 2674 w 2967"/>
                  <a:gd name="T23" fmla="*/ 54 h 457"/>
                  <a:gd name="T24" fmla="*/ 2828 w 2967"/>
                  <a:gd name="T25" fmla="*/ 73 h 457"/>
                  <a:gd name="T26" fmla="*/ 2966 w 2967"/>
                  <a:gd name="T27" fmla="*/ 92 h 457"/>
                  <a:gd name="T28" fmla="*/ 2966 w 2967"/>
                  <a:gd name="T29" fmla="*/ 456 h 457"/>
                  <a:gd name="T30" fmla="*/ 2833 w 2967"/>
                  <a:gd name="T31" fmla="*/ 434 h 457"/>
                  <a:gd name="T32" fmla="*/ 2563 w 2967"/>
                  <a:gd name="T33" fmla="*/ 399 h 457"/>
                  <a:gd name="T34" fmla="*/ 2382 w 2967"/>
                  <a:gd name="T35" fmla="*/ 382 h 457"/>
                  <a:gd name="T36" fmla="*/ 2134 w 2967"/>
                  <a:gd name="T37" fmla="*/ 366 h 457"/>
                  <a:gd name="T38" fmla="*/ 1944 w 2967"/>
                  <a:gd name="T39" fmla="*/ 358 h 457"/>
                  <a:gd name="T40" fmla="*/ 1746 w 2967"/>
                  <a:gd name="T41" fmla="*/ 350 h 457"/>
                  <a:gd name="T42" fmla="*/ 1529 w 2967"/>
                  <a:gd name="T43" fmla="*/ 350 h 457"/>
                  <a:gd name="T44" fmla="*/ 1295 w 2967"/>
                  <a:gd name="T45" fmla="*/ 350 h 457"/>
                  <a:gd name="T46" fmla="*/ 1047 w 2967"/>
                  <a:gd name="T47" fmla="*/ 355 h 457"/>
                  <a:gd name="T48" fmla="*/ 853 w 2967"/>
                  <a:gd name="T49" fmla="*/ 363 h 457"/>
                  <a:gd name="T50" fmla="*/ 654 w 2967"/>
                  <a:gd name="T51" fmla="*/ 374 h 457"/>
                  <a:gd name="T52" fmla="*/ 468 w 2967"/>
                  <a:gd name="T53" fmla="*/ 388 h 457"/>
                  <a:gd name="T54" fmla="*/ 296 w 2967"/>
                  <a:gd name="T55" fmla="*/ 404 h 457"/>
                  <a:gd name="T56" fmla="*/ 150 w 2967"/>
                  <a:gd name="T57" fmla="*/ 423 h 457"/>
                  <a:gd name="T58" fmla="*/ 13 w 2967"/>
                  <a:gd name="T59" fmla="*/ 445 h 457"/>
                  <a:gd name="T60" fmla="*/ 0 w 2967"/>
                  <a:gd name="T61" fmla="*/ 122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5" name="Freeform 37"/>
              <p:cNvSpPr>
                <a:spLocks/>
              </p:cNvSpPr>
              <p:nvPr/>
            </p:nvSpPr>
            <p:spPr bwMode="auto">
              <a:xfrm>
                <a:off x="555" y="159"/>
                <a:ext cx="823" cy="431"/>
              </a:xfrm>
              <a:custGeom>
                <a:avLst/>
                <a:gdLst>
                  <a:gd name="T0" fmla="*/ 815 w 823"/>
                  <a:gd name="T1" fmla="*/ 27 h 431"/>
                  <a:gd name="T2" fmla="*/ 822 w 823"/>
                  <a:gd name="T3" fmla="*/ 350 h 431"/>
                  <a:gd name="T4" fmla="*/ 746 w 823"/>
                  <a:gd name="T5" fmla="*/ 382 h 431"/>
                  <a:gd name="T6" fmla="*/ 676 w 823"/>
                  <a:gd name="T7" fmla="*/ 404 h 431"/>
                  <a:gd name="T8" fmla="*/ 619 w 823"/>
                  <a:gd name="T9" fmla="*/ 415 h 431"/>
                  <a:gd name="T10" fmla="*/ 571 w 823"/>
                  <a:gd name="T11" fmla="*/ 421 h 431"/>
                  <a:gd name="T12" fmla="*/ 517 w 823"/>
                  <a:gd name="T13" fmla="*/ 427 h 431"/>
                  <a:gd name="T14" fmla="*/ 427 w 823"/>
                  <a:gd name="T15" fmla="*/ 430 h 431"/>
                  <a:gd name="T16" fmla="*/ 344 w 823"/>
                  <a:gd name="T17" fmla="*/ 423 h 431"/>
                  <a:gd name="T18" fmla="*/ 259 w 823"/>
                  <a:gd name="T19" fmla="*/ 410 h 431"/>
                  <a:gd name="T20" fmla="*/ 177 w 823"/>
                  <a:gd name="T21" fmla="*/ 388 h 431"/>
                  <a:gd name="T22" fmla="*/ 105 w 823"/>
                  <a:gd name="T23" fmla="*/ 358 h 431"/>
                  <a:gd name="T24" fmla="*/ 41 w 823"/>
                  <a:gd name="T25" fmla="*/ 325 h 431"/>
                  <a:gd name="T26" fmla="*/ 0 w 823"/>
                  <a:gd name="T27" fmla="*/ 294 h 431"/>
                  <a:gd name="T28" fmla="*/ 0 w 823"/>
                  <a:gd name="T29" fmla="*/ 0 h 431"/>
                  <a:gd name="T30" fmla="*/ 46 w 823"/>
                  <a:gd name="T31" fmla="*/ 25 h 431"/>
                  <a:gd name="T32" fmla="*/ 105 w 823"/>
                  <a:gd name="T33" fmla="*/ 47 h 431"/>
                  <a:gd name="T34" fmla="*/ 175 w 823"/>
                  <a:gd name="T35" fmla="*/ 66 h 431"/>
                  <a:gd name="T36" fmla="*/ 244 w 823"/>
                  <a:gd name="T37" fmla="*/ 81 h 431"/>
                  <a:gd name="T38" fmla="*/ 314 w 823"/>
                  <a:gd name="T39" fmla="*/ 89 h 431"/>
                  <a:gd name="T40" fmla="*/ 361 w 823"/>
                  <a:gd name="T41" fmla="*/ 93 h 431"/>
                  <a:gd name="T42" fmla="*/ 401 w 823"/>
                  <a:gd name="T43" fmla="*/ 95 h 431"/>
                  <a:gd name="T44" fmla="*/ 471 w 823"/>
                  <a:gd name="T45" fmla="*/ 95 h 431"/>
                  <a:gd name="T46" fmla="*/ 515 w 823"/>
                  <a:gd name="T47" fmla="*/ 92 h 431"/>
                  <a:gd name="T48" fmla="*/ 555 w 823"/>
                  <a:gd name="T49" fmla="*/ 87 h 431"/>
                  <a:gd name="T50" fmla="*/ 600 w 823"/>
                  <a:gd name="T51" fmla="*/ 84 h 431"/>
                  <a:gd name="T52" fmla="*/ 640 w 823"/>
                  <a:gd name="T53" fmla="*/ 76 h 431"/>
                  <a:gd name="T54" fmla="*/ 689 w 823"/>
                  <a:gd name="T55" fmla="*/ 67 h 431"/>
                  <a:gd name="T56" fmla="*/ 733 w 823"/>
                  <a:gd name="T57" fmla="*/ 55 h 431"/>
                  <a:gd name="T58" fmla="*/ 777 w 823"/>
                  <a:gd name="T59" fmla="*/ 41 h 431"/>
                  <a:gd name="T60" fmla="*/ 815 w 823"/>
                  <a:gd name="T61" fmla="*/ 27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6" name="Freeform 38"/>
              <p:cNvSpPr>
                <a:spLocks/>
              </p:cNvSpPr>
              <p:nvPr/>
            </p:nvSpPr>
            <p:spPr bwMode="auto">
              <a:xfrm>
                <a:off x="102" y="573"/>
                <a:ext cx="551" cy="340"/>
              </a:xfrm>
              <a:custGeom>
                <a:avLst/>
                <a:gdLst>
                  <a:gd name="T0" fmla="*/ 16 w 551"/>
                  <a:gd name="T1" fmla="*/ 53 h 340"/>
                  <a:gd name="T2" fmla="*/ 0 w 551"/>
                  <a:gd name="T3" fmla="*/ 122 h 340"/>
                  <a:gd name="T4" fmla="*/ 10 w 551"/>
                  <a:gd name="T5" fmla="*/ 146 h 340"/>
                  <a:gd name="T6" fmla="*/ 33 w 551"/>
                  <a:gd name="T7" fmla="*/ 184 h 340"/>
                  <a:gd name="T8" fmla="*/ 57 w 551"/>
                  <a:gd name="T9" fmla="*/ 217 h 340"/>
                  <a:gd name="T10" fmla="*/ 85 w 551"/>
                  <a:gd name="T11" fmla="*/ 244 h 340"/>
                  <a:gd name="T12" fmla="*/ 120 w 551"/>
                  <a:gd name="T13" fmla="*/ 271 h 340"/>
                  <a:gd name="T14" fmla="*/ 153 w 551"/>
                  <a:gd name="T15" fmla="*/ 290 h 340"/>
                  <a:gd name="T16" fmla="*/ 189 w 551"/>
                  <a:gd name="T17" fmla="*/ 309 h 340"/>
                  <a:gd name="T18" fmla="*/ 235 w 551"/>
                  <a:gd name="T19" fmla="*/ 325 h 340"/>
                  <a:gd name="T20" fmla="*/ 270 w 551"/>
                  <a:gd name="T21" fmla="*/ 333 h 340"/>
                  <a:gd name="T22" fmla="*/ 312 w 551"/>
                  <a:gd name="T23" fmla="*/ 339 h 340"/>
                  <a:gd name="T24" fmla="*/ 351 w 551"/>
                  <a:gd name="T25" fmla="*/ 339 h 340"/>
                  <a:gd name="T26" fmla="*/ 393 w 551"/>
                  <a:gd name="T27" fmla="*/ 334 h 340"/>
                  <a:gd name="T28" fmla="*/ 436 w 551"/>
                  <a:gd name="T29" fmla="*/ 322 h 340"/>
                  <a:gd name="T30" fmla="*/ 475 w 551"/>
                  <a:gd name="T31" fmla="*/ 303 h 340"/>
                  <a:gd name="T32" fmla="*/ 498 w 551"/>
                  <a:gd name="T33" fmla="*/ 287 h 340"/>
                  <a:gd name="T34" fmla="*/ 526 w 551"/>
                  <a:gd name="T35" fmla="*/ 263 h 340"/>
                  <a:gd name="T36" fmla="*/ 541 w 551"/>
                  <a:gd name="T37" fmla="*/ 243 h 340"/>
                  <a:gd name="T38" fmla="*/ 550 w 551"/>
                  <a:gd name="T39" fmla="*/ 227 h 340"/>
                  <a:gd name="T40" fmla="*/ 550 w 551"/>
                  <a:gd name="T41" fmla="*/ 209 h 340"/>
                  <a:gd name="T42" fmla="*/ 544 w 551"/>
                  <a:gd name="T43" fmla="*/ 187 h 340"/>
                  <a:gd name="T44" fmla="*/ 532 w 551"/>
                  <a:gd name="T45" fmla="*/ 171 h 340"/>
                  <a:gd name="T46" fmla="*/ 523 w 551"/>
                  <a:gd name="T47" fmla="*/ 135 h 340"/>
                  <a:gd name="T48" fmla="*/ 519 w 551"/>
                  <a:gd name="T49" fmla="*/ 116 h 340"/>
                  <a:gd name="T50" fmla="*/ 267 w 551"/>
                  <a:gd name="T51" fmla="*/ 133 h 340"/>
                  <a:gd name="T52" fmla="*/ 234 w 551"/>
                  <a:gd name="T53" fmla="*/ 126 h 340"/>
                  <a:gd name="T54" fmla="*/ 193 w 551"/>
                  <a:gd name="T55" fmla="*/ 114 h 340"/>
                  <a:gd name="T56" fmla="*/ 162 w 551"/>
                  <a:gd name="T57" fmla="*/ 97 h 340"/>
                  <a:gd name="T58" fmla="*/ 129 w 551"/>
                  <a:gd name="T59" fmla="*/ 77 h 340"/>
                  <a:gd name="T60" fmla="*/ 97 w 551"/>
                  <a:gd name="T61" fmla="*/ 48 h 340"/>
                  <a:gd name="T62" fmla="*/ 78 w 551"/>
                  <a:gd name="T63" fmla="*/ 24 h 340"/>
                  <a:gd name="T64" fmla="*/ 60 w 551"/>
                  <a:gd name="T65" fmla="*/ 0 h 340"/>
                  <a:gd name="T66" fmla="*/ 16 w 551"/>
                  <a:gd name="T67" fmla="*/ 53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40">
                    <a:moveTo>
                      <a:pt x="16" y="53"/>
                    </a:moveTo>
                    <a:lnTo>
                      <a:pt x="0" y="122"/>
                    </a:lnTo>
                    <a:lnTo>
                      <a:pt x="10" y="146"/>
                    </a:lnTo>
                    <a:lnTo>
                      <a:pt x="33" y="184"/>
                    </a:lnTo>
                    <a:lnTo>
                      <a:pt x="57" y="217"/>
                    </a:lnTo>
                    <a:lnTo>
                      <a:pt x="85" y="244"/>
                    </a:lnTo>
                    <a:lnTo>
                      <a:pt x="120" y="271"/>
                    </a:lnTo>
                    <a:lnTo>
                      <a:pt x="153" y="290"/>
                    </a:lnTo>
                    <a:lnTo>
                      <a:pt x="189" y="309"/>
                    </a:lnTo>
                    <a:lnTo>
                      <a:pt x="235" y="325"/>
                    </a:lnTo>
                    <a:lnTo>
                      <a:pt x="270" y="333"/>
                    </a:lnTo>
                    <a:lnTo>
                      <a:pt x="312" y="339"/>
                    </a:lnTo>
                    <a:lnTo>
                      <a:pt x="351" y="339"/>
                    </a:lnTo>
                    <a:lnTo>
                      <a:pt x="393" y="334"/>
                    </a:lnTo>
                    <a:lnTo>
                      <a:pt x="436" y="322"/>
                    </a:lnTo>
                    <a:lnTo>
                      <a:pt x="475" y="303"/>
                    </a:lnTo>
                    <a:lnTo>
                      <a:pt x="498" y="287"/>
                    </a:lnTo>
                    <a:lnTo>
                      <a:pt x="526" y="263"/>
                    </a:lnTo>
                    <a:lnTo>
                      <a:pt x="541" y="243"/>
                    </a:lnTo>
                    <a:lnTo>
                      <a:pt x="550" y="227"/>
                    </a:lnTo>
                    <a:lnTo>
                      <a:pt x="550" y="209"/>
                    </a:lnTo>
                    <a:lnTo>
                      <a:pt x="544" y="187"/>
                    </a:lnTo>
                    <a:lnTo>
                      <a:pt x="532" y="171"/>
                    </a:lnTo>
                    <a:lnTo>
                      <a:pt x="523" y="135"/>
                    </a:lnTo>
                    <a:lnTo>
                      <a:pt x="519" y="116"/>
                    </a:lnTo>
                    <a:lnTo>
                      <a:pt x="267" y="133"/>
                    </a:lnTo>
                    <a:lnTo>
                      <a:pt x="234" y="126"/>
                    </a:lnTo>
                    <a:lnTo>
                      <a:pt x="193" y="114"/>
                    </a:lnTo>
                    <a:lnTo>
                      <a:pt x="162" y="97"/>
                    </a:lnTo>
                    <a:lnTo>
                      <a:pt x="129" y="77"/>
                    </a:lnTo>
                    <a:lnTo>
                      <a:pt x="97" y="48"/>
                    </a:lnTo>
                    <a:lnTo>
                      <a:pt x="78" y="24"/>
                    </a:lnTo>
                    <a:lnTo>
                      <a:pt x="60" y="0"/>
                    </a:lnTo>
                    <a:lnTo>
                      <a:pt x="16" y="53"/>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7" name="Freeform 39"/>
              <p:cNvSpPr>
                <a:spLocks/>
              </p:cNvSpPr>
              <p:nvPr/>
            </p:nvSpPr>
            <p:spPr bwMode="auto">
              <a:xfrm>
                <a:off x="82" y="160"/>
                <a:ext cx="475" cy="552"/>
              </a:xfrm>
              <a:custGeom>
                <a:avLst/>
                <a:gdLst>
                  <a:gd name="T0" fmla="*/ 474 w 475"/>
                  <a:gd name="T1" fmla="*/ 0 h 552"/>
                  <a:gd name="T2" fmla="*/ 474 w 475"/>
                  <a:gd name="T3" fmla="*/ 294 h 552"/>
                  <a:gd name="T4" fmla="*/ 446 w 475"/>
                  <a:gd name="T5" fmla="*/ 291 h 552"/>
                  <a:gd name="T6" fmla="*/ 411 w 475"/>
                  <a:gd name="T7" fmla="*/ 293 h 552"/>
                  <a:gd name="T8" fmla="*/ 353 w 475"/>
                  <a:gd name="T9" fmla="*/ 299 h 552"/>
                  <a:gd name="T10" fmla="*/ 296 w 475"/>
                  <a:gd name="T11" fmla="*/ 310 h 552"/>
                  <a:gd name="T12" fmla="*/ 243 w 475"/>
                  <a:gd name="T13" fmla="*/ 323 h 552"/>
                  <a:gd name="T14" fmla="*/ 200 w 475"/>
                  <a:gd name="T15" fmla="*/ 339 h 552"/>
                  <a:gd name="T16" fmla="*/ 149 w 475"/>
                  <a:gd name="T17" fmla="*/ 364 h 552"/>
                  <a:gd name="T18" fmla="*/ 110 w 475"/>
                  <a:gd name="T19" fmla="*/ 390 h 552"/>
                  <a:gd name="T20" fmla="*/ 81 w 475"/>
                  <a:gd name="T21" fmla="*/ 415 h 552"/>
                  <a:gd name="T22" fmla="*/ 60 w 475"/>
                  <a:gd name="T23" fmla="*/ 439 h 552"/>
                  <a:gd name="T24" fmla="*/ 47 w 475"/>
                  <a:gd name="T25" fmla="*/ 461 h 552"/>
                  <a:gd name="T26" fmla="*/ 35 w 475"/>
                  <a:gd name="T27" fmla="*/ 488 h 552"/>
                  <a:gd name="T28" fmla="*/ 30 w 475"/>
                  <a:gd name="T29" fmla="*/ 513 h 552"/>
                  <a:gd name="T30" fmla="*/ 23 w 475"/>
                  <a:gd name="T31" fmla="*/ 551 h 552"/>
                  <a:gd name="T32" fmla="*/ 17 w 475"/>
                  <a:gd name="T33" fmla="*/ 518 h 552"/>
                  <a:gd name="T34" fmla="*/ 8 w 475"/>
                  <a:gd name="T35" fmla="*/ 481 h 552"/>
                  <a:gd name="T36" fmla="*/ 5 w 475"/>
                  <a:gd name="T37" fmla="*/ 453 h 552"/>
                  <a:gd name="T38" fmla="*/ 0 w 475"/>
                  <a:gd name="T39" fmla="*/ 420 h 552"/>
                  <a:gd name="T40" fmla="*/ 2 w 475"/>
                  <a:gd name="T41" fmla="*/ 393 h 552"/>
                  <a:gd name="T42" fmla="*/ 8 w 475"/>
                  <a:gd name="T43" fmla="*/ 361 h 552"/>
                  <a:gd name="T44" fmla="*/ 15 w 475"/>
                  <a:gd name="T45" fmla="*/ 317 h 552"/>
                  <a:gd name="T46" fmla="*/ 30 w 475"/>
                  <a:gd name="T47" fmla="*/ 279 h 552"/>
                  <a:gd name="T48" fmla="*/ 50 w 475"/>
                  <a:gd name="T49" fmla="*/ 238 h 552"/>
                  <a:gd name="T50" fmla="*/ 75 w 475"/>
                  <a:gd name="T51" fmla="*/ 196 h 552"/>
                  <a:gd name="T52" fmla="*/ 111 w 475"/>
                  <a:gd name="T53" fmla="*/ 152 h 552"/>
                  <a:gd name="T54" fmla="*/ 152 w 475"/>
                  <a:gd name="T55" fmla="*/ 116 h 552"/>
                  <a:gd name="T56" fmla="*/ 188 w 475"/>
                  <a:gd name="T57" fmla="*/ 87 h 552"/>
                  <a:gd name="T58" fmla="*/ 233 w 475"/>
                  <a:gd name="T59" fmla="*/ 60 h 552"/>
                  <a:gd name="T60" fmla="*/ 279 w 475"/>
                  <a:gd name="T61" fmla="*/ 40 h 552"/>
                  <a:gd name="T62" fmla="*/ 333 w 475"/>
                  <a:gd name="T63" fmla="*/ 21 h 552"/>
                  <a:gd name="T64" fmla="*/ 380 w 475"/>
                  <a:gd name="T65" fmla="*/ 10 h 552"/>
                  <a:gd name="T66" fmla="*/ 435 w 475"/>
                  <a:gd name="T67" fmla="*/ 3 h 552"/>
                  <a:gd name="T68" fmla="*/ 474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8" name="Freeform 40"/>
              <p:cNvSpPr>
                <a:spLocks/>
              </p:cNvSpPr>
              <p:nvPr/>
            </p:nvSpPr>
            <p:spPr bwMode="auto">
              <a:xfrm>
                <a:off x="370" y="727"/>
                <a:ext cx="156" cy="118"/>
              </a:xfrm>
              <a:custGeom>
                <a:avLst/>
                <a:gdLst>
                  <a:gd name="T0" fmla="*/ 72 w 156"/>
                  <a:gd name="T1" fmla="*/ 0 h 118"/>
                  <a:gd name="T2" fmla="*/ 21 w 156"/>
                  <a:gd name="T3" fmla="*/ 19 h 118"/>
                  <a:gd name="T4" fmla="*/ 3 w 156"/>
                  <a:gd name="T5" fmla="*/ 46 h 118"/>
                  <a:gd name="T6" fmla="*/ 0 w 156"/>
                  <a:gd name="T7" fmla="*/ 70 h 118"/>
                  <a:gd name="T8" fmla="*/ 0 w 156"/>
                  <a:gd name="T9" fmla="*/ 84 h 118"/>
                  <a:gd name="T10" fmla="*/ 9 w 156"/>
                  <a:gd name="T11" fmla="*/ 100 h 118"/>
                  <a:gd name="T12" fmla="*/ 29 w 156"/>
                  <a:gd name="T13" fmla="*/ 108 h 118"/>
                  <a:gd name="T14" fmla="*/ 50 w 156"/>
                  <a:gd name="T15" fmla="*/ 114 h 118"/>
                  <a:gd name="T16" fmla="*/ 69 w 156"/>
                  <a:gd name="T17" fmla="*/ 117 h 118"/>
                  <a:gd name="T18" fmla="*/ 86 w 156"/>
                  <a:gd name="T19" fmla="*/ 117 h 118"/>
                  <a:gd name="T20" fmla="*/ 114 w 156"/>
                  <a:gd name="T21" fmla="*/ 112 h 118"/>
                  <a:gd name="T22" fmla="*/ 134 w 156"/>
                  <a:gd name="T23" fmla="*/ 107 h 118"/>
                  <a:gd name="T24" fmla="*/ 146 w 156"/>
                  <a:gd name="T25" fmla="*/ 98 h 118"/>
                  <a:gd name="T26" fmla="*/ 153 w 156"/>
                  <a:gd name="T27" fmla="*/ 90 h 118"/>
                  <a:gd name="T28" fmla="*/ 155 w 156"/>
                  <a:gd name="T29" fmla="*/ 78 h 118"/>
                  <a:gd name="T30" fmla="*/ 153 w 156"/>
                  <a:gd name="T31" fmla="*/ 60 h 118"/>
                  <a:gd name="T32" fmla="*/ 146 w 156"/>
                  <a:gd name="T33" fmla="*/ 11 h 118"/>
                  <a:gd name="T34" fmla="*/ 72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gradFill rotWithShape="0">
                <a:gsLst>
                  <a:gs pos="0">
                    <a:schemeClr val="hlink"/>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 name="Freeform 41"/>
              <p:cNvSpPr>
                <a:spLocks/>
              </p:cNvSpPr>
              <p:nvPr/>
            </p:nvSpPr>
            <p:spPr bwMode="auto">
              <a:xfrm>
                <a:off x="442" y="741"/>
                <a:ext cx="88" cy="74"/>
              </a:xfrm>
              <a:custGeom>
                <a:avLst/>
                <a:gdLst>
                  <a:gd name="T0" fmla="*/ 87 w 88"/>
                  <a:gd name="T1" fmla="*/ 67 h 74"/>
                  <a:gd name="T2" fmla="*/ 76 w 88"/>
                  <a:gd name="T3" fmla="*/ 0 h 74"/>
                  <a:gd name="T4" fmla="*/ 33 w 88"/>
                  <a:gd name="T5" fmla="*/ 5 h 74"/>
                  <a:gd name="T6" fmla="*/ 0 w 88"/>
                  <a:gd name="T7" fmla="*/ 8 h 74"/>
                  <a:gd name="T8" fmla="*/ 9 w 88"/>
                  <a:gd name="T9" fmla="*/ 73 h 74"/>
                  <a:gd name="T10" fmla="*/ 12 w 88"/>
                  <a:gd name="T11" fmla="*/ 57 h 74"/>
                  <a:gd name="T12" fmla="*/ 22 w 88"/>
                  <a:gd name="T13" fmla="*/ 47 h 74"/>
                  <a:gd name="T14" fmla="*/ 40 w 88"/>
                  <a:gd name="T15" fmla="*/ 43 h 74"/>
                  <a:gd name="T16" fmla="*/ 60 w 88"/>
                  <a:gd name="T17" fmla="*/ 44 h 74"/>
                  <a:gd name="T18" fmla="*/ 76 w 88"/>
                  <a:gd name="T19" fmla="*/ 51 h 74"/>
                  <a:gd name="T20" fmla="*/ 87 w 88"/>
                  <a:gd name="T21" fmla="*/ 6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0" name="Freeform 42"/>
              <p:cNvSpPr>
                <a:spLocks/>
              </p:cNvSpPr>
              <p:nvPr/>
            </p:nvSpPr>
            <p:spPr bwMode="auto">
              <a:xfrm>
                <a:off x="334" y="520"/>
                <a:ext cx="319" cy="286"/>
              </a:xfrm>
              <a:custGeom>
                <a:avLst/>
                <a:gdLst>
                  <a:gd name="T0" fmla="*/ 317 w 319"/>
                  <a:gd name="T1" fmla="*/ 275 h 286"/>
                  <a:gd name="T2" fmla="*/ 315 w 319"/>
                  <a:gd name="T3" fmla="*/ 254 h 286"/>
                  <a:gd name="T4" fmla="*/ 306 w 319"/>
                  <a:gd name="T5" fmla="*/ 235 h 286"/>
                  <a:gd name="T6" fmla="*/ 299 w 319"/>
                  <a:gd name="T7" fmla="*/ 219 h 286"/>
                  <a:gd name="T8" fmla="*/ 294 w 319"/>
                  <a:gd name="T9" fmla="*/ 194 h 286"/>
                  <a:gd name="T10" fmla="*/ 288 w 319"/>
                  <a:gd name="T11" fmla="*/ 161 h 286"/>
                  <a:gd name="T12" fmla="*/ 284 w 319"/>
                  <a:gd name="T13" fmla="*/ 126 h 286"/>
                  <a:gd name="T14" fmla="*/ 281 w 319"/>
                  <a:gd name="T15" fmla="*/ 94 h 286"/>
                  <a:gd name="T16" fmla="*/ 279 w 319"/>
                  <a:gd name="T17" fmla="*/ 67 h 286"/>
                  <a:gd name="T18" fmla="*/ 278 w 319"/>
                  <a:gd name="T19" fmla="*/ 43 h 286"/>
                  <a:gd name="T20" fmla="*/ 270 w 319"/>
                  <a:gd name="T21" fmla="*/ 29 h 286"/>
                  <a:gd name="T22" fmla="*/ 255 w 319"/>
                  <a:gd name="T23" fmla="*/ 16 h 286"/>
                  <a:gd name="T24" fmla="*/ 240 w 319"/>
                  <a:gd name="T25" fmla="*/ 9 h 286"/>
                  <a:gd name="T26" fmla="*/ 216 w 319"/>
                  <a:gd name="T27" fmla="*/ 2 h 286"/>
                  <a:gd name="T28" fmla="*/ 189 w 319"/>
                  <a:gd name="T29" fmla="*/ 0 h 286"/>
                  <a:gd name="T30" fmla="*/ 147 w 319"/>
                  <a:gd name="T31" fmla="*/ 0 h 286"/>
                  <a:gd name="T32" fmla="*/ 110 w 319"/>
                  <a:gd name="T33" fmla="*/ 2 h 286"/>
                  <a:gd name="T34" fmla="*/ 74 w 319"/>
                  <a:gd name="T35" fmla="*/ 9 h 286"/>
                  <a:gd name="T36" fmla="*/ 41 w 319"/>
                  <a:gd name="T37" fmla="*/ 21 h 286"/>
                  <a:gd name="T38" fmla="*/ 20 w 319"/>
                  <a:gd name="T39" fmla="*/ 35 h 286"/>
                  <a:gd name="T40" fmla="*/ 8 w 319"/>
                  <a:gd name="T41" fmla="*/ 47 h 286"/>
                  <a:gd name="T42" fmla="*/ 0 w 319"/>
                  <a:gd name="T43" fmla="*/ 61 h 286"/>
                  <a:gd name="T44" fmla="*/ 2 w 319"/>
                  <a:gd name="T45" fmla="*/ 75 h 286"/>
                  <a:gd name="T46" fmla="*/ 5 w 319"/>
                  <a:gd name="T47" fmla="*/ 89 h 286"/>
                  <a:gd name="T48" fmla="*/ 15 w 319"/>
                  <a:gd name="T49" fmla="*/ 104 h 286"/>
                  <a:gd name="T50" fmla="*/ 23 w 319"/>
                  <a:gd name="T51" fmla="*/ 123 h 286"/>
                  <a:gd name="T52" fmla="*/ 27 w 319"/>
                  <a:gd name="T53" fmla="*/ 149 h 286"/>
                  <a:gd name="T54" fmla="*/ 30 w 319"/>
                  <a:gd name="T55" fmla="*/ 176 h 286"/>
                  <a:gd name="T56" fmla="*/ 35 w 319"/>
                  <a:gd name="T57" fmla="*/ 200 h 286"/>
                  <a:gd name="T58" fmla="*/ 36 w 319"/>
                  <a:gd name="T59" fmla="*/ 235 h 286"/>
                  <a:gd name="T60" fmla="*/ 38 w 319"/>
                  <a:gd name="T61" fmla="*/ 265 h 286"/>
                  <a:gd name="T62" fmla="*/ 38 w 319"/>
                  <a:gd name="T63" fmla="*/ 285 h 286"/>
                  <a:gd name="T64" fmla="*/ 48 w 319"/>
                  <a:gd name="T65" fmla="*/ 260 h 286"/>
                  <a:gd name="T66" fmla="*/ 68 w 319"/>
                  <a:gd name="T67" fmla="*/ 248 h 286"/>
                  <a:gd name="T68" fmla="*/ 86 w 319"/>
                  <a:gd name="T69" fmla="*/ 241 h 286"/>
                  <a:gd name="T70" fmla="*/ 108 w 319"/>
                  <a:gd name="T71" fmla="*/ 236 h 286"/>
                  <a:gd name="T72" fmla="*/ 143 w 319"/>
                  <a:gd name="T73" fmla="*/ 229 h 286"/>
                  <a:gd name="T74" fmla="*/ 177 w 319"/>
                  <a:gd name="T75" fmla="*/ 228 h 286"/>
                  <a:gd name="T76" fmla="*/ 197 w 319"/>
                  <a:gd name="T77" fmla="*/ 228 h 286"/>
                  <a:gd name="T78" fmla="*/ 228 w 319"/>
                  <a:gd name="T79" fmla="*/ 230 h 286"/>
                  <a:gd name="T80" fmla="*/ 264 w 319"/>
                  <a:gd name="T81" fmla="*/ 237 h 286"/>
                  <a:gd name="T82" fmla="*/ 287 w 319"/>
                  <a:gd name="T83" fmla="*/ 246 h 286"/>
                  <a:gd name="T84" fmla="*/ 302 w 319"/>
                  <a:gd name="T85" fmla="*/ 255 h 286"/>
                  <a:gd name="T86" fmla="*/ 318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1" name="Freeform 43"/>
              <p:cNvSpPr>
                <a:spLocks/>
              </p:cNvSpPr>
              <p:nvPr/>
            </p:nvSpPr>
            <p:spPr bwMode="auto">
              <a:xfrm>
                <a:off x="5049" y="578"/>
                <a:ext cx="551" cy="335"/>
              </a:xfrm>
              <a:custGeom>
                <a:avLst/>
                <a:gdLst>
                  <a:gd name="T0" fmla="*/ 534 w 551"/>
                  <a:gd name="T1" fmla="*/ 48 h 335"/>
                  <a:gd name="T2" fmla="*/ 550 w 551"/>
                  <a:gd name="T3" fmla="*/ 117 h 335"/>
                  <a:gd name="T4" fmla="*/ 540 w 551"/>
                  <a:gd name="T5" fmla="*/ 142 h 335"/>
                  <a:gd name="T6" fmla="*/ 517 w 551"/>
                  <a:gd name="T7" fmla="*/ 179 h 335"/>
                  <a:gd name="T8" fmla="*/ 493 w 551"/>
                  <a:gd name="T9" fmla="*/ 212 h 335"/>
                  <a:gd name="T10" fmla="*/ 465 w 551"/>
                  <a:gd name="T11" fmla="*/ 239 h 335"/>
                  <a:gd name="T12" fmla="*/ 430 w 551"/>
                  <a:gd name="T13" fmla="*/ 267 h 335"/>
                  <a:gd name="T14" fmla="*/ 397 w 551"/>
                  <a:gd name="T15" fmla="*/ 286 h 335"/>
                  <a:gd name="T16" fmla="*/ 361 w 551"/>
                  <a:gd name="T17" fmla="*/ 304 h 335"/>
                  <a:gd name="T18" fmla="*/ 315 w 551"/>
                  <a:gd name="T19" fmla="*/ 320 h 335"/>
                  <a:gd name="T20" fmla="*/ 280 w 551"/>
                  <a:gd name="T21" fmla="*/ 328 h 335"/>
                  <a:gd name="T22" fmla="*/ 238 w 551"/>
                  <a:gd name="T23" fmla="*/ 334 h 335"/>
                  <a:gd name="T24" fmla="*/ 199 w 551"/>
                  <a:gd name="T25" fmla="*/ 334 h 335"/>
                  <a:gd name="T26" fmla="*/ 157 w 551"/>
                  <a:gd name="T27" fmla="*/ 329 h 335"/>
                  <a:gd name="T28" fmla="*/ 114 w 551"/>
                  <a:gd name="T29" fmla="*/ 317 h 335"/>
                  <a:gd name="T30" fmla="*/ 75 w 551"/>
                  <a:gd name="T31" fmla="*/ 298 h 335"/>
                  <a:gd name="T32" fmla="*/ 52 w 551"/>
                  <a:gd name="T33" fmla="*/ 282 h 335"/>
                  <a:gd name="T34" fmla="*/ 24 w 551"/>
                  <a:gd name="T35" fmla="*/ 258 h 335"/>
                  <a:gd name="T36" fmla="*/ 9 w 551"/>
                  <a:gd name="T37" fmla="*/ 238 h 335"/>
                  <a:gd name="T38" fmla="*/ 0 w 551"/>
                  <a:gd name="T39" fmla="*/ 222 h 335"/>
                  <a:gd name="T40" fmla="*/ 0 w 551"/>
                  <a:gd name="T41" fmla="*/ 204 h 335"/>
                  <a:gd name="T42" fmla="*/ 6 w 551"/>
                  <a:gd name="T43" fmla="*/ 182 h 335"/>
                  <a:gd name="T44" fmla="*/ 18 w 551"/>
                  <a:gd name="T45" fmla="*/ 166 h 335"/>
                  <a:gd name="T46" fmla="*/ 27 w 551"/>
                  <a:gd name="T47" fmla="*/ 131 h 335"/>
                  <a:gd name="T48" fmla="*/ 31 w 551"/>
                  <a:gd name="T49" fmla="*/ 112 h 335"/>
                  <a:gd name="T50" fmla="*/ 283 w 551"/>
                  <a:gd name="T51" fmla="*/ 128 h 335"/>
                  <a:gd name="T52" fmla="*/ 316 w 551"/>
                  <a:gd name="T53" fmla="*/ 122 h 335"/>
                  <a:gd name="T54" fmla="*/ 357 w 551"/>
                  <a:gd name="T55" fmla="*/ 109 h 335"/>
                  <a:gd name="T56" fmla="*/ 388 w 551"/>
                  <a:gd name="T57" fmla="*/ 93 h 335"/>
                  <a:gd name="T58" fmla="*/ 421 w 551"/>
                  <a:gd name="T59" fmla="*/ 73 h 335"/>
                  <a:gd name="T60" fmla="*/ 453 w 551"/>
                  <a:gd name="T61" fmla="*/ 44 h 335"/>
                  <a:gd name="T62" fmla="*/ 472 w 551"/>
                  <a:gd name="T63" fmla="*/ 19 h 335"/>
                  <a:gd name="T64" fmla="*/ 486 w 551"/>
                  <a:gd name="T65" fmla="*/ 0 h 335"/>
                  <a:gd name="T66" fmla="*/ 534 w 551"/>
                  <a:gd name="T67" fmla="*/ 4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2" name="Freeform 44"/>
              <p:cNvSpPr>
                <a:spLocks/>
              </p:cNvSpPr>
              <p:nvPr/>
            </p:nvSpPr>
            <p:spPr bwMode="auto">
              <a:xfrm>
                <a:off x="5145" y="160"/>
                <a:ext cx="475" cy="552"/>
              </a:xfrm>
              <a:custGeom>
                <a:avLst/>
                <a:gdLst>
                  <a:gd name="T0" fmla="*/ 0 w 475"/>
                  <a:gd name="T1" fmla="*/ 0 h 552"/>
                  <a:gd name="T2" fmla="*/ 0 w 475"/>
                  <a:gd name="T3" fmla="*/ 294 h 552"/>
                  <a:gd name="T4" fmla="*/ 28 w 475"/>
                  <a:gd name="T5" fmla="*/ 291 h 552"/>
                  <a:gd name="T6" fmla="*/ 63 w 475"/>
                  <a:gd name="T7" fmla="*/ 293 h 552"/>
                  <a:gd name="T8" fmla="*/ 121 w 475"/>
                  <a:gd name="T9" fmla="*/ 299 h 552"/>
                  <a:gd name="T10" fmla="*/ 178 w 475"/>
                  <a:gd name="T11" fmla="*/ 310 h 552"/>
                  <a:gd name="T12" fmla="*/ 231 w 475"/>
                  <a:gd name="T13" fmla="*/ 323 h 552"/>
                  <a:gd name="T14" fmla="*/ 274 w 475"/>
                  <a:gd name="T15" fmla="*/ 339 h 552"/>
                  <a:gd name="T16" fmla="*/ 325 w 475"/>
                  <a:gd name="T17" fmla="*/ 364 h 552"/>
                  <a:gd name="T18" fmla="*/ 364 w 475"/>
                  <a:gd name="T19" fmla="*/ 390 h 552"/>
                  <a:gd name="T20" fmla="*/ 393 w 475"/>
                  <a:gd name="T21" fmla="*/ 415 h 552"/>
                  <a:gd name="T22" fmla="*/ 414 w 475"/>
                  <a:gd name="T23" fmla="*/ 439 h 552"/>
                  <a:gd name="T24" fmla="*/ 427 w 475"/>
                  <a:gd name="T25" fmla="*/ 461 h 552"/>
                  <a:gd name="T26" fmla="*/ 439 w 475"/>
                  <a:gd name="T27" fmla="*/ 488 h 552"/>
                  <a:gd name="T28" fmla="*/ 444 w 475"/>
                  <a:gd name="T29" fmla="*/ 513 h 552"/>
                  <a:gd name="T30" fmla="*/ 451 w 475"/>
                  <a:gd name="T31" fmla="*/ 551 h 552"/>
                  <a:gd name="T32" fmla="*/ 457 w 475"/>
                  <a:gd name="T33" fmla="*/ 518 h 552"/>
                  <a:gd name="T34" fmla="*/ 466 w 475"/>
                  <a:gd name="T35" fmla="*/ 481 h 552"/>
                  <a:gd name="T36" fmla="*/ 469 w 475"/>
                  <a:gd name="T37" fmla="*/ 453 h 552"/>
                  <a:gd name="T38" fmla="*/ 474 w 475"/>
                  <a:gd name="T39" fmla="*/ 420 h 552"/>
                  <a:gd name="T40" fmla="*/ 472 w 475"/>
                  <a:gd name="T41" fmla="*/ 393 h 552"/>
                  <a:gd name="T42" fmla="*/ 466 w 475"/>
                  <a:gd name="T43" fmla="*/ 361 h 552"/>
                  <a:gd name="T44" fmla="*/ 459 w 475"/>
                  <a:gd name="T45" fmla="*/ 317 h 552"/>
                  <a:gd name="T46" fmla="*/ 444 w 475"/>
                  <a:gd name="T47" fmla="*/ 279 h 552"/>
                  <a:gd name="T48" fmla="*/ 424 w 475"/>
                  <a:gd name="T49" fmla="*/ 238 h 552"/>
                  <a:gd name="T50" fmla="*/ 399 w 475"/>
                  <a:gd name="T51" fmla="*/ 196 h 552"/>
                  <a:gd name="T52" fmla="*/ 363 w 475"/>
                  <a:gd name="T53" fmla="*/ 152 h 552"/>
                  <a:gd name="T54" fmla="*/ 322 w 475"/>
                  <a:gd name="T55" fmla="*/ 116 h 552"/>
                  <a:gd name="T56" fmla="*/ 286 w 475"/>
                  <a:gd name="T57" fmla="*/ 87 h 552"/>
                  <a:gd name="T58" fmla="*/ 241 w 475"/>
                  <a:gd name="T59" fmla="*/ 60 h 552"/>
                  <a:gd name="T60" fmla="*/ 195 w 475"/>
                  <a:gd name="T61" fmla="*/ 40 h 552"/>
                  <a:gd name="T62" fmla="*/ 141 w 475"/>
                  <a:gd name="T63" fmla="*/ 21 h 552"/>
                  <a:gd name="T64" fmla="*/ 94 w 475"/>
                  <a:gd name="T65" fmla="*/ 10 h 552"/>
                  <a:gd name="T66" fmla="*/ 39 w 475"/>
                  <a:gd name="T67" fmla="*/ 3 h 552"/>
                  <a:gd name="T68" fmla="*/ 0 w 475"/>
                  <a:gd name="T6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3" name="Freeform 45"/>
              <p:cNvSpPr>
                <a:spLocks/>
              </p:cNvSpPr>
              <p:nvPr/>
            </p:nvSpPr>
            <p:spPr bwMode="auto">
              <a:xfrm>
                <a:off x="5176" y="727"/>
                <a:ext cx="156" cy="118"/>
              </a:xfrm>
              <a:custGeom>
                <a:avLst/>
                <a:gdLst>
                  <a:gd name="T0" fmla="*/ 83 w 156"/>
                  <a:gd name="T1" fmla="*/ 0 h 118"/>
                  <a:gd name="T2" fmla="*/ 134 w 156"/>
                  <a:gd name="T3" fmla="*/ 19 h 118"/>
                  <a:gd name="T4" fmla="*/ 152 w 156"/>
                  <a:gd name="T5" fmla="*/ 46 h 118"/>
                  <a:gd name="T6" fmla="*/ 155 w 156"/>
                  <a:gd name="T7" fmla="*/ 70 h 118"/>
                  <a:gd name="T8" fmla="*/ 155 w 156"/>
                  <a:gd name="T9" fmla="*/ 84 h 118"/>
                  <a:gd name="T10" fmla="*/ 146 w 156"/>
                  <a:gd name="T11" fmla="*/ 100 h 118"/>
                  <a:gd name="T12" fmla="*/ 126 w 156"/>
                  <a:gd name="T13" fmla="*/ 108 h 118"/>
                  <a:gd name="T14" fmla="*/ 105 w 156"/>
                  <a:gd name="T15" fmla="*/ 114 h 118"/>
                  <a:gd name="T16" fmla="*/ 86 w 156"/>
                  <a:gd name="T17" fmla="*/ 117 h 118"/>
                  <a:gd name="T18" fmla="*/ 69 w 156"/>
                  <a:gd name="T19" fmla="*/ 117 h 118"/>
                  <a:gd name="T20" fmla="*/ 41 w 156"/>
                  <a:gd name="T21" fmla="*/ 112 h 118"/>
                  <a:gd name="T22" fmla="*/ 21 w 156"/>
                  <a:gd name="T23" fmla="*/ 107 h 118"/>
                  <a:gd name="T24" fmla="*/ 9 w 156"/>
                  <a:gd name="T25" fmla="*/ 98 h 118"/>
                  <a:gd name="T26" fmla="*/ 2 w 156"/>
                  <a:gd name="T27" fmla="*/ 90 h 118"/>
                  <a:gd name="T28" fmla="*/ 0 w 156"/>
                  <a:gd name="T29" fmla="*/ 78 h 118"/>
                  <a:gd name="T30" fmla="*/ 2 w 156"/>
                  <a:gd name="T31" fmla="*/ 60 h 118"/>
                  <a:gd name="T32" fmla="*/ 9 w 156"/>
                  <a:gd name="T33" fmla="*/ 11 h 118"/>
                  <a:gd name="T34" fmla="*/ 83 w 156"/>
                  <a:gd name="T3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gradFill rotWithShape="0">
                <a:gsLst>
                  <a:gs pos="0">
                    <a:schemeClr val="folHlink"/>
                  </a:gs>
                  <a:gs pos="100000">
                    <a:schemeClr va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4" name="Freeform 46"/>
              <p:cNvSpPr>
                <a:spLocks/>
              </p:cNvSpPr>
              <p:nvPr/>
            </p:nvSpPr>
            <p:spPr bwMode="auto">
              <a:xfrm>
                <a:off x="5172" y="740"/>
                <a:ext cx="88" cy="74"/>
              </a:xfrm>
              <a:custGeom>
                <a:avLst/>
                <a:gdLst>
                  <a:gd name="T0" fmla="*/ 0 w 88"/>
                  <a:gd name="T1" fmla="*/ 68 h 74"/>
                  <a:gd name="T2" fmla="*/ 11 w 88"/>
                  <a:gd name="T3" fmla="*/ 0 h 74"/>
                  <a:gd name="T4" fmla="*/ 54 w 88"/>
                  <a:gd name="T5" fmla="*/ 5 h 74"/>
                  <a:gd name="T6" fmla="*/ 87 w 88"/>
                  <a:gd name="T7" fmla="*/ 9 h 74"/>
                  <a:gd name="T8" fmla="*/ 78 w 88"/>
                  <a:gd name="T9" fmla="*/ 73 h 74"/>
                  <a:gd name="T10" fmla="*/ 75 w 88"/>
                  <a:gd name="T11" fmla="*/ 58 h 74"/>
                  <a:gd name="T12" fmla="*/ 65 w 88"/>
                  <a:gd name="T13" fmla="*/ 47 h 74"/>
                  <a:gd name="T14" fmla="*/ 47 w 88"/>
                  <a:gd name="T15" fmla="*/ 44 h 74"/>
                  <a:gd name="T16" fmla="*/ 27 w 88"/>
                  <a:gd name="T17" fmla="*/ 45 h 74"/>
                  <a:gd name="T18" fmla="*/ 11 w 88"/>
                  <a:gd name="T19" fmla="*/ 52 h 74"/>
                  <a:gd name="T20" fmla="*/ 0 w 88"/>
                  <a:gd name="T21"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5" name="Freeform 47"/>
              <p:cNvSpPr>
                <a:spLocks/>
              </p:cNvSpPr>
              <p:nvPr/>
            </p:nvSpPr>
            <p:spPr bwMode="auto">
              <a:xfrm>
                <a:off x="5049" y="520"/>
                <a:ext cx="319" cy="286"/>
              </a:xfrm>
              <a:custGeom>
                <a:avLst/>
                <a:gdLst>
                  <a:gd name="T0" fmla="*/ 1 w 319"/>
                  <a:gd name="T1" fmla="*/ 275 h 286"/>
                  <a:gd name="T2" fmla="*/ 3 w 319"/>
                  <a:gd name="T3" fmla="*/ 254 h 286"/>
                  <a:gd name="T4" fmla="*/ 12 w 319"/>
                  <a:gd name="T5" fmla="*/ 235 h 286"/>
                  <a:gd name="T6" fmla="*/ 19 w 319"/>
                  <a:gd name="T7" fmla="*/ 219 h 286"/>
                  <a:gd name="T8" fmla="*/ 24 w 319"/>
                  <a:gd name="T9" fmla="*/ 194 h 286"/>
                  <a:gd name="T10" fmla="*/ 30 w 319"/>
                  <a:gd name="T11" fmla="*/ 161 h 286"/>
                  <a:gd name="T12" fmla="*/ 34 w 319"/>
                  <a:gd name="T13" fmla="*/ 126 h 286"/>
                  <a:gd name="T14" fmla="*/ 37 w 319"/>
                  <a:gd name="T15" fmla="*/ 94 h 286"/>
                  <a:gd name="T16" fmla="*/ 39 w 319"/>
                  <a:gd name="T17" fmla="*/ 67 h 286"/>
                  <a:gd name="T18" fmla="*/ 40 w 319"/>
                  <a:gd name="T19" fmla="*/ 43 h 286"/>
                  <a:gd name="T20" fmla="*/ 48 w 319"/>
                  <a:gd name="T21" fmla="*/ 29 h 286"/>
                  <a:gd name="T22" fmla="*/ 63 w 319"/>
                  <a:gd name="T23" fmla="*/ 16 h 286"/>
                  <a:gd name="T24" fmla="*/ 78 w 319"/>
                  <a:gd name="T25" fmla="*/ 9 h 286"/>
                  <a:gd name="T26" fmla="*/ 102 w 319"/>
                  <a:gd name="T27" fmla="*/ 2 h 286"/>
                  <a:gd name="T28" fmla="*/ 129 w 319"/>
                  <a:gd name="T29" fmla="*/ 0 h 286"/>
                  <a:gd name="T30" fmla="*/ 171 w 319"/>
                  <a:gd name="T31" fmla="*/ 0 h 286"/>
                  <a:gd name="T32" fmla="*/ 208 w 319"/>
                  <a:gd name="T33" fmla="*/ 2 h 286"/>
                  <a:gd name="T34" fmla="*/ 244 w 319"/>
                  <a:gd name="T35" fmla="*/ 9 h 286"/>
                  <a:gd name="T36" fmla="*/ 277 w 319"/>
                  <a:gd name="T37" fmla="*/ 21 h 286"/>
                  <a:gd name="T38" fmla="*/ 298 w 319"/>
                  <a:gd name="T39" fmla="*/ 35 h 286"/>
                  <a:gd name="T40" fmla="*/ 310 w 319"/>
                  <a:gd name="T41" fmla="*/ 47 h 286"/>
                  <a:gd name="T42" fmla="*/ 318 w 319"/>
                  <a:gd name="T43" fmla="*/ 61 h 286"/>
                  <a:gd name="T44" fmla="*/ 316 w 319"/>
                  <a:gd name="T45" fmla="*/ 75 h 286"/>
                  <a:gd name="T46" fmla="*/ 313 w 319"/>
                  <a:gd name="T47" fmla="*/ 89 h 286"/>
                  <a:gd name="T48" fmla="*/ 303 w 319"/>
                  <a:gd name="T49" fmla="*/ 104 h 286"/>
                  <a:gd name="T50" fmla="*/ 295 w 319"/>
                  <a:gd name="T51" fmla="*/ 123 h 286"/>
                  <a:gd name="T52" fmla="*/ 291 w 319"/>
                  <a:gd name="T53" fmla="*/ 149 h 286"/>
                  <a:gd name="T54" fmla="*/ 288 w 319"/>
                  <a:gd name="T55" fmla="*/ 176 h 286"/>
                  <a:gd name="T56" fmla="*/ 283 w 319"/>
                  <a:gd name="T57" fmla="*/ 200 h 286"/>
                  <a:gd name="T58" fmla="*/ 282 w 319"/>
                  <a:gd name="T59" fmla="*/ 235 h 286"/>
                  <a:gd name="T60" fmla="*/ 280 w 319"/>
                  <a:gd name="T61" fmla="*/ 265 h 286"/>
                  <a:gd name="T62" fmla="*/ 280 w 319"/>
                  <a:gd name="T63" fmla="*/ 285 h 286"/>
                  <a:gd name="T64" fmla="*/ 270 w 319"/>
                  <a:gd name="T65" fmla="*/ 260 h 286"/>
                  <a:gd name="T66" fmla="*/ 250 w 319"/>
                  <a:gd name="T67" fmla="*/ 248 h 286"/>
                  <a:gd name="T68" fmla="*/ 232 w 319"/>
                  <a:gd name="T69" fmla="*/ 241 h 286"/>
                  <a:gd name="T70" fmla="*/ 210 w 319"/>
                  <a:gd name="T71" fmla="*/ 236 h 286"/>
                  <a:gd name="T72" fmla="*/ 175 w 319"/>
                  <a:gd name="T73" fmla="*/ 229 h 286"/>
                  <a:gd name="T74" fmla="*/ 141 w 319"/>
                  <a:gd name="T75" fmla="*/ 228 h 286"/>
                  <a:gd name="T76" fmla="*/ 121 w 319"/>
                  <a:gd name="T77" fmla="*/ 228 h 286"/>
                  <a:gd name="T78" fmla="*/ 90 w 319"/>
                  <a:gd name="T79" fmla="*/ 230 h 286"/>
                  <a:gd name="T80" fmla="*/ 54 w 319"/>
                  <a:gd name="T81" fmla="*/ 237 h 286"/>
                  <a:gd name="T82" fmla="*/ 31 w 319"/>
                  <a:gd name="T83" fmla="*/ 246 h 286"/>
                  <a:gd name="T84" fmla="*/ 16 w 319"/>
                  <a:gd name="T85" fmla="*/ 255 h 286"/>
                  <a:gd name="T86" fmla="*/ 0 w 319"/>
                  <a:gd name="T87" fmla="*/ 268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6" name="Freeform 48"/>
              <p:cNvSpPr>
                <a:spLocks/>
              </p:cNvSpPr>
              <p:nvPr/>
            </p:nvSpPr>
            <p:spPr bwMode="auto">
              <a:xfrm>
                <a:off x="4319" y="160"/>
                <a:ext cx="832" cy="420"/>
              </a:xfrm>
              <a:custGeom>
                <a:avLst/>
                <a:gdLst>
                  <a:gd name="T0" fmla="*/ 0 w 832"/>
                  <a:gd name="T1" fmla="*/ 0 h 420"/>
                  <a:gd name="T2" fmla="*/ 0 w 832"/>
                  <a:gd name="T3" fmla="*/ 356 h 420"/>
                  <a:gd name="T4" fmla="*/ 84 w 832"/>
                  <a:gd name="T5" fmla="*/ 374 h 420"/>
                  <a:gd name="T6" fmla="*/ 153 w 832"/>
                  <a:gd name="T7" fmla="*/ 393 h 420"/>
                  <a:gd name="T8" fmla="*/ 210 w 832"/>
                  <a:gd name="T9" fmla="*/ 404 h 420"/>
                  <a:gd name="T10" fmla="*/ 258 w 832"/>
                  <a:gd name="T11" fmla="*/ 410 h 420"/>
                  <a:gd name="T12" fmla="*/ 312 w 832"/>
                  <a:gd name="T13" fmla="*/ 416 h 420"/>
                  <a:gd name="T14" fmla="*/ 402 w 832"/>
                  <a:gd name="T15" fmla="*/ 419 h 420"/>
                  <a:gd name="T16" fmla="*/ 485 w 832"/>
                  <a:gd name="T17" fmla="*/ 412 h 420"/>
                  <a:gd name="T18" fmla="*/ 570 w 832"/>
                  <a:gd name="T19" fmla="*/ 399 h 420"/>
                  <a:gd name="T20" fmla="*/ 652 w 832"/>
                  <a:gd name="T21" fmla="*/ 377 h 420"/>
                  <a:gd name="T22" fmla="*/ 724 w 832"/>
                  <a:gd name="T23" fmla="*/ 347 h 420"/>
                  <a:gd name="T24" fmla="*/ 784 w 832"/>
                  <a:gd name="T25" fmla="*/ 306 h 420"/>
                  <a:gd name="T26" fmla="*/ 829 w 832"/>
                  <a:gd name="T27" fmla="*/ 291 h 420"/>
                  <a:gd name="T28" fmla="*/ 831 w 832"/>
                  <a:gd name="T29" fmla="*/ 2 h 420"/>
                  <a:gd name="T30" fmla="*/ 786 w 832"/>
                  <a:gd name="T31" fmla="*/ 9 h 420"/>
                  <a:gd name="T32" fmla="*/ 726 w 832"/>
                  <a:gd name="T33" fmla="*/ 29 h 420"/>
                  <a:gd name="T34" fmla="*/ 654 w 832"/>
                  <a:gd name="T35" fmla="*/ 55 h 420"/>
                  <a:gd name="T36" fmla="*/ 585 w 832"/>
                  <a:gd name="T37" fmla="*/ 70 h 420"/>
                  <a:gd name="T38" fmla="*/ 515 w 832"/>
                  <a:gd name="T39" fmla="*/ 78 h 420"/>
                  <a:gd name="T40" fmla="*/ 468 w 832"/>
                  <a:gd name="T41" fmla="*/ 82 h 420"/>
                  <a:gd name="T42" fmla="*/ 428 w 832"/>
                  <a:gd name="T43" fmla="*/ 84 h 420"/>
                  <a:gd name="T44" fmla="*/ 358 w 832"/>
                  <a:gd name="T45" fmla="*/ 84 h 420"/>
                  <a:gd name="T46" fmla="*/ 314 w 832"/>
                  <a:gd name="T47" fmla="*/ 81 h 420"/>
                  <a:gd name="T48" fmla="*/ 274 w 832"/>
                  <a:gd name="T49" fmla="*/ 76 h 420"/>
                  <a:gd name="T50" fmla="*/ 229 w 832"/>
                  <a:gd name="T51" fmla="*/ 73 h 420"/>
                  <a:gd name="T52" fmla="*/ 190 w 832"/>
                  <a:gd name="T53" fmla="*/ 66 h 420"/>
                  <a:gd name="T54" fmla="*/ 140 w 832"/>
                  <a:gd name="T55" fmla="*/ 57 h 420"/>
                  <a:gd name="T56" fmla="*/ 96 w 832"/>
                  <a:gd name="T57" fmla="*/ 44 h 420"/>
                  <a:gd name="T58" fmla="*/ 49 w 832"/>
                  <a:gd name="T59" fmla="*/ 24 h 420"/>
                  <a:gd name="T60" fmla="*/ 0 w 832"/>
                  <a:gd name="T61"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gradFill rotWithShape="0">
                <a:gsLst>
                  <a:gs pos="0">
                    <a:schemeClr val="folHlink"/>
                  </a:gs>
                  <a:gs pos="50000">
                    <a:schemeClr val="accent1"/>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097" name="Rectangle 49"/>
          <p:cNvSpPr>
            <a:spLocks noGrp="1" noChangeArrowheads="1"/>
          </p:cNvSpPr>
          <p:nvPr>
            <p:ph type="title"/>
          </p:nvPr>
        </p:nvSpPr>
        <p:spPr bwMode="auto">
          <a:xfrm>
            <a:off x="914400" y="9144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fr-FR"/>
              <a:t>Modifiez le style du titre</a:t>
            </a:r>
            <a:endParaRPr lang="en-US"/>
          </a:p>
        </p:txBody>
      </p:sp>
      <p:sp>
        <p:nvSpPr>
          <p:cNvPr id="2098" name="Rectangle 50"/>
          <p:cNvSpPr>
            <a:spLocks noGrp="1" noChangeArrowheads="1"/>
          </p:cNvSpPr>
          <p:nvPr>
            <p:ph type="body" idx="1"/>
          </p:nvPr>
        </p:nvSpPr>
        <p:spPr bwMode="auto">
          <a:xfrm>
            <a:off x="914400" y="22860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099" name="Rectangle 51"/>
          <p:cNvSpPr>
            <a:spLocks noGrp="1" noChangeArrowheads="1"/>
          </p:cNvSpPr>
          <p:nvPr>
            <p:ph type="dt" sz="half" idx="2"/>
          </p:nvPr>
        </p:nvSpPr>
        <p:spPr bwMode="auto">
          <a:xfrm>
            <a:off x="914400" y="6326188"/>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lvl1pPr>
          </a:lstStyle>
          <a:p>
            <a:endParaRPr lang="en-US"/>
          </a:p>
        </p:txBody>
      </p:sp>
      <p:sp>
        <p:nvSpPr>
          <p:cNvPr id="2100" name="Rectangle 52"/>
          <p:cNvSpPr>
            <a:spLocks noGrp="1" noChangeArrowheads="1"/>
          </p:cNvSpPr>
          <p:nvPr>
            <p:ph type="ftr" sz="quarter" idx="3"/>
          </p:nvPr>
        </p:nvSpPr>
        <p:spPr bwMode="auto">
          <a:xfrm>
            <a:off x="4165600" y="64008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lvl1pPr>
          </a:lstStyle>
          <a:p>
            <a:r>
              <a:rPr lang="en-US"/>
              <a:t>RJH CALIGULA</a:t>
            </a:r>
          </a:p>
        </p:txBody>
      </p:sp>
      <p:sp>
        <p:nvSpPr>
          <p:cNvPr id="2101" name="Rectangle 53"/>
          <p:cNvSpPr>
            <a:spLocks noGrp="1" noChangeArrowheads="1"/>
          </p:cNvSpPr>
          <p:nvPr>
            <p:ph type="sldNum" sz="quarter" idx="4"/>
          </p:nvPr>
        </p:nvSpPr>
        <p:spPr bwMode="auto">
          <a:xfrm>
            <a:off x="8737600" y="6326188"/>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lvl1pPr>
          </a:lstStyle>
          <a:p>
            <a:fld id="{1E7AF404-4DFD-4E47-8D25-CD2F7DC26A7F}" type="slidenum">
              <a:rPr lang="en-US"/>
              <a:pPr/>
              <a:t>‹N°›</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cs typeface="Arial" charset="0"/>
        </a:defRPr>
      </a:lvl2pPr>
      <a:lvl3pPr algn="ctr" rtl="0" eaLnBrk="1" fontAlgn="base" hangingPunct="1">
        <a:spcBef>
          <a:spcPct val="0"/>
        </a:spcBef>
        <a:spcAft>
          <a:spcPct val="0"/>
        </a:spcAft>
        <a:defRPr sz="4400">
          <a:solidFill>
            <a:schemeClr val="tx2"/>
          </a:solidFill>
          <a:latin typeface="Times New Roman" pitchFamily="18" charset="0"/>
          <a:cs typeface="Arial" charset="0"/>
        </a:defRPr>
      </a:lvl3pPr>
      <a:lvl4pPr algn="ctr" rtl="0" eaLnBrk="1" fontAlgn="base" hangingPunct="1">
        <a:spcBef>
          <a:spcPct val="0"/>
        </a:spcBef>
        <a:spcAft>
          <a:spcPct val="0"/>
        </a:spcAft>
        <a:defRPr sz="4400">
          <a:solidFill>
            <a:schemeClr val="tx2"/>
          </a:solidFill>
          <a:latin typeface="Times New Roman" pitchFamily="18" charset="0"/>
          <a:cs typeface="Arial" charset="0"/>
        </a:defRPr>
      </a:lvl4pPr>
      <a:lvl5pPr algn="ctr" rtl="0" eaLnBrk="1" fontAlgn="base" hangingPunct="1">
        <a:spcBef>
          <a:spcPct val="0"/>
        </a:spcBef>
        <a:spcAft>
          <a:spcPct val="0"/>
        </a:spcAft>
        <a:defRPr sz="4400">
          <a:solidFill>
            <a:schemeClr val="tx2"/>
          </a:solidFill>
          <a:latin typeface="Times New Roman" pitchFamily="18" charset="0"/>
          <a:cs typeface="Arial" charset="0"/>
        </a:defRPr>
      </a:lvl5pPr>
      <a:lvl6pPr marL="457200" algn="ctr" rtl="0" eaLnBrk="1" fontAlgn="base" hangingPunct="1">
        <a:spcBef>
          <a:spcPct val="0"/>
        </a:spcBef>
        <a:spcAft>
          <a:spcPct val="0"/>
        </a:spcAft>
        <a:defRPr sz="4400">
          <a:solidFill>
            <a:schemeClr val="tx2"/>
          </a:solidFill>
          <a:latin typeface="Times New Roman" pitchFamily="18" charset="0"/>
          <a:cs typeface="Arial" charset="0"/>
        </a:defRPr>
      </a:lvl6pPr>
      <a:lvl7pPr marL="914400" algn="ctr" rtl="0" eaLnBrk="1" fontAlgn="base" hangingPunct="1">
        <a:spcBef>
          <a:spcPct val="0"/>
        </a:spcBef>
        <a:spcAft>
          <a:spcPct val="0"/>
        </a:spcAft>
        <a:defRPr sz="4400">
          <a:solidFill>
            <a:schemeClr val="tx2"/>
          </a:solidFill>
          <a:latin typeface="Times New Roman" pitchFamily="18" charset="0"/>
          <a:cs typeface="Arial" charset="0"/>
        </a:defRPr>
      </a:lvl7pPr>
      <a:lvl8pPr marL="1371600" algn="ctr" rtl="0" eaLnBrk="1" fontAlgn="base" hangingPunct="1">
        <a:spcBef>
          <a:spcPct val="0"/>
        </a:spcBef>
        <a:spcAft>
          <a:spcPct val="0"/>
        </a:spcAft>
        <a:defRPr sz="4400">
          <a:solidFill>
            <a:schemeClr val="tx2"/>
          </a:solidFill>
          <a:latin typeface="Times New Roman" pitchFamily="18" charset="0"/>
          <a:cs typeface="Arial" charset="0"/>
        </a:defRPr>
      </a:lvl8pPr>
      <a:lvl9pPr marL="1828800" algn="ctr" rtl="0" eaLnBrk="1" fontAlgn="base" hangingPunct="1">
        <a:spcBef>
          <a:spcPct val="0"/>
        </a:spcBef>
        <a:spcAft>
          <a:spcPct val="0"/>
        </a:spcAft>
        <a:defRPr sz="4400">
          <a:solidFill>
            <a:schemeClr val="tx2"/>
          </a:solidFill>
          <a:latin typeface="Times New Roman" pitchFamily="18"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cs typeface="+mn-cs"/>
        </a:defRPr>
      </a:lvl2pPr>
      <a:lvl3pPr marL="1143000" indent="-228600" algn="l" rtl="0" eaLnBrk="1" fontAlgn="base" hangingPunct="1">
        <a:spcBef>
          <a:spcPct val="20000"/>
        </a:spcBef>
        <a:spcAft>
          <a:spcPct val="0"/>
        </a:spcAft>
        <a:buChar char="•"/>
        <a:defRPr sz="3200">
          <a:solidFill>
            <a:schemeClr val="tx1"/>
          </a:solidFill>
          <a:latin typeface="+mn-lt"/>
          <a:cs typeface="+mn-cs"/>
        </a:defRPr>
      </a:lvl3pPr>
      <a:lvl4pPr marL="1600200" indent="-228600" algn="l" rtl="0" eaLnBrk="1" fontAlgn="base" hangingPunct="1">
        <a:spcBef>
          <a:spcPct val="20000"/>
        </a:spcBef>
        <a:spcAft>
          <a:spcPct val="0"/>
        </a:spcAft>
        <a:buChar char="–"/>
        <a:defRPr sz="3200">
          <a:solidFill>
            <a:schemeClr val="tx1"/>
          </a:solidFill>
          <a:latin typeface="+mn-lt"/>
          <a:cs typeface="+mn-cs"/>
        </a:defRPr>
      </a:lvl4pPr>
      <a:lvl5pPr marL="2057400" indent="-228600" algn="l" rtl="0" eaLnBrk="1" fontAlgn="base" hangingPunct="1">
        <a:spcBef>
          <a:spcPct val="20000"/>
        </a:spcBef>
        <a:spcAft>
          <a:spcPct val="0"/>
        </a:spcAft>
        <a:buChar char="•"/>
        <a:defRPr sz="3200">
          <a:solidFill>
            <a:schemeClr val="tx1"/>
          </a:solidFill>
          <a:latin typeface="+mn-lt"/>
          <a:cs typeface="+mn-cs"/>
        </a:defRPr>
      </a:lvl5pPr>
      <a:lvl6pPr marL="2514600" indent="-228600" algn="l" rtl="0" eaLnBrk="1" fontAlgn="base" hangingPunct="1">
        <a:spcBef>
          <a:spcPct val="20000"/>
        </a:spcBef>
        <a:spcAft>
          <a:spcPct val="0"/>
        </a:spcAft>
        <a:buChar char="•"/>
        <a:defRPr sz="3200">
          <a:solidFill>
            <a:schemeClr val="tx1"/>
          </a:solidFill>
          <a:latin typeface="+mn-lt"/>
          <a:cs typeface="+mn-cs"/>
        </a:defRPr>
      </a:lvl6pPr>
      <a:lvl7pPr marL="2971800" indent="-228600" algn="l" rtl="0" eaLnBrk="1" fontAlgn="base" hangingPunct="1">
        <a:spcBef>
          <a:spcPct val="20000"/>
        </a:spcBef>
        <a:spcAft>
          <a:spcPct val="0"/>
        </a:spcAft>
        <a:buChar char="•"/>
        <a:defRPr sz="3200">
          <a:solidFill>
            <a:schemeClr val="tx1"/>
          </a:solidFill>
          <a:latin typeface="+mn-lt"/>
          <a:cs typeface="+mn-cs"/>
        </a:defRPr>
      </a:lvl7pPr>
      <a:lvl8pPr marL="3429000" indent="-228600" algn="l" rtl="0" eaLnBrk="1" fontAlgn="base" hangingPunct="1">
        <a:spcBef>
          <a:spcPct val="20000"/>
        </a:spcBef>
        <a:spcAft>
          <a:spcPct val="0"/>
        </a:spcAft>
        <a:buChar char="•"/>
        <a:defRPr sz="3200">
          <a:solidFill>
            <a:schemeClr val="tx1"/>
          </a:solidFill>
          <a:latin typeface="+mn-lt"/>
          <a:cs typeface="+mn-cs"/>
        </a:defRPr>
      </a:lvl8pPr>
      <a:lvl9pPr marL="3886200" indent="-228600" algn="l" rtl="0" eaLnBrk="1" fontAlgn="base" hangingPunct="1">
        <a:spcBef>
          <a:spcPct val="20000"/>
        </a:spcBef>
        <a:spcAft>
          <a:spcPct val="0"/>
        </a:spcAft>
        <a:buChar char="•"/>
        <a:defRPr sz="3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A5DAB3-E5D5-4D86-948D-35FC74D7D2A1}"/>
              </a:ext>
            </a:extLst>
          </p:cNvPr>
          <p:cNvSpPr>
            <a:spLocks noGrp="1"/>
          </p:cNvSpPr>
          <p:nvPr>
            <p:ph type="ctrTitle" sz="quarter"/>
          </p:nvPr>
        </p:nvSpPr>
        <p:spPr/>
        <p:txBody>
          <a:bodyPr/>
          <a:lstStyle/>
          <a:p>
            <a:r>
              <a:rPr lang="fr-FR" dirty="0"/>
              <a:t>Caligula-9</a:t>
            </a:r>
          </a:p>
        </p:txBody>
      </p:sp>
      <p:sp>
        <p:nvSpPr>
          <p:cNvPr id="3" name="Sous-titre 2">
            <a:extLst>
              <a:ext uri="{FF2B5EF4-FFF2-40B4-BE49-F238E27FC236}">
                <a16:creationId xmlns:a16="http://schemas.microsoft.com/office/drawing/2014/main" id="{C1C7532E-2E3F-4B3F-AA49-A28A997C3713}"/>
              </a:ext>
            </a:extLst>
          </p:cNvPr>
          <p:cNvSpPr>
            <a:spLocks noGrp="1"/>
          </p:cNvSpPr>
          <p:nvPr>
            <p:ph type="subTitle" sz="quarter" idx="1"/>
          </p:nvPr>
        </p:nvSpPr>
        <p:spPr/>
        <p:txBody>
          <a:bodyPr/>
          <a:lstStyle/>
          <a:p>
            <a:r>
              <a:rPr lang="fr-FR" dirty="0"/>
              <a:t>Acte II</a:t>
            </a:r>
          </a:p>
          <a:p>
            <a:r>
              <a:rPr lang="fr-FR" dirty="0"/>
              <a:t>Scènes V-VI</a:t>
            </a:r>
          </a:p>
        </p:txBody>
      </p:sp>
      <p:sp>
        <p:nvSpPr>
          <p:cNvPr id="4" name="Espace réservé du pied de page 3">
            <a:extLst>
              <a:ext uri="{FF2B5EF4-FFF2-40B4-BE49-F238E27FC236}">
                <a16:creationId xmlns:a16="http://schemas.microsoft.com/office/drawing/2014/main" id="{4491059C-9A4A-4CFD-BECD-7608C2D72256}"/>
              </a:ext>
            </a:extLst>
          </p:cNvPr>
          <p:cNvSpPr>
            <a:spLocks noGrp="1"/>
          </p:cNvSpPr>
          <p:nvPr>
            <p:ph type="ftr" sz="quarter" idx="3"/>
          </p:nvPr>
        </p:nvSpPr>
        <p:spPr/>
        <p:txBody>
          <a:bodyPr/>
          <a:lstStyle/>
          <a:p>
            <a:r>
              <a:rPr lang="en-US" dirty="0">
                <a:solidFill>
                  <a:srgbClr val="FFFF00"/>
                </a:solidFill>
              </a:rPr>
              <a:t>RJH CALIGULA</a:t>
            </a:r>
          </a:p>
        </p:txBody>
      </p:sp>
      <p:sp>
        <p:nvSpPr>
          <p:cNvPr id="5" name="Espace réservé du numéro de diapositive 4">
            <a:extLst>
              <a:ext uri="{FF2B5EF4-FFF2-40B4-BE49-F238E27FC236}">
                <a16:creationId xmlns:a16="http://schemas.microsoft.com/office/drawing/2014/main" id="{EAE4185A-DA44-4076-96A6-A9512A554D9D}"/>
              </a:ext>
            </a:extLst>
          </p:cNvPr>
          <p:cNvSpPr>
            <a:spLocks noGrp="1"/>
          </p:cNvSpPr>
          <p:nvPr>
            <p:ph type="sldNum" sz="quarter" idx="4"/>
          </p:nvPr>
        </p:nvSpPr>
        <p:spPr/>
        <p:txBody>
          <a:bodyPr/>
          <a:lstStyle/>
          <a:p>
            <a:fld id="{AFC02BE3-B467-4771-AF90-A36D60B397CE}" type="slidenum">
              <a:rPr lang="en-US" smtClean="0"/>
              <a:pPr/>
              <a:t>1</a:t>
            </a:fld>
            <a:endParaRPr lang="en-US"/>
          </a:p>
        </p:txBody>
      </p:sp>
    </p:spTree>
    <p:extLst>
      <p:ext uri="{BB962C8B-B14F-4D97-AF65-F5344CB8AC3E}">
        <p14:creationId xmlns:p14="http://schemas.microsoft.com/office/powerpoint/2010/main" val="1966591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AEA286-A970-4263-BA0E-341F116A06E0}"/>
              </a:ext>
            </a:extLst>
          </p:cNvPr>
          <p:cNvSpPr>
            <a:spLocks noGrp="1"/>
          </p:cNvSpPr>
          <p:nvPr>
            <p:ph type="title"/>
          </p:nvPr>
        </p:nvSpPr>
        <p:spPr/>
        <p:txBody>
          <a:bodyPr/>
          <a:lstStyle/>
          <a:p>
            <a:r>
              <a:rPr lang="fr-FR" dirty="0"/>
              <a:t>Caligula s’amuse à manipuler les patriciens</a:t>
            </a:r>
          </a:p>
        </p:txBody>
      </p:sp>
      <p:sp>
        <p:nvSpPr>
          <p:cNvPr id="3" name="Espace réservé du contenu 2">
            <a:extLst>
              <a:ext uri="{FF2B5EF4-FFF2-40B4-BE49-F238E27FC236}">
                <a16:creationId xmlns:a16="http://schemas.microsoft.com/office/drawing/2014/main" id="{9E107D64-39F8-49EF-AEA1-55D9510F518C}"/>
              </a:ext>
            </a:extLst>
          </p:cNvPr>
          <p:cNvSpPr>
            <a:spLocks noGrp="1"/>
          </p:cNvSpPr>
          <p:nvPr>
            <p:ph idx="1"/>
          </p:nvPr>
        </p:nvSpPr>
        <p:spPr/>
        <p:txBody>
          <a:bodyPr/>
          <a:lstStyle/>
          <a:p>
            <a:pPr algn="ctr">
              <a:buFontTx/>
              <a:buChar char="-"/>
            </a:pPr>
            <a:r>
              <a:rPr lang="fr-FR" sz="2400" b="1" i="1" dirty="0">
                <a:solidFill>
                  <a:schemeClr val="tx2">
                    <a:lumMod val="40000"/>
                    <a:lumOff val="60000"/>
                  </a:schemeClr>
                </a:solidFill>
              </a:rPr>
              <a:t>CALJGULA au vieux patricien:- Bonjour, ma chérie. (Aux autres.) Cherea, j'ai décidé de me restaurer chez toi. Mucius, je me suis permis d'inviter ta femme. (P.78)</a:t>
            </a:r>
          </a:p>
          <a:p>
            <a:pPr algn="just">
              <a:buFontTx/>
              <a:buChar char="-"/>
            </a:pPr>
            <a:r>
              <a:rPr lang="fr-FR" sz="2400" b="1" dirty="0">
                <a:solidFill>
                  <a:schemeClr val="accent1">
                    <a:lumMod val="20000"/>
                    <a:lumOff val="80000"/>
                  </a:schemeClr>
                </a:solidFill>
              </a:rPr>
              <a:t>Caligula se moque des patriciens en les appelant ainsi (ma chérie), ce sont comme les femmes pour lui, ils ne sont pas courageux, et lui; il respecte les courageux…</a:t>
            </a:r>
          </a:p>
          <a:p>
            <a:pPr algn="just">
              <a:buFontTx/>
              <a:buChar char="-"/>
            </a:pPr>
            <a:r>
              <a:rPr lang="fr-FR" sz="2400" b="1" dirty="0">
                <a:solidFill>
                  <a:schemeClr val="accent6">
                    <a:lumMod val="40000"/>
                    <a:lumOff val="60000"/>
                  </a:schemeClr>
                </a:solidFill>
              </a:rPr>
              <a:t>Il attaque l’honneur et le calme de leur maisons; se restaurer chez Cherea, prendre la femme de Mucius, il ne les respecte pas… Tout est permis pour lui avec son pouvoir absolu (sans limites)</a:t>
            </a:r>
          </a:p>
        </p:txBody>
      </p:sp>
      <p:sp>
        <p:nvSpPr>
          <p:cNvPr id="4" name="Espace réservé du pied de page 3">
            <a:extLst>
              <a:ext uri="{FF2B5EF4-FFF2-40B4-BE49-F238E27FC236}">
                <a16:creationId xmlns:a16="http://schemas.microsoft.com/office/drawing/2014/main" id="{99545FF5-03F4-4E22-9A1D-907D29AA6C0B}"/>
              </a:ext>
            </a:extLst>
          </p:cNvPr>
          <p:cNvSpPr>
            <a:spLocks noGrp="1"/>
          </p:cNvSpPr>
          <p:nvPr>
            <p:ph type="ftr" sz="quarter" idx="11"/>
          </p:nvPr>
        </p:nvSpPr>
        <p:spPr/>
        <p:txBody>
          <a:bodyPr/>
          <a:lstStyle/>
          <a:p>
            <a:r>
              <a:rPr lang="en-US"/>
              <a:t>RJH CALIGULA</a:t>
            </a:r>
          </a:p>
        </p:txBody>
      </p:sp>
      <p:sp>
        <p:nvSpPr>
          <p:cNvPr id="5" name="Espace réservé du numéro de diapositive 4">
            <a:extLst>
              <a:ext uri="{FF2B5EF4-FFF2-40B4-BE49-F238E27FC236}">
                <a16:creationId xmlns:a16="http://schemas.microsoft.com/office/drawing/2014/main" id="{2B90092A-93F2-4DF8-99F8-8F1B281EDC64}"/>
              </a:ext>
            </a:extLst>
          </p:cNvPr>
          <p:cNvSpPr>
            <a:spLocks noGrp="1"/>
          </p:cNvSpPr>
          <p:nvPr>
            <p:ph type="sldNum" sz="quarter" idx="12"/>
          </p:nvPr>
        </p:nvSpPr>
        <p:spPr/>
        <p:txBody>
          <a:bodyPr/>
          <a:lstStyle/>
          <a:p>
            <a:fld id="{1A028A57-3D03-42B5-A778-75712BC1D41F}" type="slidenum">
              <a:rPr lang="en-US" smtClean="0"/>
              <a:pPr/>
              <a:t>2</a:t>
            </a:fld>
            <a:endParaRPr lang="en-US" dirty="0"/>
          </a:p>
        </p:txBody>
      </p:sp>
    </p:spTree>
    <p:extLst>
      <p:ext uri="{BB962C8B-B14F-4D97-AF65-F5344CB8AC3E}">
        <p14:creationId xmlns:p14="http://schemas.microsoft.com/office/powerpoint/2010/main" val="241742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B493B9-45CC-44FD-A889-8F32C6D329B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81FD783-3A06-450C-9394-F2CA4437FA02}"/>
              </a:ext>
            </a:extLst>
          </p:cNvPr>
          <p:cNvSpPr>
            <a:spLocks noGrp="1"/>
          </p:cNvSpPr>
          <p:nvPr>
            <p:ph idx="1"/>
          </p:nvPr>
        </p:nvSpPr>
        <p:spPr/>
        <p:txBody>
          <a:bodyPr/>
          <a:lstStyle/>
          <a:p>
            <a:pPr lvl="0" algn="ctr">
              <a:buFontTx/>
              <a:buChar char="-"/>
            </a:pPr>
            <a:r>
              <a:rPr lang="fr-FR" sz="2400" b="1" i="1" dirty="0">
                <a:solidFill>
                  <a:srgbClr val="008A00">
                    <a:lumMod val="40000"/>
                    <a:lumOff val="60000"/>
                  </a:srgbClr>
                </a:solidFill>
              </a:rPr>
              <a:t>J'ai décidé de réduire mon train de maison, de libérer quelques esclaves, et de vous affecter à mon service. Vous voudrez bien préparer la table et la servir.</a:t>
            </a:r>
          </a:p>
          <a:p>
            <a:pPr marL="0" lvl="0" indent="0" algn="ctr">
              <a:buNone/>
            </a:pPr>
            <a:r>
              <a:rPr lang="fr-FR" sz="2400" b="1" i="1" dirty="0">
                <a:solidFill>
                  <a:srgbClr val="008A00">
                    <a:lumMod val="40000"/>
                    <a:lumOff val="60000"/>
                  </a:srgbClr>
                </a:solidFill>
              </a:rPr>
              <a:t>	Les sénateurs se regardent et hésitent. (p.78)</a:t>
            </a:r>
          </a:p>
          <a:p>
            <a:r>
              <a:rPr lang="fr-FR" dirty="0"/>
              <a:t>Il continue l’humiliation et l’irrespect envers eux.. Il les prend comme esclaves dans son château… (attaquer leur dignité…)</a:t>
            </a:r>
          </a:p>
        </p:txBody>
      </p:sp>
      <p:sp>
        <p:nvSpPr>
          <p:cNvPr id="4" name="Espace réservé du pied de page 3">
            <a:extLst>
              <a:ext uri="{FF2B5EF4-FFF2-40B4-BE49-F238E27FC236}">
                <a16:creationId xmlns:a16="http://schemas.microsoft.com/office/drawing/2014/main" id="{15E5C2A3-CE6F-4582-9245-B925DFDC348E}"/>
              </a:ext>
            </a:extLst>
          </p:cNvPr>
          <p:cNvSpPr>
            <a:spLocks noGrp="1"/>
          </p:cNvSpPr>
          <p:nvPr>
            <p:ph type="ftr" sz="quarter" idx="11"/>
          </p:nvPr>
        </p:nvSpPr>
        <p:spPr/>
        <p:txBody>
          <a:bodyPr/>
          <a:lstStyle/>
          <a:p>
            <a:r>
              <a:rPr lang="en-US"/>
              <a:t>RJH CALIGULA</a:t>
            </a:r>
          </a:p>
        </p:txBody>
      </p:sp>
      <p:sp>
        <p:nvSpPr>
          <p:cNvPr id="5" name="Espace réservé du numéro de diapositive 4">
            <a:extLst>
              <a:ext uri="{FF2B5EF4-FFF2-40B4-BE49-F238E27FC236}">
                <a16:creationId xmlns:a16="http://schemas.microsoft.com/office/drawing/2014/main" id="{D26BE04A-1AD4-45B1-BA5B-BC9CE235D85B}"/>
              </a:ext>
            </a:extLst>
          </p:cNvPr>
          <p:cNvSpPr>
            <a:spLocks noGrp="1"/>
          </p:cNvSpPr>
          <p:nvPr>
            <p:ph type="sldNum" sz="quarter" idx="12"/>
          </p:nvPr>
        </p:nvSpPr>
        <p:spPr/>
        <p:txBody>
          <a:bodyPr/>
          <a:lstStyle/>
          <a:p>
            <a:fld id="{1A028A57-3D03-42B5-A778-75712BC1D41F}" type="slidenum">
              <a:rPr lang="en-US" smtClean="0"/>
              <a:pPr/>
              <a:t>3</a:t>
            </a:fld>
            <a:endParaRPr lang="en-US"/>
          </a:p>
        </p:txBody>
      </p:sp>
    </p:spTree>
    <p:extLst>
      <p:ext uri="{BB962C8B-B14F-4D97-AF65-F5344CB8AC3E}">
        <p14:creationId xmlns:p14="http://schemas.microsoft.com/office/powerpoint/2010/main" val="2367422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868773-704A-4400-BFE0-0378F712206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23F3CC5-090D-418C-B6B1-2E81F52247EE}"/>
              </a:ext>
            </a:extLst>
          </p:cNvPr>
          <p:cNvSpPr>
            <a:spLocks noGrp="1"/>
          </p:cNvSpPr>
          <p:nvPr>
            <p:ph idx="1"/>
          </p:nvPr>
        </p:nvSpPr>
        <p:spPr/>
        <p:txBody>
          <a:bodyPr/>
          <a:lstStyle/>
          <a:p>
            <a:pPr lvl="0" algn="ctr">
              <a:tabLst>
                <a:tab pos="1995488" algn="l"/>
              </a:tabLst>
            </a:pPr>
            <a:r>
              <a:rPr lang="fr-FR" sz="2400" i="1" dirty="0">
                <a:solidFill>
                  <a:srgbClr val="F8F8F8"/>
                </a:solidFill>
              </a:rPr>
              <a:t>- (p.80)Vous ne me demandez pas pourquoi il doit mourir ? </a:t>
            </a:r>
          </a:p>
          <a:p>
            <a:pPr marL="0" lvl="0" indent="0" algn="ctr">
              <a:buNone/>
            </a:pPr>
            <a:r>
              <a:rPr lang="fr-FR" sz="2400" i="1" dirty="0">
                <a:solidFill>
                  <a:srgbClr val="F8F8F8"/>
                </a:solidFill>
              </a:rPr>
              <a:t>	Silence général…</a:t>
            </a:r>
          </a:p>
          <a:p>
            <a:pPr marL="0" lvl="0" indent="0" algn="just">
              <a:buNone/>
            </a:pPr>
            <a:r>
              <a:rPr lang="fr-FR" sz="2400" b="1" dirty="0">
                <a:solidFill>
                  <a:srgbClr val="009900">
                    <a:lumMod val="60000"/>
                    <a:lumOff val="40000"/>
                  </a:srgbClr>
                </a:solidFill>
              </a:rPr>
              <a:t>(</a:t>
            </a:r>
            <a:r>
              <a:rPr lang="fr-FR" sz="2800" b="1" dirty="0">
                <a:solidFill>
                  <a:srgbClr val="FFCC00"/>
                </a:solidFill>
              </a:rPr>
              <a:t>Explications</a:t>
            </a:r>
            <a:r>
              <a:rPr lang="fr-FR" sz="2400" b="1" dirty="0">
                <a:solidFill>
                  <a:srgbClr val="009900">
                    <a:lumMod val="60000"/>
                    <a:lumOff val="40000"/>
                  </a:srgbClr>
                </a:solidFill>
              </a:rPr>
              <a:t>)… </a:t>
            </a:r>
            <a:r>
              <a:rPr lang="fr-FR" sz="2400" dirty="0">
                <a:solidFill>
                  <a:schemeClr val="tx2"/>
                </a:solidFill>
              </a:rPr>
              <a:t>Caligula fait peur aux patriciens en leur disant qu’il y aura une exécution pour un chevalier (Rufius)</a:t>
            </a:r>
          </a:p>
          <a:p>
            <a:pPr marL="0" lvl="0" indent="0" algn="ctr">
              <a:buNone/>
            </a:pPr>
            <a:r>
              <a:rPr lang="fr-FR" sz="2400" i="1" dirty="0">
                <a:solidFill>
                  <a:srgbClr val="F8F8F8"/>
                </a:solidFill>
              </a:rPr>
              <a:t>     - Vous avez fini par comprendre qu’il n'est pas nécessaire d'avoir fait quelque chose pour mourir.</a:t>
            </a:r>
          </a:p>
          <a:p>
            <a:pPr algn="just"/>
            <a:r>
              <a:rPr lang="fr-FR" sz="2400" b="1" dirty="0">
                <a:solidFill>
                  <a:srgbClr val="009900">
                    <a:lumMod val="60000"/>
                    <a:lumOff val="40000"/>
                  </a:srgbClr>
                </a:solidFill>
              </a:rPr>
              <a:t>(</a:t>
            </a:r>
            <a:r>
              <a:rPr lang="fr-FR" sz="2800" b="1" dirty="0">
                <a:solidFill>
                  <a:srgbClr val="FFCC00"/>
                </a:solidFill>
              </a:rPr>
              <a:t>Explications</a:t>
            </a:r>
            <a:r>
              <a:rPr lang="fr-FR" sz="2400" b="1" dirty="0">
                <a:solidFill>
                  <a:srgbClr val="009900">
                    <a:lumMod val="60000"/>
                    <a:lumOff val="40000"/>
                  </a:srgbClr>
                </a:solidFill>
              </a:rPr>
              <a:t>)… </a:t>
            </a:r>
            <a:r>
              <a:rPr lang="fr-FR" sz="2400" dirty="0">
                <a:solidFill>
                  <a:schemeClr val="tx2"/>
                </a:solidFill>
              </a:rPr>
              <a:t>Dans la nouvelle stratégie du pouvoir sans limites que Caligula exerce, ce n’est jamais nécessaire d’être coupable pour mourir… Les hommes sont mortels, et ils ne sont pas heureux… la vie humaine n’a aucune valeur…</a:t>
            </a:r>
          </a:p>
          <a:p>
            <a:endParaRPr lang="fr-FR" dirty="0"/>
          </a:p>
        </p:txBody>
      </p:sp>
      <p:sp>
        <p:nvSpPr>
          <p:cNvPr id="4" name="Espace réservé du pied de page 3">
            <a:extLst>
              <a:ext uri="{FF2B5EF4-FFF2-40B4-BE49-F238E27FC236}">
                <a16:creationId xmlns:a16="http://schemas.microsoft.com/office/drawing/2014/main" id="{9D205E82-FE06-4068-94D9-C9A5CC87D59B}"/>
              </a:ext>
            </a:extLst>
          </p:cNvPr>
          <p:cNvSpPr>
            <a:spLocks noGrp="1"/>
          </p:cNvSpPr>
          <p:nvPr>
            <p:ph type="ftr" sz="quarter" idx="11"/>
          </p:nvPr>
        </p:nvSpPr>
        <p:spPr/>
        <p:txBody>
          <a:bodyPr/>
          <a:lstStyle/>
          <a:p>
            <a:r>
              <a:rPr lang="en-US"/>
              <a:t>RJH CALIGULA</a:t>
            </a:r>
          </a:p>
        </p:txBody>
      </p:sp>
      <p:sp>
        <p:nvSpPr>
          <p:cNvPr id="5" name="Espace réservé du numéro de diapositive 4">
            <a:extLst>
              <a:ext uri="{FF2B5EF4-FFF2-40B4-BE49-F238E27FC236}">
                <a16:creationId xmlns:a16="http://schemas.microsoft.com/office/drawing/2014/main" id="{03676995-BE12-495C-B034-E9DC3EB9D756}"/>
              </a:ext>
            </a:extLst>
          </p:cNvPr>
          <p:cNvSpPr>
            <a:spLocks noGrp="1"/>
          </p:cNvSpPr>
          <p:nvPr>
            <p:ph type="sldNum" sz="quarter" idx="12"/>
          </p:nvPr>
        </p:nvSpPr>
        <p:spPr/>
        <p:txBody>
          <a:bodyPr/>
          <a:lstStyle/>
          <a:p>
            <a:fld id="{1A028A57-3D03-42B5-A778-75712BC1D41F}" type="slidenum">
              <a:rPr lang="en-US" smtClean="0"/>
              <a:pPr/>
              <a:t>4</a:t>
            </a:fld>
            <a:endParaRPr lang="en-US"/>
          </a:p>
        </p:txBody>
      </p:sp>
    </p:spTree>
    <p:extLst>
      <p:ext uri="{BB962C8B-B14F-4D97-AF65-F5344CB8AC3E}">
        <p14:creationId xmlns:p14="http://schemas.microsoft.com/office/powerpoint/2010/main" val="385879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241278-49CC-41CE-BCB8-5284368CF1C9}"/>
              </a:ext>
            </a:extLst>
          </p:cNvPr>
          <p:cNvSpPr>
            <a:spLocks noGrp="1"/>
          </p:cNvSpPr>
          <p:nvPr>
            <p:ph type="title"/>
          </p:nvPr>
        </p:nvSpPr>
        <p:spPr>
          <a:xfrm>
            <a:off x="914400" y="457200"/>
            <a:ext cx="10363200" cy="457200"/>
          </a:xfrm>
        </p:spPr>
        <p:txBody>
          <a:bodyPr/>
          <a:lstStyle/>
          <a:p>
            <a:r>
              <a:rPr lang="en-US" sz="2000" b="1" dirty="0">
                <a:solidFill>
                  <a:srgbClr val="FFFF00"/>
                </a:solidFill>
              </a:rPr>
              <a:t>UN TYRAN SANS LIMITES… TERRORISER LES PATRICIENS</a:t>
            </a:r>
            <a:r>
              <a:rPr lang="en-US" sz="2800" b="1" dirty="0">
                <a:solidFill>
                  <a:srgbClr val="FFFF00"/>
                </a:solidFill>
              </a:rPr>
              <a:t>…P.82</a:t>
            </a:r>
            <a:endParaRPr lang="fr-FR" sz="2800" b="1" dirty="0">
              <a:solidFill>
                <a:srgbClr val="FFFF00"/>
              </a:solidFill>
            </a:endParaRPr>
          </a:p>
        </p:txBody>
      </p:sp>
      <p:sp>
        <p:nvSpPr>
          <p:cNvPr id="3" name="Espace réservé du contenu 2">
            <a:extLst>
              <a:ext uri="{FF2B5EF4-FFF2-40B4-BE49-F238E27FC236}">
                <a16:creationId xmlns:a16="http://schemas.microsoft.com/office/drawing/2014/main" id="{FEB1EF87-338A-4044-BBFB-19CC879EE31B}"/>
              </a:ext>
            </a:extLst>
          </p:cNvPr>
          <p:cNvSpPr>
            <a:spLocks noGrp="1"/>
          </p:cNvSpPr>
          <p:nvPr>
            <p:ph idx="1"/>
          </p:nvPr>
        </p:nvSpPr>
        <p:spPr>
          <a:xfrm>
            <a:off x="914400" y="1066800"/>
            <a:ext cx="10363200" cy="5334000"/>
          </a:xfrm>
        </p:spPr>
        <p:txBody>
          <a:bodyPr/>
          <a:lstStyle/>
          <a:p>
            <a:pPr marL="0" indent="0" algn="ctr">
              <a:buNone/>
            </a:pPr>
            <a:r>
              <a:rPr lang="fr-FR" sz="2800" i="1" dirty="0"/>
              <a:t>Écoute, maintenant. (Rêveur.) Il était une fois un pauvre empereur que personne n'aimait. Lui, qui aimait Lepidus, fit tuer son plus jeune fils pour s'enlever cet amour du cœur. (Changeant de ton.) Naturellement, ce n'est pas vrai. Drôle, n'est-ce pas? Tu ne ris pas. Personne ne rit? Écoutez alors. (Avec une violente colère.) Je veux que tout le monde rie. Toi, Lepidus, et tous les autres. Levez-vous, riez. (frappe sur la table.) Je veux, vous entendez, je veux vous voir rire.</a:t>
            </a:r>
          </a:p>
          <a:p>
            <a:pPr marL="0" indent="0" algn="ctr">
              <a:buNone/>
            </a:pPr>
            <a:r>
              <a:rPr lang="fr-FR" sz="2400" i="1" dirty="0">
                <a:solidFill>
                  <a:schemeClr val="tx2"/>
                </a:solidFill>
              </a:rPr>
              <a:t>Tout le monde se lève. Pendant toute cette scène, les acteurs, sauf Caligula et Caesonia, pourront jouer comme des marionnettes. Se renversant sur son lit, épanoui, pris d'un rire irrésistible.</a:t>
            </a:r>
          </a:p>
        </p:txBody>
      </p:sp>
      <p:sp>
        <p:nvSpPr>
          <p:cNvPr id="4" name="Espace réservé du pied de page 3">
            <a:extLst>
              <a:ext uri="{FF2B5EF4-FFF2-40B4-BE49-F238E27FC236}">
                <a16:creationId xmlns:a16="http://schemas.microsoft.com/office/drawing/2014/main" id="{CA3E7C66-43B0-4119-947A-122446DB816A}"/>
              </a:ext>
            </a:extLst>
          </p:cNvPr>
          <p:cNvSpPr>
            <a:spLocks noGrp="1"/>
          </p:cNvSpPr>
          <p:nvPr>
            <p:ph type="ftr" sz="quarter" idx="11"/>
          </p:nvPr>
        </p:nvSpPr>
        <p:spPr/>
        <p:txBody>
          <a:bodyPr/>
          <a:lstStyle/>
          <a:p>
            <a:r>
              <a:rPr lang="en-US"/>
              <a:t>RJH CALIGULA</a:t>
            </a:r>
          </a:p>
        </p:txBody>
      </p:sp>
      <p:sp>
        <p:nvSpPr>
          <p:cNvPr id="5" name="Espace réservé du numéro de diapositive 4">
            <a:extLst>
              <a:ext uri="{FF2B5EF4-FFF2-40B4-BE49-F238E27FC236}">
                <a16:creationId xmlns:a16="http://schemas.microsoft.com/office/drawing/2014/main" id="{A7E253D0-4295-40D1-91F3-994A009EE8B4}"/>
              </a:ext>
            </a:extLst>
          </p:cNvPr>
          <p:cNvSpPr>
            <a:spLocks noGrp="1"/>
          </p:cNvSpPr>
          <p:nvPr>
            <p:ph type="sldNum" sz="quarter" idx="12"/>
          </p:nvPr>
        </p:nvSpPr>
        <p:spPr/>
        <p:txBody>
          <a:bodyPr/>
          <a:lstStyle/>
          <a:p>
            <a:fld id="{1A028A57-3D03-42B5-A778-75712BC1D41F}" type="slidenum">
              <a:rPr lang="en-US" smtClean="0"/>
              <a:pPr/>
              <a:t>5</a:t>
            </a:fld>
            <a:endParaRPr lang="en-US"/>
          </a:p>
        </p:txBody>
      </p:sp>
    </p:spTree>
    <p:extLst>
      <p:ext uri="{BB962C8B-B14F-4D97-AF65-F5344CB8AC3E}">
        <p14:creationId xmlns:p14="http://schemas.microsoft.com/office/powerpoint/2010/main" val="2791736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344668-AB7D-4ECD-8E82-ECA2BF4F493B}"/>
              </a:ext>
            </a:extLst>
          </p:cNvPr>
          <p:cNvSpPr>
            <a:spLocks noGrp="1"/>
          </p:cNvSpPr>
          <p:nvPr>
            <p:ph type="title"/>
          </p:nvPr>
        </p:nvSpPr>
        <p:spPr>
          <a:xfrm>
            <a:off x="914400" y="914400"/>
            <a:ext cx="10363200" cy="533400"/>
          </a:xfrm>
        </p:spPr>
        <p:txBody>
          <a:bodyPr/>
          <a:lstStyle/>
          <a:p>
            <a:pPr algn="r"/>
            <a:r>
              <a:rPr lang="fr-FR" dirty="0"/>
              <a:t>P.82</a:t>
            </a:r>
          </a:p>
        </p:txBody>
      </p:sp>
      <p:sp>
        <p:nvSpPr>
          <p:cNvPr id="3" name="Espace réservé du contenu 2">
            <a:extLst>
              <a:ext uri="{FF2B5EF4-FFF2-40B4-BE49-F238E27FC236}">
                <a16:creationId xmlns:a16="http://schemas.microsoft.com/office/drawing/2014/main" id="{255C77F8-FE61-402F-98B3-D5839C0E35A9}"/>
              </a:ext>
            </a:extLst>
          </p:cNvPr>
          <p:cNvSpPr>
            <a:spLocks noGrp="1"/>
          </p:cNvSpPr>
          <p:nvPr>
            <p:ph idx="1"/>
          </p:nvPr>
        </p:nvSpPr>
        <p:spPr>
          <a:xfrm>
            <a:off x="914400" y="1447800"/>
            <a:ext cx="10363200" cy="4953000"/>
          </a:xfrm>
        </p:spPr>
        <p:txBody>
          <a:bodyPr/>
          <a:lstStyle/>
          <a:p>
            <a:pPr lvl="0" algn="ctr"/>
            <a:r>
              <a:rPr lang="fr-FR" sz="2400" i="1" dirty="0">
                <a:solidFill>
                  <a:schemeClr val="tx2"/>
                </a:solidFill>
              </a:rPr>
              <a:t>Caligula:- Non, mais regarde-les, Caesonia. Rien ne va plus. Honnêteté, respectabilité, qu'en dira-t-on, sagesse des nations, rien ne veut plus rien dire. Tout disparaît devant la peur.</a:t>
            </a:r>
          </a:p>
          <a:p>
            <a:pPr lvl="0" algn="just"/>
            <a:r>
              <a:rPr lang="fr-FR" sz="2400" b="1" dirty="0">
                <a:solidFill>
                  <a:srgbClr val="FFFF00"/>
                </a:solidFill>
              </a:rPr>
              <a:t>En racontant cette histoire a Lepidus, Caligula donne l’exemple de sa tyrannie qui n’épargne rien et personne.. Il est prêt a tout faire, il menace les patriciens…</a:t>
            </a:r>
          </a:p>
          <a:p>
            <a:pPr algn="just"/>
            <a:r>
              <a:rPr lang="fr-FR" sz="2400" b="1" dirty="0">
                <a:solidFill>
                  <a:schemeClr val="accent2">
                    <a:lumMod val="60000"/>
                    <a:lumOff val="40000"/>
                  </a:schemeClr>
                </a:solidFill>
              </a:rPr>
              <a:t>(</a:t>
            </a:r>
            <a:r>
              <a:rPr lang="fr-FR" sz="2800" b="1" dirty="0">
                <a:solidFill>
                  <a:schemeClr val="tx2"/>
                </a:solidFill>
              </a:rPr>
              <a:t>Explications</a:t>
            </a:r>
            <a:r>
              <a:rPr lang="fr-FR" sz="2400" b="1" dirty="0">
                <a:solidFill>
                  <a:schemeClr val="accent2">
                    <a:lumMod val="60000"/>
                    <a:lumOff val="40000"/>
                  </a:schemeClr>
                </a:solidFill>
              </a:rPr>
              <a:t>)…Caligula s’amuse toujours a manipuler les patriciens.. Il leur demande d’être comme des clowns dans un cirque… rire, danser, supporter l’ironie et la souffrance, perdre leur dignité et leur respectabilité face à la peur et face à ses exigences inhumaines et immorales… Sa philosophie surgit dans l’idée de sentir qu’il est le seul homme libre.. Et le plus puissant…</a:t>
            </a:r>
          </a:p>
        </p:txBody>
      </p:sp>
      <p:sp>
        <p:nvSpPr>
          <p:cNvPr id="4" name="Espace réservé du pied de page 3">
            <a:extLst>
              <a:ext uri="{FF2B5EF4-FFF2-40B4-BE49-F238E27FC236}">
                <a16:creationId xmlns:a16="http://schemas.microsoft.com/office/drawing/2014/main" id="{BF3BBAEE-A192-4A9F-9E07-72A6AC60A563}"/>
              </a:ext>
            </a:extLst>
          </p:cNvPr>
          <p:cNvSpPr>
            <a:spLocks noGrp="1"/>
          </p:cNvSpPr>
          <p:nvPr>
            <p:ph type="ftr" sz="quarter" idx="11"/>
          </p:nvPr>
        </p:nvSpPr>
        <p:spPr/>
        <p:txBody>
          <a:bodyPr/>
          <a:lstStyle/>
          <a:p>
            <a:r>
              <a:rPr lang="en-US"/>
              <a:t>RJH CALIGULA</a:t>
            </a:r>
          </a:p>
        </p:txBody>
      </p:sp>
      <p:sp>
        <p:nvSpPr>
          <p:cNvPr id="5" name="Espace réservé du numéro de diapositive 4">
            <a:extLst>
              <a:ext uri="{FF2B5EF4-FFF2-40B4-BE49-F238E27FC236}">
                <a16:creationId xmlns:a16="http://schemas.microsoft.com/office/drawing/2014/main" id="{4B3BC44D-B77A-4497-99CA-EE910DB7BF97}"/>
              </a:ext>
            </a:extLst>
          </p:cNvPr>
          <p:cNvSpPr>
            <a:spLocks noGrp="1"/>
          </p:cNvSpPr>
          <p:nvPr>
            <p:ph type="sldNum" sz="quarter" idx="12"/>
          </p:nvPr>
        </p:nvSpPr>
        <p:spPr/>
        <p:txBody>
          <a:bodyPr/>
          <a:lstStyle/>
          <a:p>
            <a:fld id="{1A028A57-3D03-42B5-A778-75712BC1D41F}" type="slidenum">
              <a:rPr lang="en-US" smtClean="0"/>
              <a:pPr/>
              <a:t>6</a:t>
            </a:fld>
            <a:endParaRPr lang="en-US"/>
          </a:p>
        </p:txBody>
      </p:sp>
    </p:spTree>
    <p:extLst>
      <p:ext uri="{BB962C8B-B14F-4D97-AF65-F5344CB8AC3E}">
        <p14:creationId xmlns:p14="http://schemas.microsoft.com/office/powerpoint/2010/main" val="159980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168E97-E339-4CCE-A873-2395A1A3C9C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F5E3FBC-B8F6-4738-8330-36559DA7E851}"/>
              </a:ext>
            </a:extLst>
          </p:cNvPr>
          <p:cNvSpPr>
            <a:spLocks noGrp="1"/>
          </p:cNvSpPr>
          <p:nvPr>
            <p:ph idx="1"/>
          </p:nvPr>
        </p:nvSpPr>
        <p:spPr/>
        <p:txBody>
          <a:bodyPr/>
          <a:lstStyle/>
          <a:p>
            <a:pPr lvl="0" algn="ctr"/>
            <a:r>
              <a:rPr lang="fr-FR" sz="2400" i="1" dirty="0">
                <a:solidFill>
                  <a:srgbClr val="FFFF00"/>
                </a:solidFill>
              </a:rPr>
              <a:t>Caligula:- Au fait, quand je suis entré, vous complotiez, n’est-ce pas? On y allait de sa petite conspiration, hein?</a:t>
            </a:r>
          </a:p>
          <a:p>
            <a:pPr lvl="0" algn="ctr"/>
            <a:r>
              <a:rPr lang="fr-FR" sz="2400" b="1" i="1" dirty="0">
                <a:solidFill>
                  <a:srgbClr val="FFC000"/>
                </a:solidFill>
              </a:rPr>
              <a:t>LE VIEUX PATRICIEN:- Caïus, comment peux-tu ?...</a:t>
            </a:r>
          </a:p>
          <a:p>
            <a:pPr lvl="0" algn="ctr"/>
            <a:r>
              <a:rPr lang="fr-FR" sz="2400" i="1" dirty="0">
                <a:solidFill>
                  <a:srgbClr val="FFFF00"/>
                </a:solidFill>
              </a:rPr>
              <a:t>CALIGULA:- Aucune importance, ma jolie. Il faut bien que vieillesse se passe. Aucune importance, vraiment. Vous êtes incapables d'un acte courageux.</a:t>
            </a:r>
          </a:p>
          <a:p>
            <a:pPr lvl="0" algn="ctr"/>
            <a:endParaRPr lang="fr-FR" sz="2400" i="1" dirty="0">
              <a:solidFill>
                <a:srgbClr val="FFFF00"/>
              </a:solidFill>
            </a:endParaRPr>
          </a:p>
          <a:p>
            <a:pPr algn="just"/>
            <a:r>
              <a:rPr lang="fr-FR" sz="2400" dirty="0"/>
              <a:t>Caligula montre aux patriciens qu’il est au courant de leur calomnie contre lui (il sait qu’ils complotent de le tuer), mais cela, comme il dit, n’a aucune importance… il est plus fort qu’eux… et il pense qu’ils sont incapables d’un tel acte courageux! Ils peuvent penser mais ils ne peuvent rien faire…</a:t>
            </a:r>
          </a:p>
        </p:txBody>
      </p:sp>
      <p:sp>
        <p:nvSpPr>
          <p:cNvPr id="4" name="Espace réservé du pied de page 3">
            <a:extLst>
              <a:ext uri="{FF2B5EF4-FFF2-40B4-BE49-F238E27FC236}">
                <a16:creationId xmlns:a16="http://schemas.microsoft.com/office/drawing/2014/main" id="{7C7725FA-37A1-4282-9F73-80EA89767948}"/>
              </a:ext>
            </a:extLst>
          </p:cNvPr>
          <p:cNvSpPr>
            <a:spLocks noGrp="1"/>
          </p:cNvSpPr>
          <p:nvPr>
            <p:ph type="ftr" sz="quarter" idx="11"/>
          </p:nvPr>
        </p:nvSpPr>
        <p:spPr/>
        <p:txBody>
          <a:bodyPr/>
          <a:lstStyle/>
          <a:p>
            <a:r>
              <a:rPr lang="en-US"/>
              <a:t>RJH CALIGULA</a:t>
            </a:r>
          </a:p>
        </p:txBody>
      </p:sp>
      <p:sp>
        <p:nvSpPr>
          <p:cNvPr id="5" name="Espace réservé du numéro de diapositive 4">
            <a:extLst>
              <a:ext uri="{FF2B5EF4-FFF2-40B4-BE49-F238E27FC236}">
                <a16:creationId xmlns:a16="http://schemas.microsoft.com/office/drawing/2014/main" id="{49B16638-C197-4395-A1EB-12607B343388}"/>
              </a:ext>
            </a:extLst>
          </p:cNvPr>
          <p:cNvSpPr>
            <a:spLocks noGrp="1"/>
          </p:cNvSpPr>
          <p:nvPr>
            <p:ph type="sldNum" sz="quarter" idx="12"/>
          </p:nvPr>
        </p:nvSpPr>
        <p:spPr/>
        <p:txBody>
          <a:bodyPr/>
          <a:lstStyle/>
          <a:p>
            <a:fld id="{1A028A57-3D03-42B5-A778-75712BC1D41F}" type="slidenum">
              <a:rPr lang="en-US" smtClean="0"/>
              <a:pPr/>
              <a:t>7</a:t>
            </a:fld>
            <a:endParaRPr lang="en-US"/>
          </a:p>
        </p:txBody>
      </p:sp>
    </p:spTree>
    <p:extLst>
      <p:ext uri="{BB962C8B-B14F-4D97-AF65-F5344CB8AC3E}">
        <p14:creationId xmlns:p14="http://schemas.microsoft.com/office/powerpoint/2010/main" val="371713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D86A19-1474-4532-95C6-C93FF404DD36}"/>
              </a:ext>
            </a:extLst>
          </p:cNvPr>
          <p:cNvSpPr>
            <a:spLocks noGrp="1"/>
          </p:cNvSpPr>
          <p:nvPr>
            <p:ph type="title"/>
          </p:nvPr>
        </p:nvSpPr>
        <p:spPr/>
        <p:txBody>
          <a:bodyPr/>
          <a:lstStyle/>
          <a:p>
            <a:r>
              <a:rPr lang="en-US" sz="3600" b="1" dirty="0"/>
              <a:t>SCENE VI							P. 84</a:t>
            </a:r>
            <a:endParaRPr lang="fr-FR" sz="3600" b="1" dirty="0"/>
          </a:p>
        </p:txBody>
      </p:sp>
      <p:sp>
        <p:nvSpPr>
          <p:cNvPr id="3" name="Espace réservé du contenu 2">
            <a:extLst>
              <a:ext uri="{FF2B5EF4-FFF2-40B4-BE49-F238E27FC236}">
                <a16:creationId xmlns:a16="http://schemas.microsoft.com/office/drawing/2014/main" id="{D53CA669-3185-4285-A493-894D9877D510}"/>
              </a:ext>
            </a:extLst>
          </p:cNvPr>
          <p:cNvSpPr>
            <a:spLocks noGrp="1"/>
          </p:cNvSpPr>
          <p:nvPr>
            <p:ph idx="1"/>
          </p:nvPr>
        </p:nvSpPr>
        <p:spPr/>
        <p:txBody>
          <a:bodyPr/>
          <a:lstStyle/>
          <a:p>
            <a:pPr algn="ctr"/>
            <a:r>
              <a:rPr lang="fr-FR" sz="2400" b="1" i="1" dirty="0">
                <a:solidFill>
                  <a:schemeClr val="tx2">
                    <a:lumMod val="20000"/>
                    <a:lumOff val="80000"/>
                  </a:schemeClr>
                </a:solidFill>
              </a:rPr>
              <a:t>COESONIA</a:t>
            </a:r>
            <a:r>
              <a:rPr lang="fr-FR" sz="2400" i="1" dirty="0">
                <a:solidFill>
                  <a:schemeClr val="tx2">
                    <a:lumMod val="40000"/>
                    <a:lumOff val="60000"/>
                  </a:schemeClr>
                </a:solidFill>
              </a:rPr>
              <a:t>:- Eh bien! Cherea. Si tu me disais maintenant pourquoi vous vous battiez tout à l'heure ?</a:t>
            </a:r>
          </a:p>
          <a:p>
            <a:pPr algn="ctr"/>
            <a:r>
              <a:rPr lang="fr-FR" sz="2400" b="1" i="1" dirty="0">
                <a:solidFill>
                  <a:schemeClr val="accent6">
                    <a:lumMod val="20000"/>
                    <a:lumOff val="80000"/>
                  </a:schemeClr>
                </a:solidFill>
              </a:rPr>
              <a:t>CHEREA</a:t>
            </a:r>
            <a:r>
              <a:rPr lang="fr-FR" sz="2400" i="1" dirty="0">
                <a:solidFill>
                  <a:schemeClr val="tx2">
                    <a:lumMod val="40000"/>
                    <a:lumOff val="60000"/>
                  </a:schemeClr>
                </a:solidFill>
              </a:rPr>
              <a:t>, </a:t>
            </a:r>
            <a:r>
              <a:rPr lang="fr-FR" sz="2400" i="1" dirty="0">
                <a:solidFill>
                  <a:schemeClr val="accent2">
                    <a:lumMod val="20000"/>
                    <a:lumOff val="80000"/>
                  </a:schemeClr>
                </a:solidFill>
              </a:rPr>
              <a:t>froidement.:-Tout est venu, chère Caesonia, de ce que nous discutions sur le point de savoir si la poésie doit être meurtrière ou non.</a:t>
            </a:r>
          </a:p>
          <a:p>
            <a:pPr algn="just"/>
            <a:endParaRPr lang="fr-FR" sz="2400" dirty="0">
              <a:solidFill>
                <a:schemeClr val="accent2">
                  <a:lumMod val="20000"/>
                  <a:lumOff val="80000"/>
                </a:schemeClr>
              </a:solidFill>
            </a:endParaRPr>
          </a:p>
          <a:p>
            <a:pPr algn="just"/>
            <a:r>
              <a:rPr lang="fr-FR" sz="2400" b="1" dirty="0">
                <a:solidFill>
                  <a:srgbClr val="009900">
                    <a:lumMod val="60000"/>
                    <a:lumOff val="40000"/>
                  </a:srgbClr>
                </a:solidFill>
              </a:rPr>
              <a:t>(</a:t>
            </a:r>
            <a:r>
              <a:rPr lang="fr-FR" sz="2800" b="1" dirty="0">
                <a:solidFill>
                  <a:srgbClr val="FFCC00"/>
                </a:solidFill>
              </a:rPr>
              <a:t>Explications</a:t>
            </a:r>
            <a:r>
              <a:rPr lang="fr-FR" sz="2400" b="1" dirty="0">
                <a:solidFill>
                  <a:srgbClr val="009900">
                    <a:lumMod val="60000"/>
                    <a:lumOff val="40000"/>
                  </a:srgbClr>
                </a:solidFill>
              </a:rPr>
              <a:t>)… </a:t>
            </a:r>
            <a:r>
              <a:rPr lang="fr-FR" sz="2400" dirty="0"/>
              <a:t>Caesonia essaye de savoir la source du bruit avant d’entrer (le bruit des patriciens qui complotent contre Caligula)… Cherea ne lui dit pas la vérité, il cache la raison véritable du bruit en disant que c’était pour discuter sur la poésie… Il veut protéger les patriciens de la vengeance de Caligula…</a:t>
            </a:r>
          </a:p>
        </p:txBody>
      </p:sp>
      <p:sp>
        <p:nvSpPr>
          <p:cNvPr id="4" name="Espace réservé du pied de page 3">
            <a:extLst>
              <a:ext uri="{FF2B5EF4-FFF2-40B4-BE49-F238E27FC236}">
                <a16:creationId xmlns:a16="http://schemas.microsoft.com/office/drawing/2014/main" id="{B30F3963-4973-495A-AC26-EB2214701064}"/>
              </a:ext>
            </a:extLst>
          </p:cNvPr>
          <p:cNvSpPr>
            <a:spLocks noGrp="1"/>
          </p:cNvSpPr>
          <p:nvPr>
            <p:ph type="ftr" sz="quarter" idx="11"/>
          </p:nvPr>
        </p:nvSpPr>
        <p:spPr/>
        <p:txBody>
          <a:bodyPr/>
          <a:lstStyle/>
          <a:p>
            <a:r>
              <a:rPr lang="en-US"/>
              <a:t>RJH CALIGULA</a:t>
            </a:r>
          </a:p>
        </p:txBody>
      </p:sp>
      <p:sp>
        <p:nvSpPr>
          <p:cNvPr id="5" name="Espace réservé du numéro de diapositive 4">
            <a:extLst>
              <a:ext uri="{FF2B5EF4-FFF2-40B4-BE49-F238E27FC236}">
                <a16:creationId xmlns:a16="http://schemas.microsoft.com/office/drawing/2014/main" id="{E1D82197-EBCB-4E12-857C-DA6CA99427BF}"/>
              </a:ext>
            </a:extLst>
          </p:cNvPr>
          <p:cNvSpPr>
            <a:spLocks noGrp="1"/>
          </p:cNvSpPr>
          <p:nvPr>
            <p:ph type="sldNum" sz="quarter" idx="12"/>
          </p:nvPr>
        </p:nvSpPr>
        <p:spPr/>
        <p:txBody>
          <a:bodyPr/>
          <a:lstStyle/>
          <a:p>
            <a:fld id="{1A028A57-3D03-42B5-A778-75712BC1D41F}" type="slidenum">
              <a:rPr lang="en-US" smtClean="0"/>
              <a:pPr/>
              <a:t>8</a:t>
            </a:fld>
            <a:endParaRPr lang="en-US"/>
          </a:p>
        </p:txBody>
      </p:sp>
    </p:spTree>
    <p:extLst>
      <p:ext uri="{BB962C8B-B14F-4D97-AF65-F5344CB8AC3E}">
        <p14:creationId xmlns:p14="http://schemas.microsoft.com/office/powerpoint/2010/main" val="3479070949"/>
      </p:ext>
    </p:extLst>
  </p:cSld>
  <p:clrMapOvr>
    <a:masterClrMapping/>
  </p:clrMapOvr>
</p:sld>
</file>

<file path=ppt/theme/theme1.xml><?xml version="1.0" encoding="utf-8"?>
<a:theme xmlns:a="http://schemas.openxmlformats.org/drawingml/2006/main" name="Default Design">
  <a:themeElements>
    <a:clrScheme name="Default Design 1">
      <a:dk1>
        <a:srgbClr val="00005B"/>
      </a:dk1>
      <a:lt1>
        <a:srgbClr val="F8F8F8"/>
      </a:lt1>
      <a:dk2>
        <a:srgbClr val="0000FF"/>
      </a:dk2>
      <a:lt2>
        <a:srgbClr val="FFCC00"/>
      </a:lt2>
      <a:accent1>
        <a:srgbClr val="98BAFF"/>
      </a:accent1>
      <a:accent2>
        <a:srgbClr val="009900"/>
      </a:accent2>
      <a:accent3>
        <a:srgbClr val="AAAAFF"/>
      </a:accent3>
      <a:accent4>
        <a:srgbClr val="D4D4D4"/>
      </a:accent4>
      <a:accent5>
        <a:srgbClr val="CAD9FF"/>
      </a:accent5>
      <a:accent6>
        <a:srgbClr val="008A00"/>
      </a:accent6>
      <a:hlink>
        <a:srgbClr val="350035"/>
      </a:hlink>
      <a:folHlink>
        <a:srgbClr val="5980D8"/>
      </a:folHlink>
    </a:clrScheme>
    <a:fontScheme name="Default Design">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5B"/>
        </a:dk1>
        <a:lt1>
          <a:srgbClr val="F8F8F8"/>
        </a:lt1>
        <a:dk2>
          <a:srgbClr val="0000FF"/>
        </a:dk2>
        <a:lt2>
          <a:srgbClr val="FFCC00"/>
        </a:lt2>
        <a:accent1>
          <a:srgbClr val="98BAFF"/>
        </a:accent1>
        <a:accent2>
          <a:srgbClr val="009900"/>
        </a:accent2>
        <a:accent3>
          <a:srgbClr val="AAAAFF"/>
        </a:accent3>
        <a:accent4>
          <a:srgbClr val="D4D4D4"/>
        </a:accent4>
        <a:accent5>
          <a:srgbClr val="CAD9FF"/>
        </a:accent5>
        <a:accent6>
          <a:srgbClr val="008A00"/>
        </a:accent6>
        <a:hlink>
          <a:srgbClr val="350035"/>
        </a:hlink>
        <a:folHlink>
          <a:srgbClr val="5980D8"/>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3399"/>
        </a:dk2>
        <a:lt2>
          <a:srgbClr val="5A92D2"/>
        </a:lt2>
        <a:accent1>
          <a:srgbClr val="CCECFF"/>
        </a:accent1>
        <a:accent2>
          <a:srgbClr val="CC99FF"/>
        </a:accent2>
        <a:accent3>
          <a:srgbClr val="FFFFFF"/>
        </a:accent3>
        <a:accent4>
          <a:srgbClr val="000000"/>
        </a:accent4>
        <a:accent5>
          <a:srgbClr val="E2F4FF"/>
        </a:accent5>
        <a:accent6>
          <a:srgbClr val="B98AE7"/>
        </a:accent6>
        <a:hlink>
          <a:srgbClr val="FFFFFF"/>
        </a:hlink>
        <a:folHlink>
          <a:srgbClr val="99CC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FFFFFF"/>
        </a:hlink>
        <a:folHlink>
          <a:srgbClr val="969696"/>
        </a:folHlink>
      </a:clrScheme>
      <a:clrMap bg1="lt1" tx1="dk1" bg2="lt2" tx2="dk2" accent1="accent1" accent2="accent2" accent3="accent3" accent4="accent4" accent5="accent5" accent6="accent6" hlink="hlink" folHlink="folHlink"/>
    </a:extraClrScheme>
    <a:extraClrScheme>
      <a:clrScheme name="Default Design 4">
        <a:dk1>
          <a:srgbClr val="333300"/>
        </a:dk1>
        <a:lt1>
          <a:srgbClr val="F8F8F8"/>
        </a:lt1>
        <a:dk2>
          <a:srgbClr val="B4AD8B"/>
        </a:dk2>
        <a:lt2>
          <a:srgbClr val="FFFF99"/>
        </a:lt2>
        <a:accent1>
          <a:srgbClr val="F5F5DE"/>
        </a:accent1>
        <a:accent2>
          <a:srgbClr val="00CCCC"/>
        </a:accent2>
        <a:accent3>
          <a:srgbClr val="D6D3C4"/>
        </a:accent3>
        <a:accent4>
          <a:srgbClr val="D4D4D4"/>
        </a:accent4>
        <a:accent5>
          <a:srgbClr val="F9F9EC"/>
        </a:accent5>
        <a:accent6>
          <a:srgbClr val="00B9B9"/>
        </a:accent6>
        <a:hlink>
          <a:srgbClr val="4E5136"/>
        </a:hlink>
        <a:folHlink>
          <a:srgbClr val="ADAA67"/>
        </a:folHlink>
      </a:clrScheme>
      <a:clrMap bg1="dk2" tx1="lt1" bg2="dk1" tx2="lt2" accent1="accent1" accent2="accent2" accent3="accent3" accent4="accent4" accent5="accent5" accent6="accent6" hlink="hlink" folHlink="folHlink"/>
    </a:extraClrScheme>
    <a:extraClrScheme>
      <a:clrScheme name="Default Design 5">
        <a:dk1>
          <a:srgbClr val="003300"/>
        </a:dk1>
        <a:lt1>
          <a:srgbClr val="F8F8F8"/>
        </a:lt1>
        <a:dk2>
          <a:srgbClr val="009966"/>
        </a:dk2>
        <a:lt2>
          <a:srgbClr val="FFCC00"/>
        </a:lt2>
        <a:accent1>
          <a:srgbClr val="F5F5DE"/>
        </a:accent1>
        <a:accent2>
          <a:srgbClr val="00CCCC"/>
        </a:accent2>
        <a:accent3>
          <a:srgbClr val="AACAB8"/>
        </a:accent3>
        <a:accent4>
          <a:srgbClr val="D4D4D4"/>
        </a:accent4>
        <a:accent5>
          <a:srgbClr val="F9F9EC"/>
        </a:accent5>
        <a:accent6>
          <a:srgbClr val="00B9B9"/>
        </a:accent6>
        <a:hlink>
          <a:srgbClr val="4E5136"/>
        </a:hlink>
        <a:folHlink>
          <a:srgbClr val="ADAA67"/>
        </a:folHlink>
      </a:clrScheme>
      <a:clrMap bg1="dk2" tx1="lt1" bg2="dk1" tx2="lt2" accent1="accent1" accent2="accent2" accent3="accent3" accent4="accent4" accent5="accent5" accent6="accent6" hlink="hlink" folHlink="folHlink"/>
    </a:extraClrScheme>
    <a:extraClrScheme>
      <a:clrScheme name="Default Design 6">
        <a:dk1>
          <a:srgbClr val="660033"/>
        </a:dk1>
        <a:lt1>
          <a:srgbClr val="F8F8F8"/>
        </a:lt1>
        <a:dk2>
          <a:srgbClr val="D60093"/>
        </a:dk2>
        <a:lt2>
          <a:srgbClr val="FFCC00"/>
        </a:lt2>
        <a:accent1>
          <a:srgbClr val="F5F5DE"/>
        </a:accent1>
        <a:accent2>
          <a:srgbClr val="009900"/>
        </a:accent2>
        <a:accent3>
          <a:srgbClr val="E8AAC8"/>
        </a:accent3>
        <a:accent4>
          <a:srgbClr val="D4D4D4"/>
        </a:accent4>
        <a:accent5>
          <a:srgbClr val="F9F9EC"/>
        </a:accent5>
        <a:accent6>
          <a:srgbClr val="008A00"/>
        </a:accent6>
        <a:hlink>
          <a:srgbClr val="4E5136"/>
        </a:hlink>
        <a:folHlink>
          <a:srgbClr val="ADAA67"/>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9924D1ECC420D47A2456556BC94F7370400BDF4491DEA4973499845289601F88B9F" ma:contentTypeVersion="55" ma:contentTypeDescription="Create a new document." ma:contentTypeScope="" ma:versionID="41eb558a2b826e6e4f9defd990175bec">
  <xsd:schema xmlns:xsd="http://www.w3.org/2001/XMLSchema" xmlns:xs="http://www.w3.org/2001/XMLSchema" xmlns:p="http://schemas.microsoft.com/office/2006/metadata/properties" xmlns:ns2="6d93d202-47fc-4405-873a-cab67cc5f1b2" xmlns:ns3="64acb2c5-0a2b-4bda-bd34-58e36cbb80d2" targetNamespace="http://schemas.microsoft.com/office/2006/metadata/properties" ma:root="true" ma:fieldsID="19deea0185cf7bc57eee9b90b1ba2ace" ns2:_="" ns3:_="">
    <xsd:import namespace="6d93d202-47fc-4405-873a-cab67cc5f1b2"/>
    <xsd:import namespace="64acb2c5-0a2b-4bda-bd34-58e36cbb80d2"/>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element ref="ns3:Description0" minOccurs="0"/>
                <xsd:element ref="ns3:Compon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93d202-47fc-4405-873a-cab67cc5f1b2"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dc79c007-7f28-4db9-9ba1-525d19a3279b}"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80C6DD30-196A-4C6B-B1BF-A43F3B8ACD4F}" ma:internalName="CSXSubmissionMarket" ma:readOnly="false" ma:showField="MarketName" ma:web="6d93d202-47fc-4405-873a-cab67cc5f1b2">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bb16b974-ed24-4278-8820-8e232d38904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7E2D4CA2-442A-4FDA-AA57-71B8C7B2C53C}" ma:internalName="InProjectListLookup" ma:readOnly="true" ma:showField="InProjectLis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fd9a49dc-3dbf-4047-b62d-1d587abe7b40}"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7E2D4CA2-442A-4FDA-AA57-71B8C7B2C53C}" ma:internalName="LastCompleteVersionLookup" ma:readOnly="true" ma:showField="LastComplete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7E2D4CA2-442A-4FDA-AA57-71B8C7B2C53C}" ma:internalName="LastPreviewErrorLookup" ma:readOnly="true" ma:showField="LastPreview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7E2D4CA2-442A-4FDA-AA57-71B8C7B2C53C}" ma:internalName="LastPreviewResultLookup" ma:readOnly="true" ma:showField="LastPreview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7E2D4CA2-442A-4FDA-AA57-71B8C7B2C53C}" ma:internalName="LastPreviewAttemptDateLookup" ma:readOnly="true" ma:showField="LastPreview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7E2D4CA2-442A-4FDA-AA57-71B8C7B2C53C}" ma:internalName="LastPreviewedByLookup" ma:readOnly="true" ma:showField="LastPreview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7E2D4CA2-442A-4FDA-AA57-71B8C7B2C53C}" ma:internalName="LastPreviewTimeLookup" ma:readOnly="true" ma:showField="LastPreview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7E2D4CA2-442A-4FDA-AA57-71B8C7B2C53C}" ma:internalName="LastPreviewVersionLookup" ma:readOnly="true" ma:showField="LastPreview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7E2D4CA2-442A-4FDA-AA57-71B8C7B2C53C}" ma:internalName="LastPublishErrorLookup" ma:readOnly="true" ma:showField="LastPublish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7E2D4CA2-442A-4FDA-AA57-71B8C7B2C53C}" ma:internalName="LastPublishResultLookup" ma:readOnly="true" ma:showField="LastPublish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7E2D4CA2-442A-4FDA-AA57-71B8C7B2C53C}" ma:internalName="LastPublishAttemptDateLookup" ma:readOnly="true" ma:showField="LastPublish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7E2D4CA2-442A-4FDA-AA57-71B8C7B2C53C}" ma:internalName="LastPublishedByLookup" ma:readOnly="true" ma:showField="LastPublish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7E2D4CA2-442A-4FDA-AA57-71B8C7B2C53C}" ma:internalName="LastPublishTimeLookup" ma:readOnly="true" ma:showField="LastPublish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7E2D4CA2-442A-4FDA-AA57-71B8C7B2C53C}" ma:internalName="LastPublishVersionLookup" ma:readOnly="true" ma:showField="LastPublish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4CDE398E-75A7-4993-8C61-2BFD31F64754}" ma:internalName="LocLastLocAttemptVersionLookup" ma:readOnly="false" ma:showField="LastLocAttemptVersion" ma:web="6d93d202-47fc-4405-873a-cab67cc5f1b2">
      <xsd:simpleType>
        <xsd:restriction base="dms:Lookup"/>
      </xsd:simpleType>
    </xsd:element>
    <xsd:element name="LocLastLocAttemptVersionTypeLookup" ma:index="72" nillable="true" ma:displayName="Loc Last Loc Attempt Version Type" ma:default="" ma:list="{4CDE398E-75A7-4993-8C61-2BFD31F64754}" ma:internalName="LocLastLocAttemptVersionTypeLookup" ma:readOnly="true" ma:showField="LastLocAttemptVersionType" ma:web="6d93d202-47fc-4405-873a-cab67cc5f1b2">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4CDE398E-75A7-4993-8C61-2BFD31F64754}" ma:internalName="LocNewPublishedVersionLookup" ma:readOnly="true" ma:showField="NewPublishedVersion" ma:web="6d93d202-47fc-4405-873a-cab67cc5f1b2">
      <xsd:simpleType>
        <xsd:restriction base="dms:Lookup"/>
      </xsd:simpleType>
    </xsd:element>
    <xsd:element name="LocOverallHandbackStatusLookup" ma:index="76" nillable="true" ma:displayName="Loc Overall Handback Status" ma:default="" ma:list="{4CDE398E-75A7-4993-8C61-2BFD31F64754}" ma:internalName="LocOverallHandbackStatusLookup" ma:readOnly="true" ma:showField="OverallHandbackStatus" ma:web="6d93d202-47fc-4405-873a-cab67cc5f1b2">
      <xsd:simpleType>
        <xsd:restriction base="dms:Lookup"/>
      </xsd:simpleType>
    </xsd:element>
    <xsd:element name="LocOverallLocStatusLookup" ma:index="77" nillable="true" ma:displayName="Loc Overall Localize Status" ma:default="" ma:list="{4CDE398E-75A7-4993-8C61-2BFD31F64754}" ma:internalName="LocOverallLocStatusLookup" ma:readOnly="true" ma:showField="OverallLocStatus" ma:web="6d93d202-47fc-4405-873a-cab67cc5f1b2">
      <xsd:simpleType>
        <xsd:restriction base="dms:Lookup"/>
      </xsd:simpleType>
    </xsd:element>
    <xsd:element name="LocOverallPreviewStatusLookup" ma:index="78" nillable="true" ma:displayName="Loc Overall Preview Status" ma:default="" ma:list="{4CDE398E-75A7-4993-8C61-2BFD31F64754}" ma:internalName="LocOverallPreviewStatusLookup" ma:readOnly="true" ma:showField="OverallPreviewStatus" ma:web="6d93d202-47fc-4405-873a-cab67cc5f1b2">
      <xsd:simpleType>
        <xsd:restriction base="dms:Lookup"/>
      </xsd:simpleType>
    </xsd:element>
    <xsd:element name="LocOverallPublishStatusLookup" ma:index="79" nillable="true" ma:displayName="Loc Overall Publish Status" ma:default="" ma:list="{4CDE398E-75A7-4993-8C61-2BFD31F64754}" ma:internalName="LocOverallPublishStatusLookup" ma:readOnly="true" ma:showField="OverallPublishStatus" ma:web="6d93d202-47fc-4405-873a-cab67cc5f1b2">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4CDE398E-75A7-4993-8C61-2BFD31F64754}" ma:internalName="LocProcessedForHandoffsLookup" ma:readOnly="true" ma:showField="ProcessedForHandoffs" ma:web="6d93d202-47fc-4405-873a-cab67cc5f1b2">
      <xsd:simpleType>
        <xsd:restriction base="dms:Lookup"/>
      </xsd:simpleType>
    </xsd:element>
    <xsd:element name="LocProcessedForMarketsLookup" ma:index="82" nillable="true" ma:displayName="Loc Processed For Markets" ma:default="" ma:list="{4CDE398E-75A7-4993-8C61-2BFD31F64754}" ma:internalName="LocProcessedForMarketsLookup" ma:readOnly="true" ma:showField="ProcessedForMarkets" ma:web="6d93d202-47fc-4405-873a-cab67cc5f1b2">
      <xsd:simpleType>
        <xsd:restriction base="dms:Lookup"/>
      </xsd:simpleType>
    </xsd:element>
    <xsd:element name="LocPublishedDependentAssetsLookup" ma:index="83" nillable="true" ma:displayName="Loc Published Dependent Assets" ma:default="" ma:list="{4CDE398E-75A7-4993-8C61-2BFD31F64754}" ma:internalName="LocPublishedDependentAssetsLookup" ma:readOnly="true" ma:showField="PublishedDependentAssets" ma:web="6d93d202-47fc-4405-873a-cab67cc5f1b2">
      <xsd:simpleType>
        <xsd:restriction base="dms:Lookup"/>
      </xsd:simpleType>
    </xsd:element>
    <xsd:element name="LocPublishedLinkedAssetsLookup" ma:index="84" nillable="true" ma:displayName="Loc Published Linked Assets" ma:default="" ma:list="{4CDE398E-75A7-4993-8C61-2BFD31F64754}" ma:internalName="LocPublishedLinkedAssetsLookup" ma:readOnly="true" ma:showField="PublishedLinkedAssets" ma:web="6d93d202-47fc-4405-873a-cab67cc5f1b2">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db560eb5-700a-4f94-8fda-b57de4261f12}"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80C6DD30-196A-4C6B-B1BF-A43F3B8ACD4F}" ma:internalName="Markets" ma:readOnly="false" ma:showField="MarketNa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7E2D4CA2-442A-4FDA-AA57-71B8C7B2C53C}" ma:internalName="NumOfRatingsLookup" ma:readOnly="true" ma:showField="NumOfRating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7E2D4CA2-442A-4FDA-AA57-71B8C7B2C53C}" ma:internalName="PublishStatusLookup" ma:readOnly="false" ma:showField="PublishStatu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6e3f7319-fb8f-4449-8902-000ab73a8566}"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11d213f5-ec09-44b6-a8be-9da225be7a8d}" ma:internalName="TaxCatchAll" ma:showField="CatchAllData"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11d213f5-ec09-44b6-a8be-9da225be7a8d}" ma:internalName="TaxCatchAllLabel" ma:readOnly="true" ma:showField="CatchAllDataLabel"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acb2c5-0a2b-4bda-bd34-58e36cbb80d2" elementFormDefault="qualified">
    <xsd:import namespace="http://schemas.microsoft.com/office/2006/documentManagement/types"/>
    <xsd:import namespace="http://schemas.microsoft.com/office/infopath/2007/PartnerControls"/>
    <xsd:element name="Description0" ma:index="134" nillable="true" ma:displayName="Description" ma:internalName="Description0">
      <xsd:simpleType>
        <xsd:restriction base="dms:Note"/>
      </xsd:simpleType>
    </xsd:element>
    <xsd:element name="Component" ma:index="135" nillable="true" ma:displayName="Component" ma:internalName="Compon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rketSpecific xmlns="6d93d202-47fc-4405-873a-cab67cc5f1b2">false</MarketSpecific>
    <ApprovalStatus xmlns="6d93d202-47fc-4405-873a-cab67cc5f1b2">InProgress</ApprovalStatus>
    <LocComments xmlns="6d93d202-47fc-4405-873a-cab67cc5f1b2" xsi:nil="true"/>
    <DirectSourceMarket xmlns="6d93d202-47fc-4405-873a-cab67cc5f1b2">english</DirectSourceMarket>
    <ThumbnailAssetId xmlns="6d93d202-47fc-4405-873a-cab67cc5f1b2" xsi:nil="true"/>
    <PrimaryImageGen xmlns="6d93d202-47fc-4405-873a-cab67cc5f1b2">true</PrimaryImageGen>
    <LegacyData xmlns="6d93d202-47fc-4405-873a-cab67cc5f1b2" xsi:nil="true"/>
    <TPFriendlyName xmlns="6d93d202-47fc-4405-873a-cab67cc5f1b2" xsi:nil="true"/>
    <NumericId xmlns="6d93d202-47fc-4405-873a-cab67cc5f1b2" xsi:nil="true"/>
    <LocRecommendedHandoff xmlns="6d93d202-47fc-4405-873a-cab67cc5f1b2" xsi:nil="true"/>
    <BlockPublish xmlns="6d93d202-47fc-4405-873a-cab67cc5f1b2">false</BlockPublish>
    <BusinessGroup xmlns="6d93d202-47fc-4405-873a-cab67cc5f1b2" xsi:nil="true"/>
    <OpenTemplate xmlns="6d93d202-47fc-4405-873a-cab67cc5f1b2">true</OpenTemplate>
    <SourceTitle xmlns="6d93d202-47fc-4405-873a-cab67cc5f1b2">Theater design template</SourceTitle>
    <APEditor xmlns="6d93d202-47fc-4405-873a-cab67cc5f1b2">
      <UserInfo>
        <DisplayName/>
        <AccountId xsi:nil="true"/>
        <AccountType/>
      </UserInfo>
    </APEditor>
    <UALocComments xmlns="6d93d202-47fc-4405-873a-cab67cc5f1b2">2007 Template UpLeveling Do Not HandOff</UALocComments>
    <IntlLangReviewDate xmlns="6d93d202-47fc-4405-873a-cab67cc5f1b2" xsi:nil="true"/>
    <PublishStatusLookup xmlns="6d93d202-47fc-4405-873a-cab67cc5f1b2">
      <Value>481479</Value>
      <Value>481547</Value>
    </PublishStatusLookup>
    <ParentAssetId xmlns="6d93d202-47fc-4405-873a-cab67cc5f1b2" xsi:nil="true"/>
    <FeatureTagsTaxHTField0 xmlns="6d93d202-47fc-4405-873a-cab67cc5f1b2">
      <Terms xmlns="http://schemas.microsoft.com/office/infopath/2007/PartnerControls"/>
    </FeatureTagsTaxHTField0>
    <MachineTranslated xmlns="6d93d202-47fc-4405-873a-cab67cc5f1b2">false</MachineTranslated>
    <Providers xmlns="6d93d202-47fc-4405-873a-cab67cc5f1b2" xsi:nil="true"/>
    <OriginalSourceMarket xmlns="6d93d202-47fc-4405-873a-cab67cc5f1b2">english</OriginalSourceMarket>
    <APDescription xmlns="6d93d202-47fc-4405-873a-cab67cc5f1b2" xsi:nil="true"/>
    <ContentItem xmlns="6d93d202-47fc-4405-873a-cab67cc5f1b2" xsi:nil="true"/>
    <ClipArtFilename xmlns="6d93d202-47fc-4405-873a-cab67cc5f1b2" xsi:nil="true"/>
    <TPInstallLocation xmlns="6d93d202-47fc-4405-873a-cab67cc5f1b2" xsi:nil="true"/>
    <TimesCloned xmlns="6d93d202-47fc-4405-873a-cab67cc5f1b2" xsi:nil="true"/>
    <PublishTargets xmlns="6d93d202-47fc-4405-873a-cab67cc5f1b2">OfficeOnline,OfficeOnlineVNext</PublishTargets>
    <AcquiredFrom xmlns="6d93d202-47fc-4405-873a-cab67cc5f1b2">Internal MS</AcquiredFrom>
    <AssetStart xmlns="6d93d202-47fc-4405-873a-cab67cc5f1b2">2012-01-19T15:33:00+00:00</AssetStart>
    <FriendlyTitle xmlns="6d93d202-47fc-4405-873a-cab67cc5f1b2" xsi:nil="true"/>
    <Provider xmlns="6d93d202-47fc-4405-873a-cab67cc5f1b2" xsi:nil="true"/>
    <LastHandOff xmlns="6d93d202-47fc-4405-873a-cab67cc5f1b2" xsi:nil="true"/>
    <Manager xmlns="6d93d202-47fc-4405-873a-cab67cc5f1b2" xsi:nil="true"/>
    <UALocRecommendation xmlns="6d93d202-47fc-4405-873a-cab67cc5f1b2">Localize</UALocRecommendation>
    <ArtSampleDocs xmlns="6d93d202-47fc-4405-873a-cab67cc5f1b2" xsi:nil="true"/>
    <UACurrentWords xmlns="6d93d202-47fc-4405-873a-cab67cc5f1b2" xsi:nil="true"/>
    <TPClientViewer xmlns="6d93d202-47fc-4405-873a-cab67cc5f1b2" xsi:nil="true"/>
    <TemplateStatus xmlns="6d93d202-47fc-4405-873a-cab67cc5f1b2">Complete</TemplateStatus>
    <ShowIn xmlns="6d93d202-47fc-4405-873a-cab67cc5f1b2">Show everywhere</ShowIn>
    <CSXHash xmlns="6d93d202-47fc-4405-873a-cab67cc5f1b2" xsi:nil="true"/>
    <Downloads xmlns="6d93d202-47fc-4405-873a-cab67cc5f1b2">0</Downloads>
    <VoteCount xmlns="6d93d202-47fc-4405-873a-cab67cc5f1b2" xsi:nil="true"/>
    <OOCacheId xmlns="6d93d202-47fc-4405-873a-cab67cc5f1b2" xsi:nil="true"/>
    <IsDeleted xmlns="6d93d202-47fc-4405-873a-cab67cc5f1b2">false</IsDeleted>
    <InternalTagsTaxHTField0 xmlns="6d93d202-47fc-4405-873a-cab67cc5f1b2">
      <Terms xmlns="http://schemas.microsoft.com/office/infopath/2007/PartnerControls"/>
    </InternalTagsTaxHTField0>
    <UANotes xmlns="6d93d202-47fc-4405-873a-cab67cc5f1b2">2003 to 2007 conversion</UANotes>
    <AssetExpire xmlns="6d93d202-47fc-4405-873a-cab67cc5f1b2">2035-01-01T08:00:00+00:00</AssetExpire>
    <CSXSubmissionMarket xmlns="6d93d202-47fc-4405-873a-cab67cc5f1b2" xsi:nil="true"/>
    <DSATActionTaken xmlns="6d93d202-47fc-4405-873a-cab67cc5f1b2" xsi:nil="true"/>
    <SubmitterId xmlns="6d93d202-47fc-4405-873a-cab67cc5f1b2" xsi:nil="true"/>
    <EditorialTags xmlns="6d93d202-47fc-4405-873a-cab67cc5f1b2" xsi:nil="true"/>
    <TPExecutable xmlns="6d93d202-47fc-4405-873a-cab67cc5f1b2" xsi:nil="true"/>
    <CSXSubmissionDate xmlns="6d93d202-47fc-4405-873a-cab67cc5f1b2" xsi:nil="true"/>
    <CSXUpdate xmlns="6d93d202-47fc-4405-873a-cab67cc5f1b2">false</CSXUpdate>
    <AssetType xmlns="6d93d202-47fc-4405-873a-cab67cc5f1b2">TP</AssetType>
    <ApprovalLog xmlns="6d93d202-47fc-4405-873a-cab67cc5f1b2" xsi:nil="true"/>
    <BugNumber xmlns="6d93d202-47fc-4405-873a-cab67cc5f1b2" xsi:nil="true"/>
    <OriginAsset xmlns="6d93d202-47fc-4405-873a-cab67cc5f1b2" xsi:nil="true"/>
    <TPComponent xmlns="6d93d202-47fc-4405-873a-cab67cc5f1b2" xsi:nil="true"/>
    <Milestone xmlns="6d93d202-47fc-4405-873a-cab67cc5f1b2" xsi:nil="true"/>
    <RecommendationsModifier xmlns="6d93d202-47fc-4405-873a-cab67cc5f1b2" xsi:nil="true"/>
    <Component xmlns="64acb2c5-0a2b-4bda-bd34-58e36cbb80d2" xsi:nil="true"/>
    <Description0 xmlns="64acb2c5-0a2b-4bda-bd34-58e36cbb80d2" xsi:nil="true"/>
    <AssetId xmlns="6d93d202-47fc-4405-873a-cab67cc5f1b2">TP102818148</AssetId>
    <PolicheckWords xmlns="6d93d202-47fc-4405-873a-cab67cc5f1b2" xsi:nil="true"/>
    <TPLaunchHelpLink xmlns="6d93d202-47fc-4405-873a-cab67cc5f1b2" xsi:nil="true"/>
    <IntlLocPriority xmlns="6d93d202-47fc-4405-873a-cab67cc5f1b2" xsi:nil="true"/>
    <TPApplication xmlns="6d93d202-47fc-4405-873a-cab67cc5f1b2" xsi:nil="true"/>
    <IntlLangReviewer xmlns="6d93d202-47fc-4405-873a-cab67cc5f1b2" xsi:nil="true"/>
    <HandoffToMSDN xmlns="6d93d202-47fc-4405-873a-cab67cc5f1b2" xsi:nil="true"/>
    <PlannedPubDate xmlns="6d93d202-47fc-4405-873a-cab67cc5f1b2" xsi:nil="true"/>
    <CrawlForDependencies xmlns="6d93d202-47fc-4405-873a-cab67cc5f1b2">false</CrawlForDependencies>
    <LocLastLocAttemptVersionLookup xmlns="6d93d202-47fc-4405-873a-cab67cc5f1b2">795619</LocLastLocAttemptVersionLookup>
    <TrustLevel xmlns="6d93d202-47fc-4405-873a-cab67cc5f1b2">1 Microsoft Managed Content</TrustLevel>
    <CampaignTagsTaxHTField0 xmlns="6d93d202-47fc-4405-873a-cab67cc5f1b2">
      <Terms xmlns="http://schemas.microsoft.com/office/infopath/2007/PartnerControls"/>
    </CampaignTagsTaxHTField0>
    <TPNamespace xmlns="6d93d202-47fc-4405-873a-cab67cc5f1b2" xsi:nil="true"/>
    <TaxCatchAll xmlns="6d93d202-47fc-4405-873a-cab67cc5f1b2"/>
    <IsSearchable xmlns="6d93d202-47fc-4405-873a-cab67cc5f1b2">true</IsSearchable>
    <TemplateTemplateType xmlns="6d93d202-47fc-4405-873a-cab67cc5f1b2">PowerPoint 12 Default</TemplateTemplateType>
    <Markets xmlns="6d93d202-47fc-4405-873a-cab67cc5f1b2"/>
    <IntlLangReview xmlns="6d93d202-47fc-4405-873a-cab67cc5f1b2">false</IntlLangReview>
    <UAProjectedTotalWords xmlns="6d93d202-47fc-4405-873a-cab67cc5f1b2" xsi:nil="true"/>
    <OutputCachingOn xmlns="6d93d202-47fc-4405-873a-cab67cc5f1b2">false</OutputCachingOn>
    <AverageRating xmlns="6d93d202-47fc-4405-873a-cab67cc5f1b2" xsi:nil="true"/>
    <APAuthor xmlns="6d93d202-47fc-4405-873a-cab67cc5f1b2">
      <UserInfo>
        <DisplayName/>
        <AccountId>1928</AccountId>
        <AccountType/>
      </UserInfo>
    </APAuthor>
    <TPCommandLine xmlns="6d93d202-47fc-4405-873a-cab67cc5f1b2" xsi:nil="true"/>
    <LocManualTestRequired xmlns="6d93d202-47fc-4405-873a-cab67cc5f1b2">false</LocManualTestRequired>
    <TPAppVersion xmlns="6d93d202-47fc-4405-873a-cab67cc5f1b2" xsi:nil="true"/>
    <EditorialStatus xmlns="6d93d202-47fc-4405-873a-cab67cc5f1b2" xsi:nil="true"/>
    <LastModifiedDateTime xmlns="6d93d202-47fc-4405-873a-cab67cc5f1b2" xsi:nil="true"/>
    <TPLaunchHelpLinkType xmlns="6d93d202-47fc-4405-873a-cab67cc5f1b2">Template</TPLaunchHelpLinkType>
    <OriginalRelease xmlns="6d93d202-47fc-4405-873a-cab67cc5f1b2">14</OriginalRelease>
    <ScenarioTagsTaxHTField0 xmlns="6d93d202-47fc-4405-873a-cab67cc5f1b2">
      <Terms xmlns="http://schemas.microsoft.com/office/infopath/2007/PartnerControls"/>
    </ScenarioTagsTaxHTField0>
    <LocalizationTagsTaxHTField0 xmlns="6d93d202-47fc-4405-873a-cab67cc5f1b2">
      <Terms xmlns="http://schemas.microsoft.com/office/infopath/2007/PartnerControls"/>
    </LocalizationTagsTaxHTField0>
    <LocMarketGroupTiers2 xmlns="6d93d202-47fc-4405-873a-cab67cc5f1b2" xsi:nil="true"/>
  </documentManagement>
</p:properties>
</file>

<file path=customXml/itemProps1.xml><?xml version="1.0" encoding="utf-8"?>
<ds:datastoreItem xmlns:ds="http://schemas.openxmlformats.org/officeDocument/2006/customXml" ds:itemID="{DDF8D702-6A46-4D87-A5DE-BEDCBA5140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93d202-47fc-4405-873a-cab67cc5f1b2"/>
    <ds:schemaRef ds:uri="64acb2c5-0a2b-4bda-bd34-58e36cbb80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C351F1-4E55-40D5-B1E7-31F4A792115A}">
  <ds:schemaRefs>
    <ds:schemaRef ds:uri="http://schemas.microsoft.com/sharepoint/v3/contenttype/forms"/>
  </ds:schemaRefs>
</ds:datastoreItem>
</file>

<file path=customXml/itemProps3.xml><?xml version="1.0" encoding="utf-8"?>
<ds:datastoreItem xmlns:ds="http://schemas.openxmlformats.org/officeDocument/2006/customXml" ds:itemID="{C77319CB-9876-4C7E-ACBB-71244F1FBFDA}">
  <ds:schemaRefs>
    <ds:schemaRef ds:uri="http://schemas.microsoft.com/office/2006/metadata/properties"/>
    <ds:schemaRef ds:uri="http://schemas.microsoft.com/office/infopath/2007/PartnerControls"/>
    <ds:schemaRef ds:uri="6d93d202-47fc-4405-873a-cab67cc5f1b2"/>
    <ds:schemaRef ds:uri="64acb2c5-0a2b-4bda-bd34-58e36cbb80d2"/>
  </ds:schemaRefs>
</ds:datastoreItem>
</file>

<file path=docProps/app.xml><?xml version="1.0" encoding="utf-8"?>
<Properties xmlns="http://schemas.openxmlformats.org/officeDocument/2006/extended-properties" xmlns:vt="http://schemas.openxmlformats.org/officeDocument/2006/docPropsVTypes">
  <Template>Modèle de conception  Théâtre</Template>
  <TotalTime>196</TotalTime>
  <Words>866</Words>
  <Application>Microsoft Office PowerPoint</Application>
  <PresentationFormat>Grand écran</PresentationFormat>
  <Paragraphs>48</Paragraphs>
  <Slides>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8</vt:i4>
      </vt:variant>
    </vt:vector>
  </HeadingPairs>
  <TitlesOfParts>
    <vt:vector size="11" baseType="lpstr">
      <vt:lpstr>Calibri</vt:lpstr>
      <vt:lpstr>Times New Roman</vt:lpstr>
      <vt:lpstr>Default Design</vt:lpstr>
      <vt:lpstr>Caligula-9</vt:lpstr>
      <vt:lpstr>Caligula s’amuse à manipuler les patriciens</vt:lpstr>
      <vt:lpstr>Présentation PowerPoint</vt:lpstr>
      <vt:lpstr>Présentation PowerPoint</vt:lpstr>
      <vt:lpstr>UN TYRAN SANS LIMITES… TERRORISER LES PATRICIENS…P.82</vt:lpstr>
      <vt:lpstr>P.82</vt:lpstr>
      <vt:lpstr>Présentation PowerPoint</vt:lpstr>
      <vt:lpstr>SCENE VI       P. 84</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Raid Jabbar HABIB</dc:creator>
  <cp:keywords/>
  <dc:description/>
  <cp:lastModifiedBy>Raid Jabbar HABIB</cp:lastModifiedBy>
  <cp:revision>15</cp:revision>
  <cp:lastPrinted>1601-01-01T00:00:00Z</cp:lastPrinted>
  <dcterms:created xsi:type="dcterms:W3CDTF">2020-05-21T20:01:31Z</dcterms:created>
  <dcterms:modified xsi:type="dcterms:W3CDTF">2020-05-22T15:22:16Z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TC010690861036</vt:lpwstr>
  </property>
  <property fmtid="{D5CDD505-2E9C-101B-9397-08002B2CF9AE}" pid="3" name="InternalTags">
    <vt:lpwstr/>
  </property>
  <property fmtid="{D5CDD505-2E9C-101B-9397-08002B2CF9AE}" pid="4" name="ContentTypeId">
    <vt:lpwstr>0x01010069924D1ECC420D47A2456556BC94F7370400BDF4491DEA4973499845289601F88B9F</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y fmtid="{D5CDD505-2E9C-101B-9397-08002B2CF9AE}" pid="9" name="Order">
    <vt:r8>9797200</vt:r8>
  </property>
  <property fmtid="{D5CDD505-2E9C-101B-9397-08002B2CF9AE}" pid="10" name="HiddenCategoryTags">
    <vt:lpwstr/>
  </property>
  <property fmtid="{D5CDD505-2E9C-101B-9397-08002B2CF9AE}" pid="11" name="ImageGenStatus">
    <vt:i4>0</vt:i4>
  </property>
  <property fmtid="{D5CDD505-2E9C-101B-9397-08002B2CF9AE}" pid="12" name="CategoryTags">
    <vt:lpwstr/>
  </property>
  <property fmtid="{D5CDD505-2E9C-101B-9397-08002B2CF9AE}" pid="13" name="Applications">
    <vt:lpwstr/>
  </property>
  <property fmtid="{D5CDD505-2E9C-101B-9397-08002B2CF9AE}" pid="14" name="LocMarketGroupTiers">
    <vt:lpwstr>,t:Tier 1,t:Tier 2,t:Tier 3,</vt:lpwstr>
  </property>
</Properties>
</file>