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9"/>
  </p:notesMasterIdLst>
  <p:sldIdLst>
    <p:sldId id="256" r:id="rId2"/>
    <p:sldId id="282" r:id="rId3"/>
    <p:sldId id="285" r:id="rId4"/>
    <p:sldId id="288" r:id="rId5"/>
    <p:sldId id="289" r:id="rId6"/>
    <p:sldId id="290" r:id="rId7"/>
    <p:sldId id="291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id Jabbar HABIB" initials="RJH" lastIdx="1" clrIdx="0">
    <p:extLst>
      <p:ext uri="{19B8F6BF-5375-455C-9EA6-DF929625EA0E}">
        <p15:presenceInfo xmlns:p15="http://schemas.microsoft.com/office/powerpoint/2012/main" userId="d042c86974bfc2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3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B3658-D29C-4C2E-9E06-9A17B0913B8F}" type="datetimeFigureOut">
              <a:rPr lang="fr-FR" smtClean="0"/>
              <a:t>03/06/2020</a:t>
            </a:fld>
            <a:endParaRPr lang="fr-FR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9A719-850B-4E2E-97D1-5F84639834A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590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781697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474600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906002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60075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827937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846208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7493209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629284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1515618"/>
            <a:ext cx="8229600" cy="3056382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5AB9D9-6E08-400F-8DB8-2B5017577581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2223134029"/>
      </p:ext>
    </p:extLst>
  </p:cSld>
  <p:clrMapOvr>
    <a:masterClrMapping/>
  </p:clrMapOvr>
  <p:transition spd="slow" advTm="36828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37295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893213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0966116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416123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14018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262769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1669575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226243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F9D6-6102-410D-A5BD-F8A74D865786}" type="datetime1">
              <a:rPr lang="fr-FR" smtClean="0"/>
              <a:t>03/06/2020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RJH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4912F207-3B58-4094-A624-272ED177A8C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6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ransition spd="slow">
    <p:randomBar dir="vert"/>
  </p:transition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14550" y="342900"/>
            <a:ext cx="5143500" cy="1257300"/>
          </a:xfrm>
        </p:spPr>
        <p:txBody>
          <a:bodyPr>
            <a:normAutofit/>
          </a:bodyPr>
          <a:lstStyle/>
          <a:p>
            <a:pPr algn="ctr"/>
            <a:r>
              <a:rPr lang="fr-FR" sz="2100" b="1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COMPRENDRE </a:t>
            </a:r>
            <a:r>
              <a:rPr lang="fr-FR" sz="2100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DES FAITS DIVERS</a:t>
            </a:r>
            <a:br>
              <a:rPr lang="fr-FR" sz="2400" b="1" dirty="0">
                <a:solidFill>
                  <a:srgbClr val="FFFF00"/>
                </a:solidFill>
                <a:latin typeface="Sylfaen" panose="010A0502050306030303" pitchFamily="18" charset="0"/>
                <a:cs typeface="Times New Roman" pitchFamily="18" charset="0"/>
              </a:rPr>
            </a:br>
            <a:r>
              <a:rPr lang="fr-FR" sz="2400" b="1" dirty="0">
                <a:solidFill>
                  <a:srgbClr val="FFFF00"/>
                </a:solidFill>
                <a:latin typeface="Sylfaen" panose="010A0502050306030303" pitchFamily="18" charset="0"/>
                <a:cs typeface="Times New Roman" pitchFamily="18" charset="0"/>
              </a:rPr>
              <a:t>						</a:t>
            </a:r>
            <a:endParaRPr lang="fr-FR" sz="2400" b="1" dirty="0">
              <a:solidFill>
                <a:srgbClr val="FF0000"/>
              </a:solidFill>
              <a:latin typeface="Sylfaen" panose="010A0502050306030303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00250" y="1771650"/>
            <a:ext cx="5314950" cy="257175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QUESTIONS ET RÉPONSES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   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P.152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 Raid Jabbar HABIB</a:t>
            </a:r>
            <a:endParaRPr lang="ar-IQ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RJH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3622497"/>
      </p:ext>
    </p:extLst>
  </p:cSld>
  <p:clrMapOvr>
    <a:masterClrMapping/>
  </p:clrMapOvr>
  <p:transition spd="slow" advTm="30811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620F2C2C-73EB-4FA8-9D48-517DADC1EA0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0"/>
            <a:ext cx="6857999" cy="5143500"/>
          </a:xfr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D277A3B2-D1D0-4408-9238-3642B9E42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0" y="228600"/>
            <a:ext cx="628650" cy="342900"/>
          </a:xfrm>
        </p:spPr>
        <p:txBody>
          <a:bodyPr>
            <a:normAutofit fontScale="90000"/>
          </a:bodyPr>
          <a:lstStyle/>
          <a:p>
            <a:r>
              <a:rPr lang="en-US" dirty="0"/>
              <a:t>p.152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F5F894-91C9-450B-97F6-2BA78C854D9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8627491"/>
      </p:ext>
    </p:extLst>
  </p:cSld>
  <p:clrMapOvr>
    <a:masterClrMapping/>
  </p:clrMapOvr>
  <p:transition spd="slow" advTm="25333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3E54E0E-F6FC-4FC3-8D5E-3A6BEE68D8C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309" y="-11744"/>
            <a:ext cx="6858000" cy="5143500"/>
          </a:xfr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9FB6201C-3A09-481C-A48F-6514EF670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4572000"/>
            <a:ext cx="1143000" cy="51435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p.153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61B78A-251E-422B-AA1C-EBD1955DE82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342900"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RJH</a:t>
            </a:r>
            <a:endParaRPr lang="fr-FR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744001002"/>
      </p:ext>
    </p:extLst>
  </p:cSld>
  <p:clrMapOvr>
    <a:masterClrMapping/>
  </p:clrMapOvr>
  <p:transition spd="slow" advTm="25081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E983E96-BDB1-430F-B1F2-BC64B63BBE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85900" y="457200"/>
            <a:ext cx="6172200" cy="43476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28- Dans le document, il est question: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de rencontre publiques		</a:t>
            </a:r>
            <a:r>
              <a:rPr lang="fr-FR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de faits quotidiens</a:t>
            </a:r>
            <a:r>
              <a:rPr lang="fr-FR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C- de crises internationales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29- Lisez a nouveau un texte a la fois.</a:t>
            </a:r>
          </a:p>
          <a:p>
            <a:pPr marL="0" indent="0" algn="just">
              <a:buNone/>
            </a:pPr>
            <a:r>
              <a:rPr lang="fr-FR" sz="21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ÉVASION</a:t>
            </a:r>
          </a:p>
          <a:p>
            <a:pPr algn="just">
              <a:buFont typeface="+mj-lt"/>
              <a:buAutoNum type="arabicPeriod"/>
            </a:pPr>
            <a:r>
              <a:rPr lang="fr-FR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 et où l’évasion a eu lieu?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Mardi dernier, dans la matinée, près de Marseille, dans une prison très moderne.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L’évasion concerne combien de personnes?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Quatre.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Pourquoi les prisonniers ont pu arriver sur le toit?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ont menacé deux gardiens avec une arme.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2E01991-134F-427E-9203-549FE194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71450"/>
            <a:ext cx="1314451" cy="285750"/>
          </a:xfrm>
        </p:spPr>
        <p:txBody>
          <a:bodyPr>
            <a:noAutofit/>
          </a:bodyPr>
          <a:lstStyle/>
          <a:p>
            <a:r>
              <a:rPr lang="fr-FR" sz="1350" b="1" dirty="0">
                <a:solidFill>
                  <a:schemeClr val="accent3"/>
                </a:solidFill>
                <a:latin typeface="Agency FB" panose="020B0503020202020204" pitchFamily="34" charset="0"/>
              </a:rPr>
              <a:t>QUESTIONS…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49BE85-5BC3-4779-BD67-33FD4D1AA39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1600200" y="4572000"/>
            <a:ext cx="3467230" cy="232866"/>
          </a:xfrm>
        </p:spPr>
        <p:txBody>
          <a:bodyPr/>
          <a:lstStyle/>
          <a:p>
            <a:r>
              <a:rPr lang="fr-FR" dirty="0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4070972110"/>
      </p:ext>
    </p:extLst>
  </p:cSld>
  <p:clrMapOvr>
    <a:masterClrMapping/>
  </p:clrMapOvr>
  <p:transition spd="slow" advTm="36828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59B2200-FEB3-41D2-8B79-202D08A6F6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85900" y="628650"/>
            <a:ext cx="6172200" cy="3943350"/>
          </a:xfrm>
        </p:spPr>
        <p:txBody>
          <a:bodyPr/>
          <a:lstStyle/>
          <a:p>
            <a:pPr marL="0" indent="0" algn="just">
              <a:buClr>
                <a:srgbClr val="90C226"/>
              </a:buClr>
              <a:buNone/>
            </a:pPr>
            <a:endParaRPr lang="fr-FR" sz="1800" dirty="0">
              <a:solidFill>
                <a:srgbClr val="54A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2100" dirty="0">
                <a:solidFill>
                  <a:srgbClr val="54A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Qui les attendait sur le toit?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hélicoptère avec un complice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2100" dirty="0">
                <a:solidFill>
                  <a:srgbClr val="54A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Comment vont les deux gardiens?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Ils sont en état de choc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2100" dirty="0">
                <a:solidFill>
                  <a:srgbClr val="54A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Le nom de la même famille que s’évader est…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Évasion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2100" dirty="0">
                <a:solidFill>
                  <a:srgbClr val="54A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Un hélicoptère :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2100" dirty="0">
                <a:solidFill>
                  <a:srgbClr val="54A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fr-FR" sz="2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</a:t>
            </a:r>
            <a:r>
              <a:rPr lang="fr-FR" sz="2100" dirty="0">
                <a:solidFill>
                  <a:srgbClr val="54A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B- Roule	C- Navigue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3C64CD6-4DCD-40AC-A3C9-044A7CACC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71450"/>
            <a:ext cx="4760785" cy="224334"/>
          </a:xfrm>
        </p:spPr>
        <p:txBody>
          <a:bodyPr>
            <a:normAutofit fontScale="90000"/>
          </a:bodyPr>
          <a:lstStyle/>
          <a:p>
            <a:r>
              <a:rPr lang="fr-FR" sz="1350" b="1" dirty="0">
                <a:solidFill>
                  <a:srgbClr val="E6B91E"/>
                </a:solidFill>
                <a:latin typeface="Agency FB" panose="020B0503020202020204" pitchFamily="34" charset="0"/>
              </a:rPr>
              <a:t>QUESTIONS…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C5E35E-4BA7-4658-8727-1672129DAB4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1061457"/>
      </p:ext>
    </p:extLst>
  </p:cSld>
  <p:clrMapOvr>
    <a:masterClrMapping/>
  </p:clrMapOvr>
  <p:transition spd="slow" advTm="36828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E20506D-C8C3-482D-8097-0094CF0566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85900" y="971550"/>
            <a:ext cx="6172200" cy="34861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Quand et où l’accident a eu lieu?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 soir, vers 18h, au carrefour de la rue de Châteaudun.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Qui a provoqué l’accident? Un…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Camionnette Kangoo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Où s’est-elle arrêtée?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la vitrine d’une pâtisserie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S’agit-il d’un accident mortel?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0A522F-B75A-47C9-BC60-948F8969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71450"/>
            <a:ext cx="4760785" cy="628650"/>
          </a:xfrm>
        </p:spPr>
        <p:txBody>
          <a:bodyPr>
            <a:normAutofit fontScale="90000"/>
          </a:bodyPr>
          <a:lstStyle/>
          <a:p>
            <a:r>
              <a:rPr lang="fr-FR" sz="2325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ACCIDENT </a:t>
            </a:r>
            <a:br>
              <a:rPr lang="fr-FR" sz="2325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71944C-8B3C-442C-AA5F-B7B455323D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3156967657"/>
      </p:ext>
    </p:extLst>
  </p:cSld>
  <p:clrMapOvr>
    <a:masterClrMapping/>
  </p:clrMapOvr>
  <p:transition spd="slow" advTm="36828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4E0800C-60B5-45A5-B560-5490079D27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Clr>
                <a:srgbClr val="90C226"/>
              </a:buClr>
              <a:buNone/>
            </a:pPr>
            <a:r>
              <a:rPr lang="fr-FR" sz="1800" dirty="0">
                <a:solidFill>
                  <a:srgbClr val="C42F1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Pourquoi le propriétaire de la camionnette n’a pas respecté les règles de la route?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était pressé 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1800" dirty="0">
                <a:solidFill>
                  <a:srgbClr val="C42F1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Trouvez les verbes correspondant a :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1800" dirty="0">
                <a:solidFill>
                  <a:srgbClr val="C42F1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Passer devant (un véhicule):…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Doubler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1800" dirty="0">
                <a:solidFill>
                  <a:srgbClr val="C42F1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Entrer en contact avec violence (avec quelque chose):…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fr-FR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Heurter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0A83BBB-45F6-4095-8EE3-DEF3C5779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57200"/>
            <a:ext cx="4760785" cy="285750"/>
          </a:xfrm>
        </p:spPr>
        <p:txBody>
          <a:bodyPr>
            <a:normAutofit fontScale="90000"/>
          </a:bodyPr>
          <a:lstStyle/>
          <a:p>
            <a:r>
              <a:rPr lang="fr-FR" sz="1350" b="1" dirty="0">
                <a:solidFill>
                  <a:srgbClr val="E6B91E"/>
                </a:solidFill>
                <a:latin typeface="Agency FB" panose="020B0503020202020204" pitchFamily="34" charset="0"/>
              </a:rPr>
              <a:t>QUESTIONS…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92A51F-6537-47B3-8B9F-FDDBCB7B60B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RJH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5337238"/>
      </p:ext>
    </p:extLst>
  </p:cSld>
  <p:clrMapOvr>
    <a:masterClrMapping/>
  </p:clrMapOvr>
  <p:transition spd="slow" advTm="36828">
    <p:randomBa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7.3|1.3"/>
</p:tagLst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918</TotalTime>
  <Words>311</Words>
  <Application>Microsoft Office PowerPoint</Application>
  <PresentationFormat>Affichage à l'écran (16:9)</PresentationFormat>
  <Paragraphs>58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Agency FB</vt:lpstr>
      <vt:lpstr>Arial</vt:lpstr>
      <vt:lpstr>Calibri</vt:lpstr>
      <vt:lpstr>Sylfaen</vt:lpstr>
      <vt:lpstr>Times New Roman</vt:lpstr>
      <vt:lpstr>Trebuchet MS</vt:lpstr>
      <vt:lpstr>Wingdings 3</vt:lpstr>
      <vt:lpstr>Facette</vt:lpstr>
      <vt:lpstr>COMPRENDRE DES FAITS DIVERS       </vt:lpstr>
      <vt:lpstr>p.152</vt:lpstr>
      <vt:lpstr>   p.153   </vt:lpstr>
      <vt:lpstr>QUESTIONS…</vt:lpstr>
      <vt:lpstr>QUESTIONS…</vt:lpstr>
      <vt:lpstr>ACCIDENT     </vt:lpstr>
      <vt:lpstr>QUESTIONS…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Comprendre un article d’un magazine de consommateurs- p.60</dc:title>
  <dc:creator>DR.Ahmed Saker 2O11</dc:creator>
  <cp:lastModifiedBy>Raid Jabbar HABIB</cp:lastModifiedBy>
  <cp:revision>71</cp:revision>
  <dcterms:created xsi:type="dcterms:W3CDTF">2020-03-17T20:29:38Z</dcterms:created>
  <dcterms:modified xsi:type="dcterms:W3CDTF">2020-06-03T18:12:06Z</dcterms:modified>
</cp:coreProperties>
</file>