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2" r:id="rId1"/>
  </p:sldMasterIdLst>
  <p:notesMasterIdLst>
    <p:notesMasterId r:id="rId9"/>
  </p:notesMasterIdLst>
  <p:sldIdLst>
    <p:sldId id="256" r:id="rId2"/>
    <p:sldId id="282" r:id="rId3"/>
    <p:sldId id="285" r:id="rId4"/>
    <p:sldId id="288" r:id="rId5"/>
    <p:sldId id="289" r:id="rId6"/>
    <p:sldId id="290" r:id="rId7"/>
    <p:sldId id="291" r:id="rId8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id Jabbar HABIB" initials="RJH" lastIdx="1" clrIdx="0">
    <p:extLst>
      <p:ext uri="{19B8F6BF-5375-455C-9EA6-DF929625EA0E}">
        <p15:presenceInfo xmlns:p15="http://schemas.microsoft.com/office/powerpoint/2012/main" userId="d042c86974bfc2ef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432" y="10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2844" y="6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3B3658-D29C-4C2E-9E06-9A17B0913B8F}" type="datetimeFigureOut">
              <a:rPr lang="fr-FR" smtClean="0"/>
              <a:t>03/06/2020</a:t>
            </a:fld>
            <a:endParaRPr lang="fr-FR" dirty="0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 dirty="0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fr-FR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C9A719-850B-4E2E-97D1-5F84639834AD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759087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6350"/>
            <a:ext cx="9144000" cy="5149850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300" y="1803400"/>
            <a:ext cx="5825202" cy="1234727"/>
          </a:xfrm>
        </p:spPr>
        <p:txBody>
          <a:bodyPr anchor="b">
            <a:noAutofit/>
          </a:bodyPr>
          <a:lstStyle>
            <a:lvl1pPr algn="r">
              <a:defRPr sz="4050">
                <a:solidFill>
                  <a:schemeClr val="accent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300" y="3038125"/>
            <a:ext cx="5825202" cy="822674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EF9D6-6102-410D-A5BD-F8A74D865786}" type="datetime1">
              <a:rPr lang="fr-FR" smtClean="0"/>
              <a:t>03/06/2020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RJH</a:t>
            </a:r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2F207-3B58-4094-A624-272ED177A8C7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17816971"/>
      </p:ext>
    </p:extLst>
  </p:cSld>
  <p:clrMapOvr>
    <a:masterClrMapping/>
  </p:clrMapOvr>
  <p:hf sldNum="0"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457200"/>
            <a:ext cx="6447501" cy="2552700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52800"/>
            <a:ext cx="6447501" cy="1178222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EF9D6-6102-410D-A5BD-F8A74D865786}" type="datetime1">
              <a:rPr lang="fr-FR" smtClean="0"/>
              <a:t>03/06/2020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RJH</a:t>
            </a:r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2F207-3B58-4094-A624-272ED177A8C7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94746007"/>
      </p:ext>
    </p:extLst>
  </p:cSld>
  <p:clrMapOvr>
    <a:masterClrMapping/>
  </p:clrMapOvr>
  <p:hf sldNum="0"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500" y="457200"/>
            <a:ext cx="6070601" cy="2266950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24604" y="2724150"/>
            <a:ext cx="5418393" cy="28575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52800"/>
            <a:ext cx="6447501" cy="1178222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EF9D6-6102-410D-A5BD-F8A74D865786}" type="datetime1">
              <a:rPr lang="fr-FR" smtClean="0"/>
              <a:t>03/06/2020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RJH</a:t>
            </a:r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2F207-3B58-4094-A624-272ED177A8C7}" type="slidenum">
              <a:rPr lang="fr-FR" smtClean="0"/>
              <a:t>‹N°›</a:t>
            </a:fld>
            <a:endParaRPr lang="fr-FR" dirty="0"/>
          </a:p>
        </p:txBody>
      </p:sp>
      <p:sp>
        <p:nvSpPr>
          <p:cNvPr id="20" name="TextBox 19"/>
          <p:cNvSpPr txBox="1"/>
          <p:nvPr/>
        </p:nvSpPr>
        <p:spPr>
          <a:xfrm>
            <a:off x="406403" y="592784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669758" y="2164917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sz="1350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29060028"/>
      </p:ext>
    </p:extLst>
  </p:cSld>
  <p:clrMapOvr>
    <a:masterClrMapping/>
  </p:clrMapOvr>
  <p:hf sldNum="0"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1448991"/>
            <a:ext cx="6447501" cy="1946595"/>
          </a:xfrm>
        </p:spPr>
        <p:txBody>
          <a:bodyPr anchor="b">
            <a:normAutofit/>
          </a:bodyPr>
          <a:lstStyle>
            <a:lvl1pPr algn="l">
              <a:defRPr sz="33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95586"/>
            <a:ext cx="6447501" cy="1135436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EF9D6-6102-410D-A5BD-F8A74D865786}" type="datetime1">
              <a:rPr lang="fr-FR" smtClean="0"/>
              <a:t>03/06/2020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RJH</a:t>
            </a:r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2F207-3B58-4094-A624-272ED177A8C7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71600755"/>
      </p:ext>
    </p:extLst>
  </p:cSld>
  <p:clrMapOvr>
    <a:masterClrMapping/>
  </p:clrMapOvr>
  <p:hf sldNum="0"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500" y="457200"/>
            <a:ext cx="6070601" cy="2266950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07999" y="3009900"/>
            <a:ext cx="6447502" cy="385686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95586"/>
            <a:ext cx="6447501" cy="1135436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EF9D6-6102-410D-A5BD-F8A74D865786}" type="datetime1">
              <a:rPr lang="fr-FR" smtClean="0"/>
              <a:t>03/06/2020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RJH</a:t>
            </a:r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2F207-3B58-4094-A624-272ED177A8C7}" type="slidenum">
              <a:rPr lang="fr-FR" smtClean="0"/>
              <a:t>‹N°›</a:t>
            </a:fld>
            <a:endParaRPr lang="fr-FR" dirty="0"/>
          </a:p>
        </p:txBody>
      </p:sp>
      <p:sp>
        <p:nvSpPr>
          <p:cNvPr id="24" name="TextBox 23"/>
          <p:cNvSpPr txBox="1"/>
          <p:nvPr/>
        </p:nvSpPr>
        <p:spPr>
          <a:xfrm>
            <a:off x="406403" y="592784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669758" y="2164917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49827937"/>
      </p:ext>
    </p:extLst>
  </p:cSld>
  <p:clrMapOvr>
    <a:masterClrMapping/>
  </p:clrMapOvr>
  <p:hf sldNum="0" hd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457200"/>
            <a:ext cx="6441152" cy="2266950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07999" y="3009900"/>
            <a:ext cx="6447502" cy="385686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95586"/>
            <a:ext cx="6447501" cy="1135436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EF9D6-6102-410D-A5BD-F8A74D865786}" type="datetime1">
              <a:rPr lang="fr-FR" smtClean="0"/>
              <a:t>03/06/2020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RJH</a:t>
            </a:r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2F207-3B58-4094-A624-272ED177A8C7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68462082"/>
      </p:ext>
    </p:extLst>
  </p:cSld>
  <p:clrMapOvr>
    <a:masterClrMapping/>
  </p:clrMapOvr>
  <p:hf sldNum="0" hd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EF9D6-6102-410D-A5BD-F8A74D865786}" type="datetime1">
              <a:rPr lang="fr-FR" smtClean="0"/>
              <a:t>03/06/2020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RJH</a:t>
            </a:r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2F207-3B58-4094-A624-272ED177A8C7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77493209"/>
      </p:ext>
    </p:extLst>
  </p:cSld>
  <p:clrMapOvr>
    <a:masterClrMapping/>
  </p:clrMapOvr>
  <p:hf sldNum="0" hd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5755" y="457200"/>
            <a:ext cx="978557" cy="3938588"/>
          </a:xfrm>
        </p:spPr>
        <p:txBody>
          <a:bodyPr vert="eaVert" anchor="ctr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8001" y="457200"/>
            <a:ext cx="5295113" cy="393858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EF9D6-6102-410D-A5BD-F8A74D865786}" type="datetime1">
              <a:rPr lang="fr-FR" smtClean="0"/>
              <a:t>03/06/2020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RJH</a:t>
            </a:r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2F207-3B58-4094-A624-272ED177A8C7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97629284"/>
      </p:ext>
    </p:extLst>
  </p:cSld>
  <p:clrMapOvr>
    <a:masterClrMapping/>
  </p:clrMapOvr>
  <p:hf sldNum="0" hd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Content Placeholder 30"/>
          <p:cNvSpPr>
            <a:spLocks noGrp="1"/>
          </p:cNvSpPr>
          <p:nvPr>
            <p:ph sz="quarter" idx="13"/>
          </p:nvPr>
        </p:nvSpPr>
        <p:spPr>
          <a:xfrm>
            <a:off x="457200" y="1515618"/>
            <a:ext cx="8229600" cy="3056382"/>
          </a:xfrm>
        </p:spPr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  <a:endParaRPr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4B5AB9D9-6E08-400F-8DB8-2B5017577581}" type="datetime1">
              <a:rPr lang="fr-FR" smtClean="0"/>
              <a:t>03/06/2020</a:t>
            </a:fld>
            <a:endParaRPr lang="fr-FR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4912F207-3B58-4094-A624-272ED177A8C7}" type="slidenum">
              <a:rPr lang="fr-FR" smtClean="0"/>
              <a:t>‹N°›</a:t>
            </a:fld>
            <a:endParaRPr lang="fr-FR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fr-FR" dirty="0"/>
              <a:t>RJH</a:t>
            </a:r>
          </a:p>
        </p:txBody>
      </p:sp>
    </p:spTree>
    <p:extLst>
      <p:ext uri="{BB962C8B-B14F-4D97-AF65-F5344CB8AC3E}">
        <p14:creationId xmlns:p14="http://schemas.microsoft.com/office/powerpoint/2010/main" val="2223134029"/>
      </p:ext>
    </p:extLst>
  </p:cSld>
  <p:clrMapOvr>
    <a:masterClrMapping/>
  </p:clrMapOvr>
  <p:transition spd="slow" advTm="36828">
    <p:randomBa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7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EF9D6-6102-410D-A5BD-F8A74D865786}" type="datetime1">
              <a:rPr lang="fr-FR" smtClean="0"/>
              <a:t>03/06/2020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RJH</a:t>
            </a:r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2F207-3B58-4094-A624-272ED177A8C7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66372958"/>
      </p:ext>
    </p:extLst>
  </p:cSld>
  <p:clrMapOvr>
    <a:masterClrMapping/>
  </p:clrMapOvr>
  <p:hf sldNum="0"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2025651"/>
            <a:ext cx="6447501" cy="1369936"/>
          </a:xfrm>
        </p:spPr>
        <p:txBody>
          <a:bodyPr anchor="b"/>
          <a:lstStyle>
            <a:lvl1pPr algn="l">
              <a:defRPr sz="3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95586"/>
            <a:ext cx="6447501" cy="645300"/>
          </a:xfrm>
        </p:spPr>
        <p:txBody>
          <a:bodyPr anchor="t"/>
          <a:lstStyle>
            <a:lvl1pPr marL="0" indent="0" algn="l">
              <a:buNone/>
              <a:defRPr sz="15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EF9D6-6102-410D-A5BD-F8A74D865786}" type="datetime1">
              <a:rPr lang="fr-FR" smtClean="0"/>
              <a:t>03/06/2020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RJH</a:t>
            </a:r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2F207-3B58-4094-A624-272ED177A8C7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08932130"/>
      </p:ext>
    </p:extLst>
  </p:cSld>
  <p:clrMapOvr>
    <a:masterClrMapping/>
  </p:clrMapOvr>
  <p:hf sldNum="0"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8001" y="1620442"/>
            <a:ext cx="3138026" cy="2910579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17477" y="1620442"/>
            <a:ext cx="3138026" cy="291058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EF9D6-6102-410D-A5BD-F8A74D865786}" type="datetime1">
              <a:rPr lang="fr-FR" smtClean="0"/>
              <a:t>03/06/2020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RJH</a:t>
            </a:r>
            <a:endParaRPr lang="fr-F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2F207-3B58-4094-A624-272ED177A8C7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70966116"/>
      </p:ext>
    </p:extLst>
  </p:cSld>
  <p:clrMapOvr>
    <a:masterClrMapping/>
  </p:clrMapOvr>
  <p:hf sldNum="0"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6809" y="1620737"/>
            <a:ext cx="3139217" cy="432197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6809" y="2052934"/>
            <a:ext cx="3139217" cy="2478088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16287" y="1620737"/>
            <a:ext cx="3139214" cy="432197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16288" y="2052934"/>
            <a:ext cx="3139213" cy="2478088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EF9D6-6102-410D-A5BD-F8A74D865786}" type="datetime1">
              <a:rPr lang="fr-FR" smtClean="0"/>
              <a:t>03/06/2020</a:t>
            </a:fld>
            <a:endParaRPr lang="fr-F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RJH</a:t>
            </a:r>
            <a:endParaRPr lang="fr-F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2F207-3B58-4094-A624-272ED177A8C7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64161230"/>
      </p:ext>
    </p:extLst>
  </p:cSld>
  <p:clrMapOvr>
    <a:masterClrMapping/>
  </p:clrMapOvr>
  <p:hf sldNum="0"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457200"/>
            <a:ext cx="6447501" cy="99060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EF9D6-6102-410D-A5BD-F8A74D865786}" type="datetime1">
              <a:rPr lang="fr-FR" smtClean="0"/>
              <a:t>03/06/2020</a:t>
            </a:fld>
            <a:endParaRPr lang="fr-F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RJH</a:t>
            </a:r>
            <a:endParaRPr lang="fr-F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2F207-3B58-4094-A624-272ED177A8C7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97140186"/>
      </p:ext>
    </p:extLst>
  </p:cSld>
  <p:clrMapOvr>
    <a:masterClrMapping/>
  </p:clrMapOvr>
  <p:hf sldNum="0"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EF9D6-6102-410D-A5BD-F8A74D865786}" type="datetime1">
              <a:rPr lang="fr-FR" smtClean="0"/>
              <a:t>03/06/2020</a:t>
            </a:fld>
            <a:endParaRPr lang="fr-F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RJH</a:t>
            </a:r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2F207-3B58-4094-A624-272ED177A8C7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92627699"/>
      </p:ext>
    </p:extLst>
  </p:cSld>
  <p:clrMapOvr>
    <a:masterClrMapping/>
  </p:clrMapOvr>
  <p:hf sldNum="0" hd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1123953"/>
            <a:ext cx="2890896" cy="958850"/>
          </a:xfrm>
        </p:spPr>
        <p:txBody>
          <a:bodyPr anchor="b">
            <a:normAutofit/>
          </a:bodyPr>
          <a:lstStyle>
            <a:lvl1pPr>
              <a:defRPr sz="1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0346" y="386193"/>
            <a:ext cx="3385156" cy="4144828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1" y="2082802"/>
            <a:ext cx="2890896" cy="1938337"/>
          </a:xfrm>
        </p:spPr>
        <p:txBody>
          <a:bodyPr>
            <a:normAutofit/>
          </a:bodyPr>
          <a:lstStyle>
            <a:lvl1pPr marL="0" indent="0">
              <a:buNone/>
              <a:defRPr sz="1050"/>
            </a:lvl1pPr>
            <a:lvl2pPr marL="342797" indent="0">
              <a:buNone/>
              <a:defRPr sz="1050"/>
            </a:lvl2pPr>
            <a:lvl3pPr marL="685595" indent="0">
              <a:buNone/>
              <a:defRPr sz="900"/>
            </a:lvl3pPr>
            <a:lvl4pPr marL="1028392" indent="0">
              <a:buNone/>
              <a:defRPr sz="750"/>
            </a:lvl4pPr>
            <a:lvl5pPr marL="1371188" indent="0">
              <a:buNone/>
              <a:defRPr sz="750"/>
            </a:lvl5pPr>
            <a:lvl6pPr marL="1713986" indent="0">
              <a:buNone/>
              <a:defRPr sz="750"/>
            </a:lvl6pPr>
            <a:lvl7pPr marL="2056783" indent="0">
              <a:buNone/>
              <a:defRPr sz="750"/>
            </a:lvl7pPr>
            <a:lvl8pPr marL="2399580" indent="0">
              <a:buNone/>
              <a:defRPr sz="750"/>
            </a:lvl8pPr>
            <a:lvl9pPr marL="2742377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EF9D6-6102-410D-A5BD-F8A74D865786}" type="datetime1">
              <a:rPr lang="fr-FR" smtClean="0"/>
              <a:t>03/06/2020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RJH</a:t>
            </a:r>
            <a:endParaRPr lang="fr-F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2F207-3B58-4094-A624-272ED177A8C7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31669575"/>
      </p:ext>
    </p:extLst>
  </p:cSld>
  <p:clrMapOvr>
    <a:masterClrMapping/>
  </p:clrMapOvr>
  <p:hf sldNum="0"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3600450"/>
            <a:ext cx="6447500" cy="425054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8001" y="457200"/>
            <a:ext cx="6447501" cy="2884289"/>
          </a:xfrm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1" y="4025504"/>
            <a:ext cx="6447500" cy="505518"/>
          </a:xfrm>
        </p:spPr>
        <p:txBody>
          <a:bodyPr>
            <a:normAutofit/>
          </a:bodyPr>
          <a:lstStyle>
            <a:lvl1pPr marL="0" indent="0">
              <a:buNone/>
              <a:defRPr sz="9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EF9D6-6102-410D-A5BD-F8A74D865786}" type="datetime1">
              <a:rPr lang="fr-FR" smtClean="0"/>
              <a:t>03/06/2020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RJH</a:t>
            </a:r>
            <a:endParaRPr lang="fr-F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2F207-3B58-4094-A624-272ED177A8C7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72262439"/>
      </p:ext>
    </p:extLst>
  </p:cSld>
  <p:clrMapOvr>
    <a:masterClrMapping/>
  </p:clrMapOvr>
  <p:hf sldNum="0"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6350"/>
            <a:ext cx="9144000" cy="5149850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8001" y="457200"/>
            <a:ext cx="6447501" cy="9906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1620442"/>
            <a:ext cx="6447501" cy="29105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3850" y="4531022"/>
            <a:ext cx="683954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1EF9D6-6102-410D-A5BD-F8A74D865786}" type="datetime1">
              <a:rPr lang="fr-FR" smtClean="0"/>
              <a:t>03/06/2020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8001" y="4531022"/>
            <a:ext cx="4723209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/>
              <a:t>RJH</a:t>
            </a:r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2998" y="4531022"/>
            <a:ext cx="512504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accent1"/>
                </a:solidFill>
              </a:defRPr>
            </a:lvl1pPr>
          </a:lstStyle>
          <a:p>
            <a:fld id="{4912F207-3B58-4094-A624-272ED177A8C7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1651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3" r:id="rId1"/>
    <p:sldLayoutId id="2147483824" r:id="rId2"/>
    <p:sldLayoutId id="2147483825" r:id="rId3"/>
    <p:sldLayoutId id="2147483826" r:id="rId4"/>
    <p:sldLayoutId id="2147483827" r:id="rId5"/>
    <p:sldLayoutId id="2147483828" r:id="rId6"/>
    <p:sldLayoutId id="2147483829" r:id="rId7"/>
    <p:sldLayoutId id="2147483830" r:id="rId8"/>
    <p:sldLayoutId id="2147483831" r:id="rId9"/>
    <p:sldLayoutId id="2147483832" r:id="rId10"/>
    <p:sldLayoutId id="2147483833" r:id="rId11"/>
    <p:sldLayoutId id="2147483834" r:id="rId12"/>
    <p:sldLayoutId id="2147483835" r:id="rId13"/>
    <p:sldLayoutId id="2147483836" r:id="rId14"/>
    <p:sldLayoutId id="2147483837" r:id="rId15"/>
    <p:sldLayoutId id="2147483838" r:id="rId16"/>
    <p:sldLayoutId id="2147483839" r:id="rId17"/>
  </p:sldLayoutIdLst>
  <p:transition spd="slow">
    <p:randomBar dir="vert"/>
  </p:transition>
  <p:hf sldNum="0" hdr="0" dt="0"/>
  <p:txStyles>
    <p:titleStyle>
      <a:lvl1pPr algn="l" defTabSz="342900" rtl="0" eaLnBrk="1" latinLnBrk="0" hangingPunct="1">
        <a:spcBef>
          <a:spcPct val="0"/>
        </a:spcBef>
        <a:buNone/>
        <a:defRPr sz="27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57175" indent="-257175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2114550" y="342900"/>
            <a:ext cx="5143500" cy="1257300"/>
          </a:xfrm>
        </p:spPr>
        <p:txBody>
          <a:bodyPr>
            <a:normAutofit/>
          </a:bodyPr>
          <a:lstStyle/>
          <a:p>
            <a:pPr algn="ctr"/>
            <a:r>
              <a:rPr lang="fr-FR" sz="2100" b="1" dirty="0">
                <a:solidFill>
                  <a:srgbClr val="002060"/>
                </a:solidFill>
                <a:latin typeface="Sylfaen" panose="010A0502050306030303" pitchFamily="18" charset="0"/>
                <a:cs typeface="Times New Roman" pitchFamily="18" charset="0"/>
              </a:rPr>
              <a:t>COMPRENDRE </a:t>
            </a:r>
            <a:r>
              <a:rPr lang="fr-FR" sz="2100" dirty="0">
                <a:solidFill>
                  <a:srgbClr val="002060"/>
                </a:solidFill>
                <a:latin typeface="Sylfaen" panose="010A0502050306030303" pitchFamily="18" charset="0"/>
                <a:cs typeface="Times New Roman" pitchFamily="18" charset="0"/>
              </a:rPr>
              <a:t>DES FAITS DIVERS</a:t>
            </a:r>
            <a:br>
              <a:rPr lang="fr-FR" sz="2400" b="1" dirty="0">
                <a:solidFill>
                  <a:srgbClr val="FFFF00"/>
                </a:solidFill>
                <a:latin typeface="Sylfaen" panose="010A0502050306030303" pitchFamily="18" charset="0"/>
                <a:cs typeface="Times New Roman" pitchFamily="18" charset="0"/>
              </a:rPr>
            </a:br>
            <a:r>
              <a:rPr lang="fr-FR" sz="2400" b="1" dirty="0">
                <a:solidFill>
                  <a:srgbClr val="FFFF00"/>
                </a:solidFill>
                <a:latin typeface="Sylfaen" panose="010A0502050306030303" pitchFamily="18" charset="0"/>
                <a:cs typeface="Times New Roman" pitchFamily="18" charset="0"/>
              </a:rPr>
              <a:t>						</a:t>
            </a:r>
            <a:endParaRPr lang="fr-FR" sz="2400" b="1" dirty="0">
              <a:solidFill>
                <a:srgbClr val="FF0000"/>
              </a:solidFill>
              <a:latin typeface="Sylfaen" panose="010A0502050306030303" pitchFamily="18" charset="0"/>
              <a:cs typeface="Times New Roman" pitchFamily="18" charset="0"/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2000250" y="1771650"/>
            <a:ext cx="5314950" cy="2571750"/>
          </a:xfrm>
        </p:spPr>
        <p:txBody>
          <a:bodyPr>
            <a:normAutofit fontScale="92500" lnSpcReduction="20000"/>
          </a:bodyPr>
          <a:lstStyle/>
          <a:p>
            <a:pPr algn="l"/>
            <a:endParaRPr lang="en-US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fr-FR" b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QUESTIONS ET RÉPONSES</a:t>
            </a:r>
          </a:p>
          <a:p>
            <a:pPr algn="ctr"/>
            <a:r>
              <a:rPr lang="fr-FR" b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					   </a:t>
            </a:r>
          </a:p>
          <a:p>
            <a:pPr algn="ctr"/>
            <a:r>
              <a:rPr lang="fr-FR" b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					P.152</a:t>
            </a:r>
            <a:endParaRPr lang="en-US" b="1" dirty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en-US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en-US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en-US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en-US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en-US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Dr. Raid Jabbar HABIB</a:t>
            </a:r>
            <a:endParaRPr lang="ar-IQ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RJH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73622497"/>
      </p:ext>
    </p:extLst>
  </p:cSld>
  <p:clrMapOvr>
    <a:masterClrMapping/>
  </p:clrMapOvr>
  <p:transition spd="slow" advTm="30811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Espace réservé du contenu 10">
            <a:extLst>
              <a:ext uri="{FF2B5EF4-FFF2-40B4-BE49-F238E27FC236}">
                <a16:creationId xmlns:a16="http://schemas.microsoft.com/office/drawing/2014/main" id="{620F2C2C-73EB-4FA8-9D48-517DADC1EA0E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1" y="0"/>
            <a:ext cx="6857999" cy="5143500"/>
          </a:xfrm>
        </p:spPr>
      </p:pic>
      <p:sp>
        <p:nvSpPr>
          <p:cNvPr id="3" name="Titre 2">
            <a:extLst>
              <a:ext uri="{FF2B5EF4-FFF2-40B4-BE49-F238E27FC236}">
                <a16:creationId xmlns:a16="http://schemas.microsoft.com/office/drawing/2014/main" id="{D277A3B2-D1D0-4408-9238-3642B9E42B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900" y="228600"/>
            <a:ext cx="628650" cy="342900"/>
          </a:xfrm>
        </p:spPr>
        <p:txBody>
          <a:bodyPr>
            <a:normAutofit fontScale="90000"/>
          </a:bodyPr>
          <a:lstStyle/>
          <a:p>
            <a:r>
              <a:rPr lang="en-US" dirty="0"/>
              <a:t>p.152</a:t>
            </a:r>
            <a:endParaRPr lang="fr-FR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7AF5F894-91C9-450B-97F6-2BA78C854D9D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fr-FR"/>
              <a:t>RJH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58627491"/>
      </p:ext>
    </p:extLst>
  </p:cSld>
  <p:clrMapOvr>
    <a:masterClrMapping/>
  </p:clrMapOvr>
  <p:transition spd="slow" advTm="25333">
    <p:randomBar dir="vert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Espace réservé du contenu 5">
            <a:extLst>
              <a:ext uri="{FF2B5EF4-FFF2-40B4-BE49-F238E27FC236}">
                <a16:creationId xmlns:a16="http://schemas.microsoft.com/office/drawing/2014/main" id="{73E54E0E-F6FC-4FC3-8D5E-3A6BEE68D8CB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6309" y="-11744"/>
            <a:ext cx="6858000" cy="5143500"/>
          </a:xfrm>
        </p:spPr>
      </p:pic>
      <p:sp>
        <p:nvSpPr>
          <p:cNvPr id="3" name="Titre 2">
            <a:extLst>
              <a:ext uri="{FF2B5EF4-FFF2-40B4-BE49-F238E27FC236}">
                <a16:creationId xmlns:a16="http://schemas.microsoft.com/office/drawing/2014/main" id="{9FB6201C-3A09-481C-A48F-6514EF6706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0150" y="4572000"/>
            <a:ext cx="1143000" cy="514350"/>
          </a:xfrm>
        </p:spPr>
        <p:txBody>
          <a:bodyPr>
            <a:normAutofit fontScale="90000"/>
          </a:bodyPr>
          <a:lstStyle/>
          <a:p>
            <a:br>
              <a:rPr lang="en-US" dirty="0"/>
            </a:br>
            <a:br>
              <a:rPr lang="fr-FR" dirty="0"/>
            </a:br>
            <a:br>
              <a:rPr lang="fr-FR" dirty="0"/>
            </a:br>
            <a:r>
              <a:rPr lang="fr-FR" dirty="0"/>
              <a:t>p.153</a:t>
            </a:r>
            <a:br>
              <a:rPr lang="fr-FR" dirty="0"/>
            </a:br>
            <a:br>
              <a:rPr lang="fr-FR" dirty="0"/>
            </a:br>
            <a:br>
              <a:rPr lang="fr-FR" dirty="0"/>
            </a:br>
            <a:endParaRPr lang="fr-FR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1B61B78A-251E-422B-AA1C-EBD1955DE821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 defTabSz="342900">
              <a:defRPr/>
            </a:pPr>
            <a:r>
              <a:rPr lang="fr-FR">
                <a:solidFill>
                  <a:prstClr val="black">
                    <a:tint val="75000"/>
                  </a:prstClr>
                </a:solidFill>
                <a:latin typeface="Trebuchet MS" panose="020B0603020202020204"/>
              </a:rPr>
              <a:t>RJH</a:t>
            </a:r>
            <a:endParaRPr lang="fr-FR" dirty="0">
              <a:solidFill>
                <a:prstClr val="black">
                  <a:tint val="75000"/>
                </a:prstClr>
              </a:solidFill>
              <a:latin typeface="Trebuchet MS" panose="020B0603020202020204"/>
            </a:endParaRPr>
          </a:p>
        </p:txBody>
      </p:sp>
    </p:spTree>
    <p:extLst>
      <p:ext uri="{BB962C8B-B14F-4D97-AF65-F5344CB8AC3E}">
        <p14:creationId xmlns:p14="http://schemas.microsoft.com/office/powerpoint/2010/main" val="1744001002"/>
      </p:ext>
    </p:extLst>
  </p:cSld>
  <p:clrMapOvr>
    <a:masterClrMapping/>
  </p:clrMapOvr>
  <p:transition spd="slow" advTm="25081">
    <p:randomBar dir="vert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>
            <a:extLst>
              <a:ext uri="{FF2B5EF4-FFF2-40B4-BE49-F238E27FC236}">
                <a16:creationId xmlns:a16="http://schemas.microsoft.com/office/drawing/2014/main" id="{2E983E96-BDB1-430F-B1F2-BC64B63BBE20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485900" y="457200"/>
            <a:ext cx="6172200" cy="434766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fr-FR" sz="18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28- Dans le document, il est question:</a:t>
            </a:r>
          </a:p>
          <a:p>
            <a:pPr marL="0" indent="0" algn="just">
              <a:buNone/>
            </a:pPr>
            <a:r>
              <a:rPr lang="fr-FR" sz="18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A- de rencontre publiques		</a:t>
            </a:r>
            <a:r>
              <a:rPr lang="fr-FR" sz="1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B- de faits quotidiens</a:t>
            </a:r>
            <a:r>
              <a:rPr lang="fr-FR" sz="18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C- de crises internationales</a:t>
            </a:r>
          </a:p>
          <a:p>
            <a:pPr marL="0" indent="0" algn="just">
              <a:buNone/>
            </a:pPr>
            <a:r>
              <a:rPr lang="fr-FR" sz="18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29- Lisez a nouveau un texte a la fois.</a:t>
            </a:r>
          </a:p>
          <a:p>
            <a:pPr marL="0" indent="0" algn="just">
              <a:buNone/>
            </a:pPr>
            <a:r>
              <a:rPr lang="fr-FR" sz="2100" b="1" u="sng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ÉVASION</a:t>
            </a:r>
          </a:p>
          <a:p>
            <a:pPr algn="just">
              <a:buFont typeface="+mj-lt"/>
              <a:buAutoNum type="arabicPeriod"/>
            </a:pPr>
            <a:r>
              <a:rPr lang="fr-FR" sz="18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Quand et où l’évasion a eu lieu?</a:t>
            </a:r>
          </a:p>
          <a:p>
            <a:pPr marL="0" indent="0" algn="just">
              <a:buNone/>
            </a:pPr>
            <a:r>
              <a:rPr lang="fr-FR" sz="1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Mardi dernier, dans la matinée, près de Marseille, dans une prison très moderne.</a:t>
            </a:r>
          </a:p>
          <a:p>
            <a:pPr marL="0" indent="0" algn="just">
              <a:buNone/>
            </a:pPr>
            <a:r>
              <a:rPr lang="fr-FR" sz="18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L’évasion concerne combien de personnes?</a:t>
            </a:r>
          </a:p>
          <a:p>
            <a:pPr marL="0" indent="0" algn="just">
              <a:buNone/>
            </a:pPr>
            <a:r>
              <a:rPr lang="fr-FR" sz="1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Quatre.</a:t>
            </a:r>
          </a:p>
          <a:p>
            <a:pPr marL="0" indent="0" algn="just">
              <a:buNone/>
            </a:pPr>
            <a:r>
              <a:rPr lang="fr-FR" sz="18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Pourquoi les prisonniers ont pu arriver sur le toit?</a:t>
            </a:r>
          </a:p>
          <a:p>
            <a:pPr marL="0" indent="0" algn="just">
              <a:buNone/>
            </a:pPr>
            <a:r>
              <a:rPr lang="fr-FR" sz="1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 ont menacé deux gardiens avec une arme.</a:t>
            </a:r>
          </a:p>
        </p:txBody>
      </p:sp>
      <p:sp>
        <p:nvSpPr>
          <p:cNvPr id="3" name="Titre 2">
            <a:extLst>
              <a:ext uri="{FF2B5EF4-FFF2-40B4-BE49-F238E27FC236}">
                <a16:creationId xmlns:a16="http://schemas.microsoft.com/office/drawing/2014/main" id="{02E01991-134F-427E-9203-549FE19473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0200" y="171450"/>
            <a:ext cx="1314451" cy="285750"/>
          </a:xfrm>
        </p:spPr>
        <p:txBody>
          <a:bodyPr>
            <a:noAutofit/>
          </a:bodyPr>
          <a:lstStyle/>
          <a:p>
            <a:r>
              <a:rPr lang="fr-FR" sz="1350" b="1" dirty="0">
                <a:solidFill>
                  <a:schemeClr val="accent3"/>
                </a:solidFill>
                <a:latin typeface="Agency FB" panose="020B0503020202020204" pitchFamily="34" charset="0"/>
              </a:rPr>
              <a:t>QUESTIONS…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4649BE85-5BC3-4779-BD67-33FD4D1AA392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1600200" y="4572000"/>
            <a:ext cx="3467230" cy="232866"/>
          </a:xfrm>
        </p:spPr>
        <p:txBody>
          <a:bodyPr/>
          <a:lstStyle/>
          <a:p>
            <a:r>
              <a:rPr lang="fr-FR" dirty="0"/>
              <a:t>RJH</a:t>
            </a:r>
          </a:p>
        </p:txBody>
      </p:sp>
    </p:spTree>
    <p:extLst>
      <p:ext uri="{BB962C8B-B14F-4D97-AF65-F5344CB8AC3E}">
        <p14:creationId xmlns:p14="http://schemas.microsoft.com/office/powerpoint/2010/main" val="4070972110"/>
      </p:ext>
    </p:extLst>
  </p:cSld>
  <p:clrMapOvr>
    <a:masterClrMapping/>
  </p:clrMapOvr>
  <p:transition spd="slow" advTm="36828">
    <p:randomBar dir="vert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>
            <a:extLst>
              <a:ext uri="{FF2B5EF4-FFF2-40B4-BE49-F238E27FC236}">
                <a16:creationId xmlns:a16="http://schemas.microsoft.com/office/drawing/2014/main" id="{659B2200-FEB3-41D2-8B79-202D08A6F6E7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485900" y="628650"/>
            <a:ext cx="6172200" cy="3943350"/>
          </a:xfrm>
        </p:spPr>
        <p:txBody>
          <a:bodyPr/>
          <a:lstStyle/>
          <a:p>
            <a:pPr marL="0" indent="0" algn="just">
              <a:buClr>
                <a:srgbClr val="90C226"/>
              </a:buClr>
              <a:buNone/>
            </a:pPr>
            <a:endParaRPr lang="fr-FR" sz="1800" dirty="0">
              <a:solidFill>
                <a:srgbClr val="54A02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Clr>
                <a:srgbClr val="90C226"/>
              </a:buClr>
              <a:buNone/>
            </a:pPr>
            <a:r>
              <a:rPr lang="fr-FR" sz="2100" dirty="0">
                <a:solidFill>
                  <a:srgbClr val="54A0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Qui les attendait sur le toit?</a:t>
            </a:r>
          </a:p>
          <a:p>
            <a:pPr marL="0" indent="0" algn="just">
              <a:buClr>
                <a:srgbClr val="90C226"/>
              </a:buClr>
              <a:buNone/>
            </a:pPr>
            <a:r>
              <a:rPr lang="fr-FR" sz="21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 hélicoptère avec un complice</a:t>
            </a:r>
          </a:p>
          <a:p>
            <a:pPr marL="0" indent="0" algn="just">
              <a:buClr>
                <a:srgbClr val="90C226"/>
              </a:buClr>
              <a:buNone/>
            </a:pPr>
            <a:r>
              <a:rPr lang="fr-FR" sz="2100" dirty="0">
                <a:solidFill>
                  <a:srgbClr val="54A0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Comment vont les deux gardiens?</a:t>
            </a:r>
          </a:p>
          <a:p>
            <a:pPr marL="0" indent="0" algn="just">
              <a:buClr>
                <a:srgbClr val="90C226"/>
              </a:buClr>
              <a:buNone/>
            </a:pPr>
            <a:r>
              <a:rPr lang="fr-FR" sz="21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Ils sont en état de choc</a:t>
            </a:r>
          </a:p>
          <a:p>
            <a:pPr marL="0" indent="0" algn="just">
              <a:buClr>
                <a:srgbClr val="90C226"/>
              </a:buClr>
              <a:buNone/>
            </a:pPr>
            <a:r>
              <a:rPr lang="fr-FR" sz="2100" dirty="0">
                <a:solidFill>
                  <a:srgbClr val="54A0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Le nom de la même famille que s’évader est…</a:t>
            </a:r>
          </a:p>
          <a:p>
            <a:pPr marL="0" indent="0" algn="just">
              <a:buClr>
                <a:srgbClr val="90C226"/>
              </a:buClr>
              <a:buNone/>
            </a:pPr>
            <a:r>
              <a:rPr lang="fr-FR" sz="21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Évasion</a:t>
            </a:r>
          </a:p>
          <a:p>
            <a:pPr marL="0" indent="0" algn="just">
              <a:buClr>
                <a:srgbClr val="90C226"/>
              </a:buClr>
              <a:buNone/>
            </a:pPr>
            <a:r>
              <a:rPr lang="fr-FR" sz="2100" dirty="0">
                <a:solidFill>
                  <a:srgbClr val="54A0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 Un hélicoptère :</a:t>
            </a:r>
          </a:p>
          <a:p>
            <a:pPr marL="0" indent="0" algn="just">
              <a:buClr>
                <a:srgbClr val="90C226"/>
              </a:buClr>
              <a:buNone/>
            </a:pPr>
            <a:r>
              <a:rPr lang="fr-FR" sz="2100" dirty="0">
                <a:solidFill>
                  <a:srgbClr val="54A0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A- </a:t>
            </a:r>
            <a:r>
              <a:rPr lang="fr-FR" sz="21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Vole</a:t>
            </a:r>
            <a:r>
              <a:rPr lang="fr-FR" sz="2100" dirty="0">
                <a:solidFill>
                  <a:srgbClr val="54A0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B- Roule	C- Navigue</a:t>
            </a:r>
          </a:p>
          <a:p>
            <a:endParaRPr lang="fr-FR" dirty="0"/>
          </a:p>
        </p:txBody>
      </p:sp>
      <p:sp>
        <p:nvSpPr>
          <p:cNvPr id="3" name="Titre 2">
            <a:extLst>
              <a:ext uri="{FF2B5EF4-FFF2-40B4-BE49-F238E27FC236}">
                <a16:creationId xmlns:a16="http://schemas.microsoft.com/office/drawing/2014/main" id="{03C64CD6-4DCD-40AC-A3C9-044A7CACC3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0200" y="171450"/>
            <a:ext cx="4760785" cy="224334"/>
          </a:xfrm>
        </p:spPr>
        <p:txBody>
          <a:bodyPr>
            <a:normAutofit fontScale="90000"/>
          </a:bodyPr>
          <a:lstStyle/>
          <a:p>
            <a:r>
              <a:rPr lang="fr-FR" sz="1350" b="1" dirty="0">
                <a:solidFill>
                  <a:srgbClr val="E6B91E"/>
                </a:solidFill>
                <a:latin typeface="Agency FB" panose="020B0503020202020204" pitchFamily="34" charset="0"/>
              </a:rPr>
              <a:t>QUESTIONS…</a:t>
            </a:r>
            <a:endParaRPr lang="fr-FR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25C5E35E-4BA7-4658-8727-1672129DAB44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fr-FR"/>
              <a:t>RJH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91061457"/>
      </p:ext>
    </p:extLst>
  </p:cSld>
  <p:clrMapOvr>
    <a:masterClrMapping/>
  </p:clrMapOvr>
  <p:transition spd="slow" advTm="36828">
    <p:randomBar dir="vert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>
            <a:extLst>
              <a:ext uri="{FF2B5EF4-FFF2-40B4-BE49-F238E27FC236}">
                <a16:creationId xmlns:a16="http://schemas.microsoft.com/office/drawing/2014/main" id="{CE20506D-C8C3-482D-8097-0094CF05668D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485900" y="971550"/>
            <a:ext cx="6172200" cy="348615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fr-FR" sz="18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8. Quand et où l’accident a eu lieu?</a:t>
            </a:r>
          </a:p>
          <a:p>
            <a:pPr marL="0" indent="0" algn="just">
              <a:buNone/>
            </a:pPr>
            <a:r>
              <a:rPr lang="fr-FR" sz="1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Hier soir, vers 18h, au carrefour de la rue de Châteaudun.</a:t>
            </a:r>
          </a:p>
          <a:p>
            <a:pPr marL="0" indent="0" algn="just">
              <a:buNone/>
            </a:pPr>
            <a:r>
              <a:rPr lang="fr-FR" sz="18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9. Qui a provoqué l’accident? Un…</a:t>
            </a:r>
          </a:p>
          <a:p>
            <a:pPr marL="0" indent="0" algn="just">
              <a:buNone/>
            </a:pPr>
            <a:r>
              <a:rPr lang="fr-FR" sz="1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Une Camionnette Kangoo</a:t>
            </a:r>
          </a:p>
          <a:p>
            <a:pPr marL="0" indent="0" algn="just">
              <a:buNone/>
            </a:pPr>
            <a:r>
              <a:rPr lang="fr-FR" sz="18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10. Où s’est-elle arrêtée?</a:t>
            </a:r>
          </a:p>
          <a:p>
            <a:pPr marL="0" indent="0" algn="just">
              <a:buNone/>
            </a:pPr>
            <a:r>
              <a:rPr lang="fr-FR" sz="1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Dans la vitrine d’une pâtisserie</a:t>
            </a:r>
          </a:p>
          <a:p>
            <a:pPr marL="0" indent="0" algn="just">
              <a:buNone/>
            </a:pPr>
            <a:r>
              <a:rPr lang="fr-FR" sz="18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11. S’agit-il d’un accident mortel?</a:t>
            </a:r>
          </a:p>
          <a:p>
            <a:pPr marL="0" indent="0" algn="just">
              <a:buNone/>
            </a:pPr>
            <a:r>
              <a:rPr lang="fr-FR" sz="1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Non</a:t>
            </a:r>
          </a:p>
        </p:txBody>
      </p:sp>
      <p:sp>
        <p:nvSpPr>
          <p:cNvPr id="3" name="Titre 2">
            <a:extLst>
              <a:ext uri="{FF2B5EF4-FFF2-40B4-BE49-F238E27FC236}">
                <a16:creationId xmlns:a16="http://schemas.microsoft.com/office/drawing/2014/main" id="{550A522F-B75A-47C9-BC60-948F89698E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0200" y="171450"/>
            <a:ext cx="4760785" cy="628650"/>
          </a:xfrm>
        </p:spPr>
        <p:txBody>
          <a:bodyPr>
            <a:normAutofit fontScale="90000"/>
          </a:bodyPr>
          <a:lstStyle/>
          <a:p>
            <a:r>
              <a:rPr lang="fr-FR" sz="2325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ACCIDENT </a:t>
            </a:r>
            <a:br>
              <a:rPr lang="fr-FR" sz="2325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fr-FR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fr-FR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fr-FR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fr-FR" sz="1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3171944C-8B3C-442C-AA5F-B7B455323D89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fr-FR" dirty="0"/>
              <a:t>RJH</a:t>
            </a:r>
          </a:p>
        </p:txBody>
      </p:sp>
    </p:spTree>
    <p:extLst>
      <p:ext uri="{BB962C8B-B14F-4D97-AF65-F5344CB8AC3E}">
        <p14:creationId xmlns:p14="http://schemas.microsoft.com/office/powerpoint/2010/main" val="3156967657"/>
      </p:ext>
    </p:extLst>
  </p:cSld>
  <p:clrMapOvr>
    <a:masterClrMapping/>
  </p:clrMapOvr>
  <p:transition spd="slow" advTm="36828">
    <p:randomBar dir="vert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>
            <a:extLst>
              <a:ext uri="{FF2B5EF4-FFF2-40B4-BE49-F238E27FC236}">
                <a16:creationId xmlns:a16="http://schemas.microsoft.com/office/drawing/2014/main" id="{14E0800C-60B5-45A5-B560-5490079D27F9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 algn="just">
              <a:buClr>
                <a:srgbClr val="90C226"/>
              </a:buClr>
              <a:buNone/>
            </a:pPr>
            <a:r>
              <a:rPr lang="fr-FR" sz="1800" dirty="0">
                <a:solidFill>
                  <a:srgbClr val="C42F1A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12. Pourquoi le propriétaire de la camionnette n’a pas respecté les règles de la route?</a:t>
            </a:r>
          </a:p>
          <a:p>
            <a:pPr marL="0" indent="0" algn="just">
              <a:buClr>
                <a:srgbClr val="90C226"/>
              </a:buClr>
              <a:buNone/>
            </a:pPr>
            <a:r>
              <a:rPr lang="fr-FR" sz="1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 était pressé </a:t>
            </a:r>
          </a:p>
          <a:p>
            <a:pPr marL="0" indent="0" algn="just">
              <a:buClr>
                <a:srgbClr val="90C226"/>
              </a:buClr>
              <a:buNone/>
            </a:pPr>
            <a:r>
              <a:rPr lang="fr-FR" sz="1800" dirty="0">
                <a:solidFill>
                  <a:srgbClr val="C42F1A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13. Trouvez les verbes correspondant a :</a:t>
            </a:r>
          </a:p>
          <a:p>
            <a:pPr marL="0" indent="0" algn="just">
              <a:buClr>
                <a:srgbClr val="90C226"/>
              </a:buClr>
              <a:buNone/>
            </a:pPr>
            <a:r>
              <a:rPr lang="fr-FR" sz="1800" dirty="0">
                <a:solidFill>
                  <a:srgbClr val="C42F1A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A- Passer devant (un véhicule):…</a:t>
            </a:r>
          </a:p>
          <a:p>
            <a:pPr marL="0" indent="0" algn="just">
              <a:buClr>
                <a:srgbClr val="90C226"/>
              </a:buClr>
              <a:buNone/>
            </a:pPr>
            <a:r>
              <a:rPr lang="fr-FR" sz="1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Doubler</a:t>
            </a:r>
          </a:p>
          <a:p>
            <a:pPr marL="0" indent="0" algn="just">
              <a:buClr>
                <a:srgbClr val="90C226"/>
              </a:buClr>
              <a:buNone/>
            </a:pPr>
            <a:r>
              <a:rPr lang="fr-FR" sz="1800" dirty="0">
                <a:solidFill>
                  <a:srgbClr val="C42F1A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B- Entrer en contact avec violence (avec quelque chose):…</a:t>
            </a:r>
          </a:p>
          <a:p>
            <a:pPr marL="0" indent="0" algn="just">
              <a:buClr>
                <a:srgbClr val="90C226"/>
              </a:buClr>
              <a:buNone/>
            </a:pPr>
            <a:r>
              <a:rPr lang="fr-FR" sz="1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Heurter</a:t>
            </a:r>
          </a:p>
          <a:p>
            <a:pPr marL="0" indent="0">
              <a:buNone/>
            </a:pPr>
            <a:endParaRPr lang="fr-FR" dirty="0"/>
          </a:p>
        </p:txBody>
      </p:sp>
      <p:sp>
        <p:nvSpPr>
          <p:cNvPr id="3" name="Titre 2">
            <a:extLst>
              <a:ext uri="{FF2B5EF4-FFF2-40B4-BE49-F238E27FC236}">
                <a16:creationId xmlns:a16="http://schemas.microsoft.com/office/drawing/2014/main" id="{20A83BBB-45F6-4095-8EE3-DEF3C57793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0200" y="457200"/>
            <a:ext cx="4760785" cy="285750"/>
          </a:xfrm>
        </p:spPr>
        <p:txBody>
          <a:bodyPr>
            <a:normAutofit fontScale="90000"/>
          </a:bodyPr>
          <a:lstStyle/>
          <a:p>
            <a:r>
              <a:rPr lang="fr-FR" sz="1350" b="1" dirty="0">
                <a:solidFill>
                  <a:srgbClr val="E6B91E"/>
                </a:solidFill>
                <a:latin typeface="Agency FB" panose="020B0503020202020204" pitchFamily="34" charset="0"/>
              </a:rPr>
              <a:t>QUESTIONS…</a:t>
            </a:r>
            <a:endParaRPr lang="fr-FR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4092A51F-6537-47B3-8B9F-FDDBCB7B60B3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fr-FR"/>
              <a:t>RJH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45337238"/>
      </p:ext>
    </p:extLst>
  </p:cSld>
  <p:clrMapOvr>
    <a:masterClrMapping/>
  </p:clrMapOvr>
  <p:transition spd="slow" advTm="36828">
    <p:randomBar dir="vert"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8|7.3|1.3"/>
</p:tagLst>
</file>

<file path=ppt/theme/theme1.xml><?xml version="1.0" encoding="utf-8"?>
<a:theme xmlns:a="http://schemas.openxmlformats.org/drawingml/2006/main" name="Facette">
  <a:themeElements>
    <a:clrScheme name="Facette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te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te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918</TotalTime>
  <Words>311</Words>
  <Application>Microsoft Office PowerPoint</Application>
  <PresentationFormat>Affichage à l'écran (16:9)</PresentationFormat>
  <Paragraphs>58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5" baseType="lpstr">
      <vt:lpstr>Agency FB</vt:lpstr>
      <vt:lpstr>Arial</vt:lpstr>
      <vt:lpstr>Calibri</vt:lpstr>
      <vt:lpstr>Sylfaen</vt:lpstr>
      <vt:lpstr>Times New Roman</vt:lpstr>
      <vt:lpstr>Trebuchet MS</vt:lpstr>
      <vt:lpstr>Wingdings 3</vt:lpstr>
      <vt:lpstr>Facette</vt:lpstr>
      <vt:lpstr>COMPRENDRE DES FAITS DIVERS       </vt:lpstr>
      <vt:lpstr>p.152</vt:lpstr>
      <vt:lpstr>   p.153   </vt:lpstr>
      <vt:lpstr>QUESTIONS…</vt:lpstr>
      <vt:lpstr>QUESTIONS…</vt:lpstr>
      <vt:lpstr>ACCIDENT     </vt:lpstr>
      <vt:lpstr>QUESTIONS…</vt:lpstr>
    </vt:vector>
  </TitlesOfParts>
  <Company>Enjoy My Fine Releases.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Comprendre un article d’un magazine de consommateurs- p.60</dc:title>
  <dc:creator>DR.Ahmed Saker 2O11</dc:creator>
  <cp:lastModifiedBy>Raid Jabbar HABIB</cp:lastModifiedBy>
  <cp:revision>71</cp:revision>
  <dcterms:created xsi:type="dcterms:W3CDTF">2020-03-17T20:29:38Z</dcterms:created>
  <dcterms:modified xsi:type="dcterms:W3CDTF">2020-06-03T18:12:06Z</dcterms:modified>
</cp:coreProperties>
</file>