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7"/>
  </p:notesMasterIdLst>
  <p:sldIdLst>
    <p:sldId id="256" r:id="rId2"/>
    <p:sldId id="282" r:id="rId3"/>
    <p:sldId id="283" r:id="rId4"/>
    <p:sldId id="284" r:id="rId5"/>
    <p:sldId id="285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id Jabbar HABIB" initials="RJH" lastIdx="1" clrIdx="0">
    <p:extLst>
      <p:ext uri="{19B8F6BF-5375-455C-9EA6-DF929625EA0E}">
        <p15:presenceInfo xmlns:p15="http://schemas.microsoft.com/office/powerpoint/2012/main" userId="d042c86974bfc2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B3658-D29C-4C2E-9E06-9A17B0913B8F}" type="datetimeFigureOut">
              <a:rPr lang="fr-FR" smtClean="0"/>
              <a:t>13/05/2020</a:t>
            </a:fld>
            <a:endParaRPr lang="fr-FR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fr-FR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9A719-850B-4E2E-97D1-5F84639834A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5908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16D0949-BBD4-4E55-A262-F5B00F29A0C7}" type="datetime1">
              <a:rPr lang="fr-FR" smtClean="0"/>
              <a:t>13/05/2020</a:t>
            </a:fld>
            <a:endParaRPr lang="fr-FR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B42B-9F8A-4E2B-B7CA-8F07067D8DBC}" type="datetime1">
              <a:rPr lang="fr-FR" smtClean="0"/>
              <a:t>13/05/2020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7BC9-2775-4F51-AFC0-D8C6C9EC42A9}" type="datetime1">
              <a:rPr lang="fr-FR" smtClean="0"/>
              <a:t>13/05/2020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B5AB9D9-6E08-400F-8DB8-2B5017577581}" type="datetime1">
              <a:rPr lang="fr-FR" smtClean="0"/>
              <a:t>13/05/2020</a:t>
            </a:fld>
            <a:endParaRPr lang="fr-F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C121-40E3-4FC0-BA7A-7D4B2038764C}" type="datetime1">
              <a:rPr lang="fr-FR" smtClean="0"/>
              <a:t>13/05/2020</a:t>
            </a:fld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6828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84F4A96-6DD9-4D13-B66A-01F963C875FE}" type="datetime1">
              <a:rPr lang="fr-FR" smtClean="0"/>
              <a:t>13/05/2020</a:t>
            </a:fld>
            <a:endParaRPr lang="fr-F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ar-SA"/>
              <a:t>انقر لتحرير أنماط النص الرئيسي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5CC12AF-F445-4E1D-8011-47386C077A07}" type="datetime1">
              <a:rPr lang="fr-FR" smtClean="0"/>
              <a:t>13/05/2020</a:t>
            </a:fld>
            <a:endParaRPr lang="fr-F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C643-BB3A-4C13-88F4-54E8C5B6B6F7}" type="datetime1">
              <a:rPr lang="fr-FR" smtClean="0"/>
              <a:t>13/05/2020</a:t>
            </a:fld>
            <a:endParaRPr lang="fr-FR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8B08E-E5D2-465F-912B-AB0F03BA913A}" type="datetime1">
              <a:rPr lang="fr-FR" smtClean="0"/>
              <a:t>13/05/2020</a:t>
            </a:fld>
            <a:endParaRPr lang="fr-F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B98CFCF-E516-40EF-ADAA-0440EFE5D33C}" type="datetime1">
              <a:rPr lang="fr-FR" smtClean="0"/>
              <a:t>13/05/2020</a:t>
            </a:fld>
            <a:endParaRPr lang="fr-FR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</p:spTree>
  </p:cSld>
  <p:clrMapOvr>
    <a:masterClrMapping/>
  </p:clrMapOvr>
  <p:transition spd="slow" advTm="36828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dirty="0"/>
              <a:t>انقر فوق الأيقونة لإضافة صورة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ar-SA"/>
              <a:t>انقر لتحرير أنماط النص الرئيسي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B5CDE97-7C9E-4584-A081-4FEF9687600A}" type="datetime1">
              <a:rPr lang="fr-FR" smtClean="0"/>
              <a:t>13/05/2020</a:t>
            </a:fld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r>
              <a:rPr lang="fr-FR" dirty="0"/>
              <a:t>RJH</a:t>
            </a:r>
          </a:p>
        </p:txBody>
      </p:sp>
    </p:spTree>
  </p:cSld>
  <p:clrMapOvr>
    <a:masterClrMapping/>
  </p:clrMapOvr>
  <p:transition spd="slow" advTm="36828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71EF9D6-6102-410D-A5BD-F8A74D865786}" type="datetime1">
              <a:rPr lang="fr-FR" smtClean="0"/>
              <a:t>13/05/2020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RJH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4912F207-3B58-4094-A624-272ED177A8C7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 advTm="36828">
    <p:randomBar dir="vert"/>
  </p:transition>
  <p:hf sldNum="0" hd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2362200"/>
            <a:ext cx="7086600" cy="3429000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Hier soir, </a:t>
            </a:r>
          </a:p>
          <a:p>
            <a:pPr algn="ctr"/>
            <a:r>
              <a:rPr lang="fr-F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 carrefour de…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Dr. Raid Jabbar HABIB</a:t>
            </a:r>
            <a:endParaRPr lang="ar-IQ" sz="1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6858000" cy="167640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FFFF00"/>
                </a:solidFill>
                <a:latin typeface="Sylfaen" panose="010A0502050306030303" pitchFamily="18" charset="0"/>
                <a:cs typeface="Times New Roman" pitchFamily="18" charset="0"/>
              </a:rPr>
              <a:t>COMPRENDRE </a:t>
            </a:r>
            <a:r>
              <a:rPr lang="fr-FR" sz="3200" dirty="0">
                <a:solidFill>
                  <a:srgbClr val="FFFF00"/>
                </a:solidFill>
                <a:latin typeface="Sylfaen" panose="010A0502050306030303" pitchFamily="18" charset="0"/>
                <a:cs typeface="Times New Roman" pitchFamily="18" charset="0"/>
              </a:rPr>
              <a:t>des faits divers</a:t>
            </a:r>
            <a:br>
              <a:rPr lang="fr-FR" sz="3200" b="1" dirty="0">
                <a:solidFill>
                  <a:srgbClr val="FFFF00"/>
                </a:solidFill>
                <a:latin typeface="Sylfaen" panose="010A0502050306030303" pitchFamily="18" charset="0"/>
                <a:cs typeface="Times New Roman" pitchFamily="18" charset="0"/>
              </a:rPr>
            </a:br>
            <a:r>
              <a:rPr lang="fr-FR" sz="3200" b="1" dirty="0">
                <a:solidFill>
                  <a:srgbClr val="FFFF00"/>
                </a:solidFill>
                <a:latin typeface="Sylfaen" panose="010A0502050306030303" pitchFamily="18" charset="0"/>
                <a:cs typeface="Times New Roman" pitchFamily="18" charset="0"/>
              </a:rPr>
              <a:t>				</a:t>
            </a:r>
            <a:r>
              <a:rPr lang="fr-FR" sz="3200" b="1" dirty="0">
                <a:solidFill>
                  <a:srgbClr val="FF0000"/>
                </a:solidFill>
                <a:latin typeface="Sylfaen" panose="010A0502050306030303" pitchFamily="18" charset="0"/>
                <a:cs typeface="Times New Roman" pitchFamily="18" charset="0"/>
              </a:rPr>
              <a:t>p.152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/>
              <a:t>RJH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3622497"/>
      </p:ext>
    </p:extLst>
  </p:cSld>
  <p:clrMapOvr>
    <a:masterClrMapping/>
  </p:clrMapOvr>
  <p:transition spd="slow" advTm="4060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620F2C2C-73EB-4FA8-9D48-517DADC1EA0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D277A3B2-D1D0-4408-9238-3642B9E4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0" y="304800"/>
            <a:ext cx="838200" cy="457200"/>
          </a:xfrm>
        </p:spPr>
        <p:txBody>
          <a:bodyPr/>
          <a:lstStyle/>
          <a:p>
            <a:r>
              <a:rPr lang="en-US" dirty="0"/>
              <a:t>p.152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F5F894-91C9-450B-97F6-2BA78C854D9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RJH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8627491"/>
      </p:ext>
    </p:extLst>
  </p:cSld>
  <p:clrMapOvr>
    <a:masterClrMapping/>
  </p:clrMapOvr>
  <p:transition spd="slow" advTm="36828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3713B18-699E-4DED-A160-BB36773F69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fr-FR" sz="2800" b="1" dirty="0">
                <a:solidFill>
                  <a:srgbClr val="FFFF00"/>
                </a:solidFill>
              </a:rPr>
              <a:t>Dans une prison très moderne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sz="2800" b="1" dirty="0">
                <a:solidFill>
                  <a:srgbClr val="FF0000"/>
                </a:solidFill>
              </a:rPr>
              <a:t>Près de Marseille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sz="2800" b="1" dirty="0">
                <a:solidFill>
                  <a:srgbClr val="FFFF00"/>
                </a:solidFill>
              </a:rPr>
              <a:t>4 prisonnier se sont évadés, avec une arme, mardi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sz="2800" b="1" dirty="0">
                <a:solidFill>
                  <a:srgbClr val="FF0000"/>
                </a:solidFill>
              </a:rPr>
              <a:t>Un hélicoptère, piloté par un complice, s’est posé sur le toit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sz="2800" b="1" dirty="0">
                <a:solidFill>
                  <a:srgbClr val="FFFF00"/>
                </a:solidFill>
              </a:rPr>
              <a:t>Ils sont montes, et pris la fuite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sz="2800" b="1" dirty="0">
                <a:solidFill>
                  <a:srgbClr val="FF0000"/>
                </a:solidFill>
              </a:rPr>
              <a:t>Parmi eux: Sylvain Delagrange, spécialiste de l’évasion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sz="2800" b="1" dirty="0">
                <a:solidFill>
                  <a:srgbClr val="FFFF00"/>
                </a:solidFill>
              </a:rPr>
              <a:t>Les deux gardiens sont toujours en état de choc</a:t>
            </a:r>
          </a:p>
          <a:p>
            <a:pPr algn="l"/>
            <a:endParaRPr lang="en-US" dirty="0"/>
          </a:p>
          <a:p>
            <a:pPr algn="l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FDB9EB3-2B79-4D79-B95C-1816EC80C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228600"/>
            <a:ext cx="4114800" cy="5334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lgerian" panose="04020705040A02060702" pitchFamily="82" charset="0"/>
              </a:rPr>
              <a:t>Evasion</a:t>
            </a:r>
            <a:endParaRPr lang="fr-FR" sz="24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483CE1-06BF-4617-B3E5-B011025132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RJH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1373863"/>
      </p:ext>
    </p:extLst>
  </p:cSld>
  <p:clrMapOvr>
    <a:masterClrMapping/>
  </p:clrMapOvr>
  <p:transition spd="slow" advTm="36828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8AA3EEE-8504-4F0D-932F-3B12E06404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8229600" cy="45720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fr-FR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Hier soir, 18 h., au carrefour de la rue de Châteaudun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800" b="1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Une camionnette Kangoo a double une file de voiture sur la voie réservée aux bus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Elle a violement heurte un scooter, puis elle fini dans la vitrine d’une pâtisserie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800" b="1" dirty="0">
                <a:solidFill>
                  <a:srgbClr val="FFC000"/>
                </a:solidFill>
                <a:latin typeface="Bahnschrift Light Condensed" panose="020B0502040204020203" pitchFamily="34" charset="0"/>
              </a:rPr>
              <a:t>Jean-Luc Rey, conduisait le scooter, sa vie n’est pas en danger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fr-FR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Le propriétaire de la camionnette dit: </a:t>
            </a:r>
            <a:r>
              <a:rPr lang="fr-FR" sz="2800" b="1" i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J’étais pressé, je devais livrer un frigo avant 18 h</a:t>
            </a:r>
            <a:r>
              <a:rPr lang="fr-FR" sz="2800" b="1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FAE79CF-777C-4DBF-90FB-C19746276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228600"/>
            <a:ext cx="4114800" cy="533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lgerian" panose="04020705040A02060702" pitchFamily="82" charset="0"/>
              </a:rPr>
              <a:t>accident</a:t>
            </a:r>
            <a:endParaRPr lang="fr-FR" sz="28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5BC24F-A973-4501-9069-A5E38C6108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RJH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569097"/>
      </p:ext>
    </p:extLst>
  </p:cSld>
  <p:clrMapOvr>
    <a:masterClrMapping/>
  </p:clrMapOvr>
  <p:transition spd="slow" advTm="36828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73E54E0E-F6FC-4FC3-8D5E-3A6BEE68D8C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" y="-15658"/>
            <a:ext cx="9144000" cy="6858000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FB6201C-3A09-481C-A48F-6514EF670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6096000"/>
            <a:ext cx="1524000" cy="6858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fr-FR" dirty="0"/>
            </a:br>
            <a:br>
              <a:rPr lang="fr-FR" dirty="0"/>
            </a:br>
            <a:r>
              <a:rPr lang="fr-FR" dirty="0"/>
              <a:t>p.153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61B78A-251E-422B-AA1C-EBD1955DE8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RJH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8694488"/>
      </p:ext>
    </p:extLst>
  </p:cSld>
  <p:clrMapOvr>
    <a:masterClrMapping/>
  </p:clrMapOvr>
  <p:transition spd="slow" advTm="36828"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.8|9.4|20.3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795</TotalTime>
  <Words>176</Words>
  <Application>Microsoft Office PowerPoint</Application>
  <PresentationFormat>Affichage à l'écran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Algerian</vt:lpstr>
      <vt:lpstr>Arial</vt:lpstr>
      <vt:lpstr>Bahnschrift Light Condensed</vt:lpstr>
      <vt:lpstr>Calibri</vt:lpstr>
      <vt:lpstr>Garamond</vt:lpstr>
      <vt:lpstr>Sylfaen</vt:lpstr>
      <vt:lpstr>Times New Roman</vt:lpstr>
      <vt:lpstr>BlackTie</vt:lpstr>
      <vt:lpstr>COMPRENDRE des faits divers     p.152</vt:lpstr>
      <vt:lpstr>p.152</vt:lpstr>
      <vt:lpstr>Evasion</vt:lpstr>
      <vt:lpstr>accident</vt:lpstr>
      <vt:lpstr>   p.153   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Comprendre un article d’un magazine de consommateurs- p.60</dc:title>
  <dc:creator>DR.Ahmed Saker 2O11</dc:creator>
  <cp:lastModifiedBy>Raid Jabbar HABIB</cp:lastModifiedBy>
  <cp:revision>58</cp:revision>
  <dcterms:created xsi:type="dcterms:W3CDTF">2020-03-17T20:29:38Z</dcterms:created>
  <dcterms:modified xsi:type="dcterms:W3CDTF">2020-05-12T22:25:45Z</dcterms:modified>
</cp:coreProperties>
</file>