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8" r:id="rId3"/>
    <p:sldId id="279" r:id="rId4"/>
    <p:sldId id="284" r:id="rId5"/>
    <p:sldId id="285" r:id="rId6"/>
    <p:sldId id="280" r:id="rId7"/>
    <p:sldId id="283" r:id="rId8"/>
    <p:sldId id="281" r:id="rId9"/>
    <p:sldId id="28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بدون عنوان" id="{6A629805-4D5E-4E62-BD7F-60CB6D18FBF4}">
          <p14:sldIdLst>
            <p14:sldId id="266"/>
            <p14:sldId id="268"/>
            <p14:sldId id="279"/>
            <p14:sldId id="284"/>
            <p14:sldId id="285"/>
            <p14:sldId id="280"/>
            <p14:sldId id="283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1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BE96D-61FC-4029-8985-FE65BA7D6EE8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B5B4C-57DB-4724-ADFF-E9D7ADC4F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62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9367A-921C-490A-8C08-A9411F5C7D68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416D2-89F4-4C5A-829B-445604F17D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7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416D2-89F4-4C5A-829B-445604F17D2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71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214E-A569-4F24-AE3C-51F5E4A643F4}" type="datetime1">
              <a:rPr lang="fr-FR" smtClean="0"/>
              <a:t>04/05/2020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C92A-AC45-4429-A567-48AE2A87C654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845D-637A-4029-A965-CCCA3B41BF28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567-1EAB-4E1F-A560-E4D647D4C97D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785C-71A3-4A87-97AB-37525B000D35}" type="datetime1">
              <a:rPr lang="fr-FR" smtClean="0"/>
              <a:t>04/05/2020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797B-F0D3-409B-A481-9F1C470CC769}" type="datetime1">
              <a:rPr lang="fr-FR" smtClean="0"/>
              <a:t>04/05/2020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AC8B-1D8F-4970-99EE-2032955803B2}" type="datetime1">
              <a:rPr lang="fr-FR" smtClean="0"/>
              <a:t>04/05/2020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5816-D9D8-48B3-980E-949B7F2C432F}" type="datetime1">
              <a:rPr lang="fr-FR" smtClean="0"/>
              <a:t>04/05/2020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9909-9AC1-42AD-B890-A194756295A6}" type="datetime1">
              <a:rPr lang="fr-FR" smtClean="0"/>
              <a:t>04/05/2020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EAF-03EB-46C8-B1E8-A945F674A96A}" type="datetime1">
              <a:rPr lang="fr-FR" smtClean="0"/>
              <a:t>04/05/2020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A76C-E918-4020-B1CB-A31C70606CD2}" type="datetime1">
              <a:rPr lang="fr-FR" smtClean="0"/>
              <a:t>04/05/2020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FFEBB2-3475-4874-8E34-A554D56DD52D}" type="datetime1">
              <a:rPr lang="fr-FR" smtClean="0"/>
              <a:t>04/05/2020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82C4A9-A8CD-46AB-BB1C-1719A17EB575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4495800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b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 CAMUS</a:t>
            </a:r>
            <a:br>
              <a:rPr lang="ar-IQ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 du Texte</a:t>
            </a:r>
            <a:br>
              <a:rPr lang="fr-F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 1</a:t>
            </a:r>
            <a:br>
              <a:rPr 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IX-X-XI</a:t>
            </a:r>
            <a:br>
              <a:rPr 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5257800"/>
            <a:ext cx="6858000" cy="381000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5410200" cy="365125"/>
          </a:xfrm>
        </p:spPr>
        <p:txBody>
          <a:bodyPr/>
          <a:lstStyle/>
          <a:p>
            <a:r>
              <a:rPr lang="fr-FR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RJH</a:t>
            </a: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02"/>
    </mc:Choice>
    <mc:Fallback xmlns="">
      <p:transition spd="slow" advTm="1540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CALIGULA-SCIPION-CAESONIA  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IX					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P.58-59</a:t>
            </a:r>
            <a:endParaRPr lang="fr-FR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scène commence par un dialogue entre Caligula, Caesonia et Scipion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RÉSUMÉ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états d’âme de Caligula sont exprimés Caligula exerce le pouvoir absolu…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Caesonia est étonnée du nouveau changement de Caligula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Scipion essaye de changer l’idée de Caligula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 Insiste: Le Pouvoir  donne des chances à l’impossible!</a:t>
            </a:r>
          </a:p>
          <a:p>
            <a:pPr marL="0" indent="0" algn="ctr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276723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517"/>
    </mc:Choice>
    <mc:Fallback xmlns="">
      <p:transition spd="slow" advTm="23451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DAIALOGUE 				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P.58-59</a:t>
            </a:r>
            <a:endParaRPr lang="fr-F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Justement ! il s'agit de ce qui n'est pas possible, ou plutôt il s'agit de rendre possible ce qui ne l'est pas.</a:t>
            </a:r>
          </a:p>
          <a:p>
            <a:pPr algn="just"/>
            <a:r>
              <a:rPr lang="fr-FR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SCIPION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c'est un jeu qui n'a pas de limites. C'est la récréation d'un fou.</a:t>
            </a:r>
          </a:p>
          <a:p>
            <a:pPr algn="just"/>
            <a:r>
              <a:rPr lang="fr-FR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Non, Scipion, c'est la vertu d'un empereur. (Il se renverse avec une expression de fatigue.) Je viens de comprendre enfin l'utilité du pouvoir. Il donne ses chances à l'impossible.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279688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371"/>
    </mc:Choice>
    <mc:Fallback xmlns="">
      <p:transition spd="slow" advTm="19437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72C986-22E5-4D82-925D-0F374315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X</a:t>
            </a:r>
            <a:b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 ET CHEREA	P. 59-60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F8F5AC-4126-4202-A1BE-C688DCC58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>
                <a:solidFill>
                  <a:schemeClr val="accent1"/>
                </a:solidFill>
              </a:rPr>
              <a:t>Caligula révèle sa nouvelle personnalité devant Cherea…</a:t>
            </a:r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Il ne s’intéresse a rien</a:t>
            </a:r>
          </a:p>
          <a:p>
            <a:pPr algn="just"/>
            <a:r>
              <a:rPr lang="fr-FR" b="1" dirty="0">
                <a:solidFill>
                  <a:schemeClr val="tx2"/>
                </a:solidFill>
              </a:rPr>
              <a:t>Il n’aime pas les littérateurs (ils disent des mensonges)</a:t>
            </a:r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Il est le seul homme libre…</a:t>
            </a:r>
          </a:p>
          <a:p>
            <a:pPr algn="just"/>
            <a:r>
              <a:rPr lang="fr-FR" b="1" dirty="0">
                <a:solidFill>
                  <a:schemeClr val="tx2"/>
                </a:solidFill>
              </a:rPr>
              <a:t>Il déteste les autres parce qu’ils ne sont pas libres</a:t>
            </a:r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Il va rendre la liberté a Rome!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93C89F6-F918-4A8B-96FF-FF9191EB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339240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295"/>
    </mc:Choice>
    <mc:Fallback xmlns="">
      <p:transition spd="slow" advTm="23229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9B447D-F638-4493-824E-39B056FAF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DF7383-19D8-43E7-BADB-B6620A6CC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fr-FR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n'aime pas les littérateurs et je ne peux supporter leurs mensonges p.59</a:t>
            </a:r>
          </a:p>
          <a:p>
            <a:pPr algn="just"/>
            <a:r>
              <a:rPr lang="fr-FR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vous hais parce que vous n'êtes pas libres. Dans tout l'Empire romain, me voici seul libre. P.60</a:t>
            </a:r>
          </a:p>
          <a:p>
            <a:pPr algn="just"/>
            <a:r>
              <a:rPr lang="fr-FR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vous est enfin venu un empereur pour vous enseigner la liberté.</a:t>
            </a:r>
          </a:p>
          <a:p>
            <a:pPr algn="just"/>
            <a:r>
              <a:rPr lang="fr-FR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 t’en, Cherea, et toi aussi, Scipion, l'amitié me fait rire. P.60</a:t>
            </a:r>
          </a:p>
          <a:p>
            <a:pPr algn="just"/>
            <a:r>
              <a:rPr lang="fr-FR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Allez annoncer à Rome que sa liberté lui est enfin rendue et qu'avec elle commence une grande épreuve. P.60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55A366-8C25-4C0B-A113-8CCA2122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19716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268"/>
    </mc:Choice>
    <mc:Fallback xmlns="">
      <p:transition spd="slow" advTm="18726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XI</a:t>
            </a:r>
            <a:b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ALOGUE ENTRE CALIGULA ET CAESONIA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>
                <a:solidFill>
                  <a:srgbClr val="7030A0"/>
                </a:solidFill>
              </a:rPr>
              <a:t>Dans ce dialogue Caligula met à jour ses idées devant Caesonia..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C00000"/>
                </a:solidFill>
              </a:rPr>
              <a:t>Il sait qu’il a beaucoup changé,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7030A0"/>
                </a:solidFill>
              </a:rPr>
              <a:t>Il déteste les gens..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C00000"/>
                </a:solidFill>
              </a:rPr>
              <a:t>(Caligula dieu!) À force de penser qu’il est un dieu, Caesonia souligne à Caligula qu’elle « ne connaît pas de pire folie. Il pense qu’il a une valeur plus que les dieux et il est plus puissant que les dieux..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7030A0"/>
                </a:solidFill>
              </a:rPr>
              <a:t>Il veut être au-dessus des deux..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C00000"/>
                </a:solidFill>
              </a:rPr>
              <a:t>Il veut tout mélanger le bien et le mal, la beauté et la laideur, tout…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423650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106"/>
    </mc:Choice>
    <mc:Fallback xmlns="">
      <p:transition spd="slow" advTm="28110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DIALOGUE ENTRE CALIGULA ET CAESONIA</a:t>
            </a:r>
            <a:b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XI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b="1" dirty="0">
                <a:solidFill>
                  <a:srgbClr val="7030A0"/>
                </a:solidFill>
              </a:rPr>
              <a:t>Caesonia pense que son projet n’est que pure </a:t>
            </a:r>
            <a:r>
              <a:rPr lang="fr-FR" b="1" dirty="0" err="1">
                <a:solidFill>
                  <a:srgbClr val="7030A0"/>
                </a:solidFill>
              </a:rPr>
              <a:t>folie..Mais</a:t>
            </a:r>
            <a:r>
              <a:rPr lang="fr-FR" b="1" dirty="0">
                <a:solidFill>
                  <a:srgbClr val="7030A0"/>
                </a:solidFill>
              </a:rPr>
              <a:t> Caligula lui fait la sourde oreille et ignore ses propos. Il oblige Caesonia même à devenir sa complice, dans les prochains actes immondes qu’il accomplira.</a:t>
            </a:r>
          </a:p>
          <a:p>
            <a:pPr algn="just"/>
            <a:endParaRPr lang="fr-FR" b="1" dirty="0">
              <a:solidFill>
                <a:srgbClr val="7030A0"/>
              </a:solidFill>
            </a:endParaRPr>
          </a:p>
          <a:p>
            <a:pPr algn="just"/>
            <a:r>
              <a:rPr lang="fr-FR" b="1" dirty="0">
                <a:solidFill>
                  <a:srgbClr val="C00000"/>
                </a:solidFill>
              </a:rPr>
              <a:t>L’amour n’a aucune valeur, ce qui compte c’est Trésor public… </a:t>
            </a:r>
          </a:p>
          <a:p>
            <a:pPr algn="just"/>
            <a:r>
              <a:rPr lang="fr-FR" dirty="0"/>
              <a:t>Tout le monde est coupable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89625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580"/>
    </mc:Choice>
    <mc:Fallback xmlns="">
      <p:transition spd="slow" advTm="9258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Caligula: </a:t>
            </a:r>
            <a:r>
              <a:rPr lang="fr-FR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Qu'il est dur, qu'il est amer de devenir un homme !,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p.62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P.63 </a:t>
            </a:r>
          </a:p>
          <a:p>
            <a:pPr marL="0" indent="0" algn="just">
              <a:buNone/>
            </a:pP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CŒSONIA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c'est vouloir s'égaler aux dieux. 	Je ne connais pas de pire folie.</a:t>
            </a:r>
          </a:p>
          <a:p>
            <a:pPr marL="0" indent="0" algn="just">
              <a:buNone/>
            </a:pP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	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Toi aussi, tu me crois fou. Et 	pourtant, qu'est-ce qu'un dieu pour que je 	désire m'égaler à lui ? Ce que je désire de toutes 	mes forces, aujourd'hui, est au-dessus des dieux. 	Je prends en charge un royaume où l'impossible 	est roi.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384218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537"/>
    </mc:Choice>
    <mc:Fallback xmlns="">
      <p:transition spd="slow" advTm="14453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POUVOIR ET LIBERTE…</a:t>
            </a:r>
            <a:endParaRPr lang="fr-FR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Caligula: </a:t>
            </a:r>
            <a:r>
              <a:rPr lang="fr-FR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Faites entrer les coupables. Il me faut des coupables. Et ils le sont tous.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P.64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Ah! </a:t>
            </a:r>
            <a:r>
              <a:rPr lang="fr-FR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Cœsonia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leur montrerai ce qu'ils n'ont jamais vu, le seul homme libre de cet empire !  </a:t>
            </a:r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P.64</a:t>
            </a:r>
          </a:p>
          <a:p>
            <a:pPr marL="0" indent="0" algn="just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</p:spTree>
    <p:extLst>
      <p:ext uri="{BB962C8B-B14F-4D97-AF65-F5344CB8AC3E}">
        <p14:creationId xmlns:p14="http://schemas.microsoft.com/office/powerpoint/2010/main" val="297429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702"/>
    </mc:Choice>
    <mc:Fallback xmlns="">
      <p:transition spd="slow" advTm="127702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740</TotalTime>
  <Words>659</Words>
  <Application>Microsoft Office PowerPoint</Application>
  <PresentationFormat>Affichage à l'écran (4:3)</PresentationFormat>
  <Paragraphs>58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Calibri</vt:lpstr>
      <vt:lpstr>Constantia</vt:lpstr>
      <vt:lpstr>Times New Roman</vt:lpstr>
      <vt:lpstr>Wingdings 2</vt:lpstr>
      <vt:lpstr>تدفق</vt:lpstr>
      <vt:lpstr>CALIGULA-6  ALBERT CAMUS Analyse du Texte Acte 1 Scène IX-X-XI  </vt:lpstr>
      <vt:lpstr>CALIGULA-SCIPION-CAESONIA   Scènes IX     P.58-59</vt:lpstr>
      <vt:lpstr>DAIALOGUE     P.58-59</vt:lpstr>
      <vt:lpstr>SCÈNE X CALIGULA ET CHEREA P. 59-60</vt:lpstr>
      <vt:lpstr>SCÈNE X</vt:lpstr>
      <vt:lpstr>SCÈNE XI DIALOGUE ENTRE CALIGULA ET CAESONIA</vt:lpstr>
      <vt:lpstr>DIALOGUE ENTRE CALIGULA ET CAESONIA SCÈNE XI</vt:lpstr>
      <vt:lpstr>Présentation PowerPoint</vt:lpstr>
      <vt:lpstr>POUVOIR ET LIBERTE…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Raid Jabbar HABIB</cp:lastModifiedBy>
  <cp:revision>72</cp:revision>
  <dcterms:created xsi:type="dcterms:W3CDTF">2020-04-03T15:18:22Z</dcterms:created>
  <dcterms:modified xsi:type="dcterms:W3CDTF">2020-05-04T15:08:26Z</dcterms:modified>
</cp:coreProperties>
</file>