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handoutMasterIdLst>
    <p:handoutMasterId r:id="rId11"/>
  </p:handoutMasterIdLst>
  <p:sldIdLst>
    <p:sldId id="266" r:id="rId2"/>
    <p:sldId id="268" r:id="rId3"/>
    <p:sldId id="263" r:id="rId4"/>
    <p:sldId id="270" r:id="rId5"/>
    <p:sldId id="271" r:id="rId6"/>
    <p:sldId id="274" r:id="rId7"/>
    <p:sldId id="278" r:id="rId8"/>
    <p:sldId id="276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بدون عنوان" id="{6A629805-4D5E-4E62-BD7F-60CB6D18FBF4}">
          <p14:sldIdLst>
            <p14:sldId id="266"/>
            <p14:sldId id="268"/>
            <p14:sldId id="263"/>
            <p14:sldId id="270"/>
            <p14:sldId id="271"/>
            <p14:sldId id="274"/>
            <p14:sldId id="278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 varScale="1">
        <p:scale>
          <a:sx n="51" d="100"/>
          <a:sy n="51" d="100"/>
        </p:scale>
        <p:origin x="-8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61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BE96D-61FC-4029-8985-FE65BA7D6EE8}" type="datetimeFigureOut">
              <a:rPr lang="fr-FR" smtClean="0"/>
              <a:t>19/04/2020</a:t>
            </a:fld>
            <a:endParaRPr lang="fr-FR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B5B4C-57DB-4724-ADFF-E9D7ADC4F8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2622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9367A-921C-490A-8C08-A9411F5C7D68}" type="datetimeFigureOut">
              <a:rPr lang="fr-FR" smtClean="0"/>
              <a:t>19/04/2020</a:t>
            </a:fld>
            <a:endParaRPr lang="fr-FR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416D2-89F4-4C5A-829B-445604F17D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7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416D2-89F4-4C5A-829B-445604F17D2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717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214E-A569-4F24-AE3C-51F5E4A643F4}" type="datetime1">
              <a:rPr lang="fr-FR" smtClean="0"/>
              <a:t>19/04/2020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2C92A-AC45-4429-A567-48AE2A87C654}" type="datetime1">
              <a:rPr lang="fr-FR" smtClean="0"/>
              <a:t>19/04/2020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845D-637A-4029-A965-CCCA3B41BF28}" type="datetime1">
              <a:rPr lang="fr-FR" smtClean="0"/>
              <a:t>19/04/2020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2567-1EAB-4E1F-A560-E4D647D4C97D}" type="datetime1">
              <a:rPr lang="fr-FR" smtClean="0"/>
              <a:t>19/04/2020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785C-71A3-4A87-97AB-37525B000D35}" type="datetime1">
              <a:rPr lang="fr-FR" smtClean="0"/>
              <a:t>19/04/2020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797B-F0D3-409B-A481-9F1C470CC769}" type="datetime1">
              <a:rPr lang="fr-FR" smtClean="0"/>
              <a:t>19/04/2020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AC8B-1D8F-4970-99EE-2032955803B2}" type="datetime1">
              <a:rPr lang="fr-FR" smtClean="0"/>
              <a:t>19/04/2020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5816-D9D8-48B3-980E-949B7F2C432F}" type="datetime1">
              <a:rPr lang="fr-FR" smtClean="0"/>
              <a:t>19/04/2020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99909-9AC1-42AD-B890-A194756295A6}" type="datetime1">
              <a:rPr lang="fr-FR" smtClean="0"/>
              <a:t>19/04/2020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DEAF-03EB-46C8-B1E8-A945F674A96A}" type="datetime1">
              <a:rPr lang="fr-FR" smtClean="0"/>
              <a:t>19/04/2020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A76C-E918-4020-B1CB-A31C70606CD2}" type="datetime1">
              <a:rPr lang="fr-FR" smtClean="0"/>
              <a:t>19/04/2020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FFEBB2-3475-4874-8E34-A554D56DD52D}" type="datetime1">
              <a:rPr lang="fr-FR" smtClean="0"/>
              <a:t>19/04/2020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82C4A9-A8CD-46AB-BB1C-1719A17EB575}" type="slidenum">
              <a:rPr lang="fr-FR" smtClean="0"/>
              <a:t>‹#›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4495800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-5</a:t>
            </a:r>
            <a:b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Albert Camus</a:t>
            </a:r>
            <a:r>
              <a:rPr lang="ar-IQ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ar-IQ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 du Texte</a:t>
            </a:r>
            <a:br>
              <a:rPr lang="fr-FR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Acte 1</a:t>
            </a:r>
            <a:br>
              <a:rPr lang="fr-FR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cène VII-VIII</a:t>
            </a:r>
            <a:r>
              <a:rPr lang="fr-FR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57200" y="5257800"/>
            <a:ext cx="6858000" cy="381000"/>
          </a:xfrm>
        </p:spPr>
        <p:txBody>
          <a:bodyPr>
            <a:normAutofit/>
          </a:bodyPr>
          <a:lstStyle/>
          <a:p>
            <a:pPr algn="l"/>
            <a:r>
              <a:rPr lang="en-US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Raid Jabbar HABIB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5410200" cy="365125"/>
          </a:xfrm>
        </p:spPr>
        <p:txBody>
          <a:bodyPr/>
          <a:lstStyle/>
          <a:p>
            <a:r>
              <a:rPr lang="fr-FR" sz="2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RJH</a:t>
            </a:r>
            <a:endParaRPr lang="fr-F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76"/>
    </mc:Choice>
    <mc:Fallback xmlns="">
      <p:transition spd="slow" advTm="1447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CALIGULA-L’INTENDANT, 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</a:t>
            </a:r>
            <a:r>
              <a:rPr lang="fr-FR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VII					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P.53-54</a:t>
            </a:r>
            <a:endParaRPr lang="fr-FR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scène commence par un dialogue entre Caligula et l’Intendant</a:t>
            </a:r>
          </a:p>
          <a:p>
            <a:pPr marL="0" indent="0" algn="ctr">
              <a:buNone/>
            </a:pP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(Caligula montre une indifférence envers l’Intendant… Il pense à autres chose… )</a:t>
            </a:r>
          </a:p>
          <a:p>
            <a:pPr marL="0" indent="0" algn="ctr">
              <a:buNone/>
            </a:pPr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L'INTENDANT</a:t>
            </a:r>
            <a:r>
              <a:rPr lang="fr-F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d'une voix mal assurée. 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Nous... nous te cherchions, César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CALIGULA, d'une voix brève et </a:t>
            </a:r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changée. 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vois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fr-FR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23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832"/>
    </mc:Choice>
    <mc:Fallback xmlns="">
      <p:transition spd="slow" advTm="16883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CALIGULA-L’INTENDANT</a:t>
            </a:r>
            <a:br>
              <a:rPr lang="fr-F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Scène VII</a:t>
            </a:r>
            <a:r>
              <a:rPr lang="fr-FR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 </a:t>
            </a:r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P.53-54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fr-FR" sz="1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L'INTENDANT: Eh </a:t>
            </a:r>
            <a:r>
              <a:rPr lang="fr-FR" sz="11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heu... (Soudain inspiré et très vite.) </a:t>
            </a:r>
            <a:r>
              <a:rPr lang="fr-FR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Enfin, de toute façon, tu sais que tu as à régler quelques questions concernant </a:t>
            </a:r>
            <a:r>
              <a:rPr lang="fr-FR" sz="112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Trésor public</a:t>
            </a:r>
            <a:r>
              <a:rPr lang="fr-FR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fr-FR" sz="11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CALIGULA, pris d'un rire inextinguible. </a:t>
            </a:r>
            <a:r>
              <a:rPr lang="fr-FR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Trésor? Mais c'est vrai, voyons, le Trésor, c'est capital.</a:t>
            </a:r>
          </a:p>
          <a:p>
            <a:pPr algn="just"/>
            <a:r>
              <a:rPr lang="fr-FR" sz="1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L'INTENDANT: </a:t>
            </a:r>
            <a:r>
              <a:rPr lang="fr-F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Certes</a:t>
            </a:r>
            <a:r>
              <a:rPr lang="fr-FR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César.</a:t>
            </a:r>
          </a:p>
          <a:p>
            <a:pPr algn="just"/>
            <a:r>
              <a:rPr lang="fr-FR" sz="11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CALIGULA, toujours riant, à </a:t>
            </a:r>
            <a:r>
              <a:rPr lang="fr-FR" sz="11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Cœsonia</a:t>
            </a:r>
            <a:r>
              <a:rPr lang="fr-FR" sz="11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N'est-ce pas, ma chère, c'est très </a:t>
            </a:r>
            <a:r>
              <a:rPr lang="fr-FR" sz="11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fr-FR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le Trésor?</a:t>
            </a:r>
            <a:r>
              <a:rPr lang="en-US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fr-FR" sz="1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11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CŒSONIA </a:t>
            </a:r>
            <a:r>
              <a:rPr lang="fr-FR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Non, Caligula, c'est une question </a:t>
            </a:r>
            <a:r>
              <a:rPr lang="fr-FR" sz="11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secondaire</a:t>
            </a:r>
            <a:r>
              <a:rPr lang="fr-FR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1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endParaRPr lang="fr-FR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361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672"/>
    </mc:Choice>
    <mc:Fallback xmlns="">
      <p:transition spd="slow" advTm="18867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	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	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NOUVELLE PENSÉE… </a:t>
            </a:r>
            <a:br>
              <a:rPr lang="fr-F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DÉCISIONS</a:t>
            </a:r>
            <a:r>
              <a:rPr lang="fr-FR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…! </a:t>
            </a:r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Scènes </a:t>
            </a:r>
            <a:r>
              <a:rPr lang="fr-F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  <a:r>
              <a:rPr lang="fr-F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</a:t>
            </a:r>
            <a:r>
              <a:rPr lang="fr-F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P.55</a:t>
            </a:r>
            <a:endParaRPr lang="fr-FR" sz="31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 fin de la Scène VII, Caligula annonce qu’il a un plan…</a:t>
            </a:r>
          </a:p>
          <a:p>
            <a:pPr marL="0" indent="0" algn="just">
              <a:buNone/>
            </a:pPr>
            <a:endParaRPr lang="fr-FR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 : </a:t>
            </a:r>
            <a:r>
              <a:rPr lang="fr-F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Eh bien, j'ai un 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  <a:r>
              <a:rPr lang="fr-F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à te soumettre. Nous allons 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bouleverser</a:t>
            </a:r>
            <a:r>
              <a:rPr lang="fr-F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l'économie politique en deux temps. Je te l'expliquerai, intendant... quand les patriciens seront sortis.</a:t>
            </a:r>
          </a:p>
          <a:p>
            <a:pPr marL="0" indent="0" algn="just">
              <a:buNone/>
            </a:pP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Les 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patriciens sortent.</a:t>
            </a:r>
          </a:p>
          <a:p>
            <a:pPr algn="just"/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7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479"/>
    </mc:Choice>
    <mc:Fallback xmlns="">
      <p:transition spd="slow" advTm="15147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NOUVEAU PLAN DE CALIGULA...</a:t>
            </a:r>
            <a:br>
              <a:rPr lang="fr-FR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SCÈNE VIII</a:t>
            </a:r>
            <a:endParaRPr lang="fr-FR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fr-F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scène 8, il exerce pour la première fois son pouvoir d’une manière absolue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cherche à démontrer que la vie humaine ne possède aucun sens intrinsèque, parfois elle s’arrête pour </a:t>
            </a:r>
            <a:r>
              <a:rPr lang="fr-FR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rien...</a:t>
            </a:r>
            <a:endParaRPr lang="fr-FR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982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575"/>
    </mc:Choice>
    <mc:Fallback xmlns="">
      <p:transition spd="slow" advTm="10657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IDÉES DÉCISIONS DE CALIGULA</a:t>
            </a:r>
            <a:r>
              <a:rPr lang="fr-FR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Scène VIII, 		p.56</a:t>
            </a:r>
            <a:endParaRPr lang="fr-FR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(Résumé: Tout le monde est coupable pour Caligula…Gouverner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c’est voler…L’honnêteté 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n’a pas de place dans le pouvoir… Il faut signer les testaments…)</a:t>
            </a:r>
          </a:p>
          <a:p>
            <a:pPr algn="just"/>
            <a:endParaRPr lang="fr-FR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D'ailleurs</a:t>
            </a:r>
            <a:r>
              <a:rPr lang="fr-F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ils sont aussi coupables les uns que les </a:t>
            </a:r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autres..</a:t>
            </a:r>
          </a:p>
          <a:p>
            <a:pPr algn="just"/>
            <a:r>
              <a:rPr lang="fr-F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Gouverner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c'est voler, tout le monde sait ça. Mais il y a la manière. Pour moi, je volerai franchement</a:t>
            </a:r>
            <a:r>
              <a:rPr lang="fr-F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</a:t>
            </a:r>
            <a:r>
              <a:rPr lang="fr-F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testaments seront signés dans la soirée par tous les habitants de Rome dans un mois au plus tard par tous les </a:t>
            </a:r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provinciaux</a:t>
            </a:r>
          </a:p>
          <a:p>
            <a:endParaRPr lang="fr-FR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06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815"/>
    </mc:Choice>
    <mc:Fallback xmlns="">
      <p:transition spd="slow" advTm="27381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Caligula.. Plan et Nouvelles décisions..</a:t>
            </a:r>
            <a:br>
              <a:rPr lang="fr-F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Scène VIII				</a:t>
            </a:r>
            <a:r>
              <a:rPr lang="fr-FR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P.56</a:t>
            </a:r>
            <a:endParaRPr lang="fr-FR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Caligula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s'assied près de </a:t>
            </a:r>
            <a:r>
              <a:rPr lang="fr-F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Cœsonia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Écoute 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bien. Premier temps : tous les patriciens, toutes les personnes de l'Empire qui disposent </a:t>
            </a:r>
            <a:r>
              <a:rPr lang="fr-F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quelque fortune-petite 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 grande, c'est exactement la même </a:t>
            </a:r>
            <a:r>
              <a:rPr lang="fr-F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chose-doivent 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obligatoirement </a:t>
            </a:r>
            <a:r>
              <a:rPr lang="fr-F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déshériter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leurs enfants et tester sur l'heure en faveur de l'État.</a:t>
            </a:r>
          </a:p>
          <a:p>
            <a:pPr algn="just"/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L'INTENDANT: </a:t>
            </a:r>
            <a:r>
              <a:rPr lang="fr-F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César...</a:t>
            </a:r>
          </a:p>
          <a:p>
            <a:pPr algn="just"/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CALIGULA : </a:t>
            </a:r>
            <a:r>
              <a:rPr lang="fr-F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t'ai pas encore donné la parole. À raison de nos besoins, </a:t>
            </a:r>
            <a:r>
              <a:rPr lang="fr-F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nous ferons mourir 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 personnages dans l'ordre d'une liste établie </a:t>
            </a:r>
            <a:r>
              <a:rPr lang="fr-F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arbitrairement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À </a:t>
            </a:r>
            <a:r>
              <a:rPr lang="fr-F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l'occasion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nous pourrons </a:t>
            </a:r>
            <a:r>
              <a:rPr lang="fr-F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modifier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cet ordre, toujours </a:t>
            </a:r>
            <a:r>
              <a:rPr lang="fr-F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arbitrairement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Et nous hériterons.</a:t>
            </a:r>
          </a:p>
          <a:p>
            <a:endParaRPr lang="fr-FR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4617B">
                    <a:shade val="90000"/>
                  </a:srgbClr>
                </a:solidFill>
              </a:rPr>
              <a:t>RJH</a:t>
            </a:r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7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395"/>
    </mc:Choice>
    <mc:Fallback xmlns="">
      <p:transition spd="slow" advTm="29739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CALIGULA- L’INTENDANT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INSISTANCE.. S.VIII, P.57</a:t>
            </a:r>
            <a:endParaRPr lang="fr-FR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(L’intendant cherche à changer la pensée de Caligula mais celui-ci insiste sur ses décisions, et son plan nouveau… La vie humaine n’a aucune importance!)</a:t>
            </a:r>
          </a:p>
          <a:p>
            <a:pPr marL="0" indent="0" algn="ctr">
              <a:buNone/>
            </a:pPr>
            <a:endParaRPr lang="fr-FR" sz="2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L'INTENDANT : César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tu ne te rends pas compte</a:t>
            </a:r>
            <a:r>
              <a:rPr lang="fr-F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algn="just"/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CALIGULA: Écoute-moi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bien, imbécile. Si le Trésor a de l'importance, alors la vie humaine n'en a 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pas…</a:t>
            </a:r>
            <a:r>
              <a:rPr lang="fr-F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J'ai 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décidé d'être logique et puisque j'ai le pouvoir, vous allez voir ce que la logique va vous coûter. J'exterminerai les contradicteurs et les contradictions.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9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4240"/>
    </mc:Choice>
    <mc:Fallback xmlns="">
      <p:transition spd="slow" advTm="30424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534</TotalTime>
  <Words>493</Words>
  <Application>Microsoft Office PowerPoint</Application>
  <PresentationFormat>عرض على الشاشة (3:4)‏</PresentationFormat>
  <Paragraphs>51</Paragraphs>
  <Slides>8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تدفق</vt:lpstr>
      <vt:lpstr>CALIGULA-5  Albert Camus Analyse du Texte Acte 1 Scène VII-VIII  </vt:lpstr>
      <vt:lpstr>CALIGULA-L’INTENDANT,  Scènes VII     P.53-54</vt:lpstr>
      <vt:lpstr>CALIGULA-L’INTENDANT Scène VII      P.53-54</vt:lpstr>
      <vt:lpstr>                     NOUVELLE PENSÉE…  DÉCISIONS…! Scènes VII    P.55</vt:lpstr>
      <vt:lpstr>NOUVEAU PLAN DE CALIGULA... SCÈNE VIII</vt:lpstr>
      <vt:lpstr>IDÉES DÉCISIONS DE CALIGULA Scène VIII,   p.56</vt:lpstr>
      <vt:lpstr>Caligula.. Plan et Nouvelles décisions.. Scène VIII    P.56</vt:lpstr>
      <vt:lpstr>CALIGULA- L’INTENDANT INSISTANCE.. S.VIII, P.57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2O11</dc:creator>
  <cp:lastModifiedBy>DR.Ahmed Saker 2O11</cp:lastModifiedBy>
  <cp:revision>54</cp:revision>
  <dcterms:created xsi:type="dcterms:W3CDTF">2020-04-03T15:18:22Z</dcterms:created>
  <dcterms:modified xsi:type="dcterms:W3CDTF">2020-04-19T00:24:06Z</dcterms:modified>
</cp:coreProperties>
</file>