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19/09/1441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19/09/1441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19/09/1441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D0578-9269-4489-A4DF-7000FA3CDC0E}" type="datetimeFigureOut">
              <a:rPr lang="ar-IQ" smtClean="0"/>
              <a:pPr/>
              <a:t>19/09/1441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Toshiba\Desktop\&#1583;.%20&#1605;&#1583;&#1610;&#1606;\Adjectives%20for%20food.m4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Toshiba\Desktop\&#1583;.%20&#1605;&#1583;&#1610;&#1606;\Adjectives%20for%20food%202.m4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6700830" cy="785818"/>
          </a:xfrm>
        </p:spPr>
        <p:txBody>
          <a:bodyPr>
            <a:normAutofit/>
          </a:bodyPr>
          <a:lstStyle/>
          <a:p>
            <a:pPr rtl="0"/>
            <a:r>
              <a:rPr lang="en-US" b="1" dirty="0" smtClean="0"/>
              <a:t>Using Adjectives For Food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1071546"/>
            <a:ext cx="7429552" cy="5286412"/>
          </a:xfrm>
        </p:spPr>
        <p:txBody>
          <a:bodyPr/>
          <a:lstStyle/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Dark chocolate </a:t>
            </a:r>
            <a:r>
              <a:rPr lang="en-US" dirty="0" smtClean="0">
                <a:solidFill>
                  <a:schemeClr val="tx1"/>
                </a:solidFill>
              </a:rPr>
              <a:t>has </a:t>
            </a:r>
            <a:r>
              <a:rPr lang="en-US" dirty="0" smtClean="0">
                <a:solidFill>
                  <a:schemeClr val="tx1"/>
                </a:solidFill>
              </a:rPr>
              <a:t>got a </a:t>
            </a:r>
            <a:r>
              <a:rPr lang="en-US" b="1" dirty="0" smtClean="0">
                <a:solidFill>
                  <a:srgbClr val="FF0000"/>
                </a:solidFill>
              </a:rPr>
              <a:t>bitter</a:t>
            </a:r>
            <a:r>
              <a:rPr lang="en-US" dirty="0" smtClean="0">
                <a:solidFill>
                  <a:schemeClr val="tx1"/>
                </a:solidFill>
              </a:rPr>
              <a:t> taste.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This tea is very </a:t>
            </a:r>
            <a:r>
              <a:rPr lang="en-US" b="1" dirty="0" smtClean="0">
                <a:solidFill>
                  <a:srgbClr val="FF0000"/>
                </a:solidFill>
              </a:rPr>
              <a:t>sweet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The chips are too </a:t>
            </a:r>
            <a:r>
              <a:rPr lang="en-US" b="1" dirty="0" smtClean="0">
                <a:solidFill>
                  <a:srgbClr val="FF0000"/>
                </a:solidFill>
              </a:rPr>
              <a:t>greasy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 like my chips </a:t>
            </a:r>
            <a:r>
              <a:rPr lang="en-US" b="1" dirty="0" smtClean="0">
                <a:solidFill>
                  <a:srgbClr val="FF0000"/>
                </a:solidFill>
              </a:rPr>
              <a:t>nice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crispy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 had a </a:t>
            </a:r>
            <a:r>
              <a:rPr lang="en-US" b="1" dirty="0" smtClean="0">
                <a:solidFill>
                  <a:srgbClr val="FF0000"/>
                </a:solidFill>
              </a:rPr>
              <a:t>delicious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juicy</a:t>
            </a:r>
            <a:r>
              <a:rPr lang="en-US" dirty="0" smtClean="0">
                <a:solidFill>
                  <a:schemeClr val="tx1"/>
                </a:solidFill>
              </a:rPr>
              <a:t> steak with vegetables.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This soup is </a:t>
            </a:r>
            <a:r>
              <a:rPr lang="en-US" b="1" dirty="0" smtClean="0">
                <a:solidFill>
                  <a:srgbClr val="FF0000"/>
                </a:solidFill>
              </a:rPr>
              <a:t>bland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The food is </a:t>
            </a:r>
            <a:r>
              <a:rPr lang="en-US" b="1" dirty="0" smtClean="0">
                <a:solidFill>
                  <a:srgbClr val="FF0000"/>
                </a:solidFill>
              </a:rPr>
              <a:t>tasteless</a:t>
            </a:r>
            <a:r>
              <a:rPr lang="en-US" dirty="0" smtClean="0">
                <a:solidFill>
                  <a:schemeClr val="tx1"/>
                </a:solidFill>
              </a:rPr>
              <a:t> today.</a:t>
            </a:r>
          </a:p>
          <a:p>
            <a:pPr algn="l" rtl="0"/>
            <a:endParaRPr lang="en-US" dirty="0" smtClean="0">
              <a:solidFill>
                <a:schemeClr val="tx1"/>
              </a:solidFill>
              <a:cs typeface="+mj-cs"/>
            </a:endParaRPr>
          </a:p>
        </p:txBody>
      </p:sp>
      <p:pic>
        <p:nvPicPr>
          <p:cNvPr id="5" name="Adjectives for food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I would like my sandwich to be </a:t>
            </a:r>
            <a:r>
              <a:rPr lang="en-US" b="1" dirty="0" smtClean="0">
                <a:solidFill>
                  <a:srgbClr val="FF0000"/>
                </a:solidFill>
              </a:rPr>
              <a:t>spicy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My father brought some </a:t>
            </a:r>
            <a:r>
              <a:rPr lang="en-US" b="1" dirty="0" smtClean="0">
                <a:solidFill>
                  <a:srgbClr val="FF0000"/>
                </a:solidFill>
              </a:rPr>
              <a:t>mouth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b="1" dirty="0" smtClean="0">
                <a:solidFill>
                  <a:srgbClr val="FF0000"/>
                </a:solidFill>
              </a:rPr>
              <a:t>watering</a:t>
            </a:r>
            <a:r>
              <a:rPr lang="en-US" dirty="0" smtClean="0"/>
              <a:t> cake yesterday.</a:t>
            </a:r>
          </a:p>
          <a:p>
            <a:pPr algn="l" rtl="0"/>
            <a:r>
              <a:rPr lang="en-US" dirty="0" smtClean="0"/>
              <a:t>She is </a:t>
            </a:r>
            <a:r>
              <a:rPr lang="en-US" b="1" dirty="0" smtClean="0">
                <a:solidFill>
                  <a:srgbClr val="FF0000"/>
                </a:solidFill>
              </a:rPr>
              <a:t>allergic</a:t>
            </a:r>
            <a:r>
              <a:rPr lang="en-US" dirty="0" smtClean="0"/>
              <a:t> to nuts.</a:t>
            </a:r>
          </a:p>
          <a:p>
            <a:pPr algn="l" rtl="0"/>
            <a:r>
              <a:rPr lang="en-US" dirty="0" smtClean="0">
                <a:cs typeface="+mj-cs"/>
              </a:rPr>
              <a:t>He doesn’t like </a:t>
            </a:r>
            <a:r>
              <a:rPr lang="en-US" b="1" dirty="0" smtClean="0">
                <a:solidFill>
                  <a:srgbClr val="FF0000"/>
                </a:solidFill>
                <a:cs typeface="+mj-cs"/>
              </a:rPr>
              <a:t>salty</a:t>
            </a:r>
            <a:r>
              <a:rPr lang="en-US" dirty="0" smtClean="0">
                <a:cs typeface="+mj-cs"/>
              </a:rPr>
              <a:t> food. </a:t>
            </a:r>
          </a:p>
          <a:p>
            <a:pPr algn="l" rtl="0"/>
            <a:r>
              <a:rPr lang="en-US" dirty="0" smtClean="0">
                <a:cs typeface="+mj-cs"/>
              </a:rPr>
              <a:t>I usually have </a:t>
            </a:r>
            <a:r>
              <a:rPr lang="en-US" b="1" dirty="0" smtClean="0">
                <a:solidFill>
                  <a:srgbClr val="FF0000"/>
                </a:solidFill>
                <a:cs typeface="+mj-cs"/>
              </a:rPr>
              <a:t>fresh</a:t>
            </a:r>
            <a:r>
              <a:rPr lang="en-US" dirty="0" smtClean="0">
                <a:cs typeface="+mj-cs"/>
              </a:rPr>
              <a:t> milk in the morning.</a:t>
            </a:r>
          </a:p>
          <a:p>
            <a:pPr algn="l" rtl="0"/>
            <a:r>
              <a:rPr lang="en-US" dirty="0" smtClean="0"/>
              <a:t>Broccoli </a:t>
            </a:r>
            <a:r>
              <a:rPr lang="en-US" dirty="0" err="1" smtClean="0"/>
              <a:t>omelette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FF0000"/>
                </a:solidFill>
              </a:rPr>
              <a:t>disgusting</a:t>
            </a:r>
            <a:r>
              <a:rPr lang="en-US" dirty="0" smtClean="0"/>
              <a:t>. </a:t>
            </a:r>
          </a:p>
          <a:p>
            <a:pPr algn="l" rtl="0"/>
            <a:r>
              <a:rPr lang="en-US" dirty="0" smtClean="0"/>
              <a:t>This cake looks </a:t>
            </a:r>
            <a:r>
              <a:rPr lang="en-US" b="1" dirty="0" smtClean="0">
                <a:solidFill>
                  <a:srgbClr val="FF0000"/>
                </a:solidFill>
              </a:rPr>
              <a:t>delicious</a:t>
            </a:r>
            <a:r>
              <a:rPr lang="en-US" dirty="0" smtClean="0"/>
              <a:t>.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Fresh</a:t>
            </a:r>
            <a:r>
              <a:rPr lang="en-US" dirty="0" smtClean="0"/>
              <a:t> apples are </a:t>
            </a:r>
            <a:r>
              <a:rPr lang="en-US" b="1" dirty="0" smtClean="0">
                <a:solidFill>
                  <a:srgbClr val="FF0000"/>
                </a:solidFill>
              </a:rPr>
              <a:t>healthy</a:t>
            </a:r>
            <a:r>
              <a:rPr lang="en-US" dirty="0" smtClean="0"/>
              <a:t> for you.</a:t>
            </a:r>
          </a:p>
          <a:p>
            <a:pPr algn="l" rtl="0"/>
            <a:r>
              <a:rPr lang="en-US" dirty="0" smtClean="0"/>
              <a:t>This dish is really </a:t>
            </a:r>
            <a:r>
              <a:rPr lang="en-US" b="1" dirty="0" smtClean="0">
                <a:solidFill>
                  <a:srgbClr val="FF0000"/>
                </a:solidFill>
              </a:rPr>
              <a:t>tasty</a:t>
            </a:r>
            <a:r>
              <a:rPr lang="en-US" dirty="0" smtClean="0"/>
              <a:t>. </a:t>
            </a:r>
          </a:p>
          <a:p>
            <a:pPr algn="l" rtl="0"/>
            <a:endParaRPr lang="en-US" dirty="0" smtClean="0">
              <a:cs typeface="+mj-cs"/>
            </a:endParaRPr>
          </a:p>
          <a:p>
            <a:pPr algn="l" rtl="0"/>
            <a:endParaRPr lang="en-US" dirty="0" smtClean="0">
              <a:cs typeface="+mj-cs"/>
            </a:endParaRPr>
          </a:p>
          <a:p>
            <a:pPr algn="l" rtl="0"/>
            <a:endParaRPr lang="ar-IQ" dirty="0">
              <a:cs typeface="+mj-cs"/>
            </a:endParaRPr>
          </a:p>
        </p:txBody>
      </p:sp>
      <p:pic>
        <p:nvPicPr>
          <p:cNvPr id="5" name="Adjectives for food 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121</Words>
  <Application>Microsoft Office PowerPoint</Application>
  <PresentationFormat>On-screen Show (4:3)</PresentationFormat>
  <Paragraphs>18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Using Adjectives For Food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Adjectives</dc:title>
  <dc:creator>Toshiba</dc:creator>
  <cp:lastModifiedBy>Toshiba</cp:lastModifiedBy>
  <cp:revision>15</cp:revision>
  <dcterms:created xsi:type="dcterms:W3CDTF">2020-05-09T12:33:29Z</dcterms:created>
  <dcterms:modified xsi:type="dcterms:W3CDTF">2020-05-11T18:50:35Z</dcterms:modified>
</cp:coreProperties>
</file>