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79" d="100"/>
          <a:sy n="79" d="100"/>
        </p:scale>
        <p:origin x="-110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A3DB3BF8-24A8-49EF-B131-7ED4CD3C78F4}" type="datetimeFigureOut">
              <a:rPr lang="ar-IQ" smtClean="0"/>
              <a:t>9/14/1441</a:t>
            </a:fld>
            <a:endParaRPr lang="ar-IQ"/>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ar-IQ"/>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DF134AAE-CFE1-418B-998F-88E9BBB7EFC0}" type="slidenum">
              <a:rPr lang="ar-IQ" smtClean="0"/>
              <a:t>‹#›</a:t>
            </a:fld>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3DB3BF8-24A8-49EF-B131-7ED4CD3C78F4}" type="datetimeFigureOut">
              <a:rPr lang="ar-IQ" smtClean="0"/>
              <a:t>9/14/1441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DF134AAE-CFE1-418B-998F-88E9BBB7EFC0}"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3DB3BF8-24A8-49EF-B131-7ED4CD3C78F4}" type="datetimeFigureOut">
              <a:rPr lang="ar-IQ" smtClean="0"/>
              <a:t>9/14/1441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DF134AAE-CFE1-418B-998F-88E9BBB7EFC0}"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A3DB3BF8-24A8-49EF-B131-7ED4CD3C78F4}" type="datetimeFigureOut">
              <a:rPr lang="ar-IQ" smtClean="0"/>
              <a:t>9/14/1441</a:t>
            </a:fld>
            <a:endParaRPr lang="ar-IQ"/>
          </a:p>
        </p:txBody>
      </p:sp>
      <p:sp>
        <p:nvSpPr>
          <p:cNvPr id="9" name="Slide Number Placeholder 8"/>
          <p:cNvSpPr>
            <a:spLocks noGrp="1"/>
          </p:cNvSpPr>
          <p:nvPr>
            <p:ph type="sldNum" sz="quarter" idx="15"/>
          </p:nvPr>
        </p:nvSpPr>
        <p:spPr/>
        <p:txBody>
          <a:bodyPr rtlCol="0"/>
          <a:lstStyle/>
          <a:p>
            <a:fld id="{DF134AAE-CFE1-418B-998F-88E9BBB7EFC0}" type="slidenum">
              <a:rPr lang="ar-IQ" smtClean="0"/>
              <a:t>‹#›</a:t>
            </a:fld>
            <a:endParaRPr lang="ar-IQ"/>
          </a:p>
        </p:txBody>
      </p:sp>
      <p:sp>
        <p:nvSpPr>
          <p:cNvPr id="10" name="Footer Placeholder 9"/>
          <p:cNvSpPr>
            <a:spLocks noGrp="1"/>
          </p:cNvSpPr>
          <p:nvPr>
            <p:ph type="ftr" sz="quarter" idx="16"/>
          </p:nvPr>
        </p:nvSpPr>
        <p:spPr/>
        <p:txBody>
          <a:bodyPr rtlCol="0"/>
          <a:lstStyle/>
          <a:p>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A3DB3BF8-24A8-49EF-B131-7ED4CD3C78F4}" type="datetimeFigureOut">
              <a:rPr lang="ar-IQ" smtClean="0"/>
              <a:t>9/14/1441</a:t>
            </a:fld>
            <a:endParaRPr lang="ar-IQ"/>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ar-IQ"/>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DF134AAE-CFE1-418B-998F-88E9BBB7EFC0}" type="slidenum">
              <a:rPr lang="ar-IQ" smtClean="0"/>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A3DB3BF8-24A8-49EF-B131-7ED4CD3C78F4}" type="datetimeFigureOut">
              <a:rPr lang="ar-IQ" smtClean="0"/>
              <a:t>9/14/1441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DF134AAE-CFE1-418B-998F-88E9BBB7EFC0}" type="slidenum">
              <a:rPr lang="ar-IQ" smtClean="0"/>
              <a:t>‹#›</a:t>
            </a:fld>
            <a:endParaRPr lang="ar-IQ"/>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A3DB3BF8-24A8-49EF-B131-7ED4CD3C78F4}" type="datetimeFigureOut">
              <a:rPr lang="ar-IQ" smtClean="0"/>
              <a:t>9/14/1441</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DF134AAE-CFE1-418B-998F-88E9BBB7EFC0}" type="slidenum">
              <a:rPr lang="ar-IQ" smtClean="0"/>
              <a:t>‹#›</a:t>
            </a:fld>
            <a:endParaRPr lang="ar-IQ"/>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A3DB3BF8-24A8-49EF-B131-7ED4CD3C78F4}" type="datetimeFigureOut">
              <a:rPr lang="ar-IQ" smtClean="0"/>
              <a:t>9/14/1441</a:t>
            </a:fld>
            <a:endParaRPr lang="ar-IQ"/>
          </a:p>
        </p:txBody>
      </p:sp>
      <p:sp>
        <p:nvSpPr>
          <p:cNvPr id="7" name="Slide Number Placeholder 6"/>
          <p:cNvSpPr>
            <a:spLocks noGrp="1"/>
          </p:cNvSpPr>
          <p:nvPr>
            <p:ph type="sldNum" sz="quarter" idx="11"/>
          </p:nvPr>
        </p:nvSpPr>
        <p:spPr/>
        <p:txBody>
          <a:bodyPr rtlCol="0"/>
          <a:lstStyle/>
          <a:p>
            <a:fld id="{DF134AAE-CFE1-418B-998F-88E9BBB7EFC0}" type="slidenum">
              <a:rPr lang="ar-IQ" smtClean="0"/>
              <a:t>‹#›</a:t>
            </a:fld>
            <a:endParaRPr lang="ar-IQ"/>
          </a:p>
        </p:txBody>
      </p:sp>
      <p:sp>
        <p:nvSpPr>
          <p:cNvPr id="8" name="Footer Placeholder 7"/>
          <p:cNvSpPr>
            <a:spLocks noGrp="1"/>
          </p:cNvSpPr>
          <p:nvPr>
            <p:ph type="ftr" sz="quarter" idx="12"/>
          </p:nvPr>
        </p:nvSpPr>
        <p:spPr/>
        <p:txBody>
          <a:bodyPr rtlCol="0"/>
          <a:lstStyle/>
          <a:p>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DB3BF8-24A8-49EF-B131-7ED4CD3C78F4}" type="datetimeFigureOut">
              <a:rPr lang="ar-IQ" smtClean="0"/>
              <a:t>9/14/1441</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DF134AAE-CFE1-418B-998F-88E9BBB7EFC0}"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A3DB3BF8-24A8-49EF-B131-7ED4CD3C78F4}" type="datetimeFigureOut">
              <a:rPr lang="ar-IQ" smtClean="0"/>
              <a:t>9/14/1441</a:t>
            </a:fld>
            <a:endParaRPr lang="ar-IQ"/>
          </a:p>
        </p:txBody>
      </p:sp>
      <p:sp>
        <p:nvSpPr>
          <p:cNvPr id="22" name="Slide Number Placeholder 21"/>
          <p:cNvSpPr>
            <a:spLocks noGrp="1"/>
          </p:cNvSpPr>
          <p:nvPr>
            <p:ph type="sldNum" sz="quarter" idx="15"/>
          </p:nvPr>
        </p:nvSpPr>
        <p:spPr/>
        <p:txBody>
          <a:bodyPr rtlCol="0"/>
          <a:lstStyle/>
          <a:p>
            <a:fld id="{DF134AAE-CFE1-418B-998F-88E9BBB7EFC0}" type="slidenum">
              <a:rPr lang="ar-IQ" smtClean="0"/>
              <a:t>‹#›</a:t>
            </a:fld>
            <a:endParaRPr lang="ar-IQ"/>
          </a:p>
        </p:txBody>
      </p:sp>
      <p:sp>
        <p:nvSpPr>
          <p:cNvPr id="23" name="Footer Placeholder 22"/>
          <p:cNvSpPr>
            <a:spLocks noGrp="1"/>
          </p:cNvSpPr>
          <p:nvPr>
            <p:ph type="ftr" sz="quarter" idx="16"/>
          </p:nvPr>
        </p:nvSpPr>
        <p:spPr/>
        <p:txBody>
          <a:bodyPr rtlCol="0"/>
          <a:lstStyle/>
          <a:p>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A3DB3BF8-24A8-49EF-B131-7ED4CD3C78F4}" type="datetimeFigureOut">
              <a:rPr lang="ar-IQ" smtClean="0"/>
              <a:t>9/14/1441</a:t>
            </a:fld>
            <a:endParaRPr lang="ar-IQ"/>
          </a:p>
        </p:txBody>
      </p:sp>
      <p:sp>
        <p:nvSpPr>
          <p:cNvPr id="18" name="Slide Number Placeholder 17"/>
          <p:cNvSpPr>
            <a:spLocks noGrp="1"/>
          </p:cNvSpPr>
          <p:nvPr>
            <p:ph type="sldNum" sz="quarter" idx="11"/>
          </p:nvPr>
        </p:nvSpPr>
        <p:spPr/>
        <p:txBody>
          <a:bodyPr rtlCol="0"/>
          <a:lstStyle/>
          <a:p>
            <a:fld id="{DF134AAE-CFE1-418B-998F-88E9BBB7EFC0}" type="slidenum">
              <a:rPr lang="ar-IQ" smtClean="0"/>
              <a:t>‹#›</a:t>
            </a:fld>
            <a:endParaRPr lang="ar-IQ"/>
          </a:p>
        </p:txBody>
      </p:sp>
      <p:sp>
        <p:nvSpPr>
          <p:cNvPr id="21" name="Footer Placeholder 20"/>
          <p:cNvSpPr>
            <a:spLocks noGrp="1"/>
          </p:cNvSpPr>
          <p:nvPr>
            <p:ph type="ftr" sz="quarter" idx="12"/>
          </p:nvPr>
        </p:nvSpPr>
        <p:spPr/>
        <p:txBody>
          <a:bodyPr rtlCol="0"/>
          <a:lstStyle/>
          <a:p>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A3DB3BF8-24A8-49EF-B131-7ED4CD3C78F4}" type="datetimeFigureOut">
              <a:rPr lang="ar-IQ" smtClean="0"/>
              <a:t>9/14/1441</a:t>
            </a:fld>
            <a:endParaRPr lang="ar-IQ"/>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ar-IQ"/>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DF134AAE-CFE1-418B-998F-88E9BBB7EFC0}"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r" rtl="1"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r" rtl="1"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r" rtl="1"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r" rtl="1"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r" rtl="1"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r" rtl="1"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r" rtl="1"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r" rtl="1"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r" rtl="1"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0" y="980728"/>
            <a:ext cx="6172200" cy="2016224"/>
          </a:xfrm>
        </p:spPr>
        <p:txBody>
          <a:bodyPr>
            <a:normAutofit/>
          </a:bodyPr>
          <a:lstStyle/>
          <a:p>
            <a:pPr algn="ctr"/>
            <a:r>
              <a:rPr lang="ar-IQ" sz="7200" dirty="0" smtClean="0"/>
              <a:t>مادة تقنيات الاتصال</a:t>
            </a:r>
            <a:endParaRPr lang="ar-IQ" sz="7200" dirty="0"/>
          </a:p>
        </p:txBody>
      </p:sp>
      <p:sp>
        <p:nvSpPr>
          <p:cNvPr id="3" name="Subtitle 2"/>
          <p:cNvSpPr>
            <a:spLocks noGrp="1"/>
          </p:cNvSpPr>
          <p:nvPr>
            <p:ph type="subTitle" idx="1"/>
          </p:nvPr>
        </p:nvSpPr>
        <p:spPr>
          <a:xfrm>
            <a:off x="2286000" y="3789040"/>
            <a:ext cx="6172200" cy="1584176"/>
          </a:xfrm>
        </p:spPr>
        <p:txBody>
          <a:bodyPr>
            <a:normAutofit fontScale="92500" lnSpcReduction="20000"/>
          </a:bodyPr>
          <a:lstStyle/>
          <a:p>
            <a:pPr algn="ctr"/>
            <a:r>
              <a:rPr lang="ar-IQ" sz="3600" dirty="0" smtClean="0"/>
              <a:t>المرحلة الثالثه انثروبولوجي / مسائي</a:t>
            </a:r>
          </a:p>
          <a:p>
            <a:pPr algn="ctr"/>
            <a:r>
              <a:rPr lang="ar-IQ" sz="3600" dirty="0" smtClean="0"/>
              <a:t>اعداد : م.م ياسمين </a:t>
            </a:r>
            <a:r>
              <a:rPr lang="ar-IQ" sz="3600" dirty="0" smtClean="0"/>
              <a:t>اسام</a:t>
            </a:r>
          </a:p>
          <a:p>
            <a:pPr algn="ctr"/>
            <a:r>
              <a:rPr lang="ar-IQ" sz="3600" smtClean="0"/>
              <a:t>المحاضرة الاولى</a:t>
            </a:r>
            <a:endParaRPr lang="ar-IQ" sz="3600" dirty="0"/>
          </a:p>
        </p:txBody>
      </p:sp>
    </p:spTree>
    <p:extLst>
      <p:ext uri="{BB962C8B-B14F-4D97-AF65-F5344CB8AC3E}">
        <p14:creationId xmlns:p14="http://schemas.microsoft.com/office/powerpoint/2010/main" val="37463462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ar-IQ" sz="6600" dirty="0" smtClean="0"/>
              <a:t>تقنيات الاتصال والعالم </a:t>
            </a:r>
            <a:endParaRPr lang="ar-IQ" sz="6600" dirty="0"/>
          </a:p>
        </p:txBody>
      </p:sp>
      <p:sp>
        <p:nvSpPr>
          <p:cNvPr id="3" name="Content Placeholder 2"/>
          <p:cNvSpPr>
            <a:spLocks noGrp="1"/>
          </p:cNvSpPr>
          <p:nvPr>
            <p:ph sz="quarter" idx="1"/>
          </p:nvPr>
        </p:nvSpPr>
        <p:spPr>
          <a:xfrm>
            <a:off x="323528" y="1916832"/>
            <a:ext cx="8208912" cy="4752528"/>
          </a:xfrm>
        </p:spPr>
        <p:txBody>
          <a:bodyPr>
            <a:normAutofit/>
          </a:bodyPr>
          <a:lstStyle/>
          <a:p>
            <a:pPr algn="just"/>
            <a:r>
              <a:rPr lang="ar-IQ" sz="2800" dirty="0" smtClean="0"/>
              <a:t>مقدمه </a:t>
            </a:r>
          </a:p>
          <a:p>
            <a:pPr algn="just"/>
            <a:r>
              <a:rPr lang="ar-IQ" sz="2800" dirty="0"/>
              <a:t>ل</a:t>
            </a:r>
            <a:r>
              <a:rPr lang="ar-IQ" sz="2800" dirty="0" smtClean="0"/>
              <a:t>قد </a:t>
            </a:r>
            <a:r>
              <a:rPr lang="ar-IQ" sz="2800" dirty="0"/>
              <a:t>شهد العالم تقدما سريعا في تقنيات الاتصالات كان اهمها ما شهد القرن الحالي من ظهور وسائل ومفاهيم حديثه في تلك التقنيات ، ولقد كان للاتصالات فضل كبير في تقدم البشرية من الناحية الاجتماعية والاقتصادية واذا كانت اجهزة الاتصال المستخدمه تمثل مفهوما اساسيا في تحقيق نمو المجتمع في نواحي متعددة منها السياسية والاقتصادية والاجتماعية والثقافية والبيئية والصحية ، فان تطلعنا الى تطبيق تقنيات الاتصالات الحديثة تعتبر ضرورة حضارية حتمية .</a:t>
            </a:r>
            <a:endParaRPr lang="en-US" sz="2800" dirty="0"/>
          </a:p>
          <a:p>
            <a:pPr algn="just"/>
            <a:endParaRPr lang="ar-IQ" sz="2800" dirty="0"/>
          </a:p>
        </p:txBody>
      </p:sp>
    </p:spTree>
    <p:extLst>
      <p:ext uri="{BB962C8B-B14F-4D97-AF65-F5344CB8AC3E}">
        <p14:creationId xmlns:p14="http://schemas.microsoft.com/office/powerpoint/2010/main" val="11518668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1052736"/>
            <a:ext cx="8003232" cy="5421216"/>
          </a:xfrm>
        </p:spPr>
        <p:txBody>
          <a:bodyPr>
            <a:normAutofit/>
          </a:bodyPr>
          <a:lstStyle/>
          <a:p>
            <a:pPr algn="just"/>
            <a:r>
              <a:rPr lang="ar-IQ" sz="2800" dirty="0"/>
              <a:t>و الجدير بالذكر ان الاتصال هو ركيزة العملية الاجتماعية وهو الوسيلة التي يستخدمها الانسان لتنظيم واستقرار وتغيير حياته الاجتماعية ، ونقل اشكالها ومعناها من جيل الى جيل عن طريق التعبير والتسجيل والتعليم ، ولا يمكن لاي جماعه ان تنشا وتستمر دون اتصال يجري بين اعضائها ويعتبر الاتصال هو الجهاز العصبي الذي يعمل على تماسك المجتمع ، فالاتصال يؤثر على كل فرد بشكل او باخر لذا كل مجتمع مهما كانت بداءته او رقيه لديه نظام وتقنيات و وسائل اتصال تساعده على تسيير اموره .</a:t>
            </a:r>
          </a:p>
        </p:txBody>
      </p:sp>
    </p:spTree>
    <p:extLst>
      <p:ext uri="{BB962C8B-B14F-4D97-AF65-F5344CB8AC3E}">
        <p14:creationId xmlns:p14="http://schemas.microsoft.com/office/powerpoint/2010/main" val="29691768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1052736"/>
            <a:ext cx="8075240" cy="5421216"/>
          </a:xfrm>
        </p:spPr>
        <p:txBody>
          <a:bodyPr>
            <a:normAutofit/>
          </a:bodyPr>
          <a:lstStyle/>
          <a:p>
            <a:pPr algn="just"/>
            <a:r>
              <a:rPr lang="ar-IQ" sz="2800" dirty="0"/>
              <a:t>لا يمكننا ان نتصور ان اي شخص يستطيع ان يحقق اهدافه بدون اتصال ، فالحديث والخطابة والاستماع والقاء التعليمات والقراءة والاجتماعات وغيرها هي وسائل للاتصال لنقل الافكار والمعلومات من طرف لاخر.</a:t>
            </a:r>
            <a:endParaRPr lang="en-US" sz="2800" dirty="0"/>
          </a:p>
          <a:p>
            <a:pPr algn="just"/>
            <a:r>
              <a:rPr lang="ar-IQ" sz="2800" dirty="0"/>
              <a:t>والاتصال هو احد مظاهر السلوك الجماعي حيث يتطلب وجود اكثر من شخص لكي يكون هناك اتصال ، لابد من وجود شخص يرسل معلومات وشخص اخر يستقبلها دون ان يوجد اي تشويش حتى تصل المعلومات بالشكل السليم .</a:t>
            </a:r>
            <a:endParaRPr lang="en-US" sz="2800" dirty="0"/>
          </a:p>
          <a:p>
            <a:pPr algn="just"/>
            <a:endParaRPr lang="ar-IQ" sz="2800" dirty="0"/>
          </a:p>
        </p:txBody>
      </p:sp>
    </p:spTree>
    <p:extLst>
      <p:ext uri="{BB962C8B-B14F-4D97-AF65-F5344CB8AC3E}">
        <p14:creationId xmlns:p14="http://schemas.microsoft.com/office/powerpoint/2010/main" val="12904653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ar-IQ" sz="6600" dirty="0" smtClean="0"/>
              <a:t>مفهوم تقنيات الاتصال</a:t>
            </a:r>
            <a:endParaRPr lang="ar-IQ" sz="6600" dirty="0"/>
          </a:p>
        </p:txBody>
      </p:sp>
      <p:sp>
        <p:nvSpPr>
          <p:cNvPr id="3" name="Content Placeholder 2"/>
          <p:cNvSpPr>
            <a:spLocks noGrp="1"/>
          </p:cNvSpPr>
          <p:nvPr>
            <p:ph sz="quarter" idx="1"/>
          </p:nvPr>
        </p:nvSpPr>
        <p:spPr>
          <a:xfrm>
            <a:off x="457200" y="1600200"/>
            <a:ext cx="8003232" cy="4873752"/>
          </a:xfrm>
        </p:spPr>
        <p:txBody>
          <a:bodyPr>
            <a:normAutofit fontScale="92500" lnSpcReduction="10000"/>
          </a:bodyPr>
          <a:lstStyle/>
          <a:p>
            <a:pPr algn="just"/>
            <a:r>
              <a:rPr lang="ar-IQ" sz="2800" dirty="0" smtClean="0"/>
              <a:t>معنى تقنيات </a:t>
            </a:r>
            <a:r>
              <a:rPr lang="en-US" sz="2800" dirty="0" smtClean="0"/>
              <a:t>technic</a:t>
            </a:r>
            <a:r>
              <a:rPr lang="ar-IQ" sz="2800" dirty="0" smtClean="0"/>
              <a:t> كلمه معربه من الانكليزيه عن الاصل الاغريقي </a:t>
            </a:r>
            <a:r>
              <a:rPr lang="en-US" sz="2800" dirty="0" err="1" smtClean="0"/>
              <a:t>tekhnikos</a:t>
            </a:r>
            <a:r>
              <a:rPr lang="ar-IQ" sz="2800" dirty="0" smtClean="0"/>
              <a:t> وتعني الطريقه او الكيفيه التي يوظف بها الشخص مهارات معينه في اي حقل مثل الكتابه والفن والرياضه , وبطبيعه الحال فيما يخص موضوعنا الا وهو تقنيات الاتصال . </a:t>
            </a:r>
          </a:p>
          <a:p>
            <a:pPr algn="just"/>
            <a:endParaRPr lang="ar-IQ" sz="2800" dirty="0"/>
          </a:p>
          <a:p>
            <a:pPr algn="just"/>
            <a:r>
              <a:rPr lang="ar-IQ" sz="2800" dirty="0" smtClean="0"/>
              <a:t>تقنيات </a:t>
            </a:r>
            <a:r>
              <a:rPr lang="ar-IQ" sz="2800" dirty="0"/>
              <a:t>الاتصال بمفهومها البسيط تعبر عن الطريقة التي يتصل بها الافراد والشعوب بين بعضهم ، وتتضمن نقل المشاعر والمعلومات والتاثير المتبادل بين طرفين ، ويمكن اعتبارها علما بحد ذاته ، فقد مرت بمراحل عديدة حتى وصلت الى التطور العظيم الذي نشهده الان . </a:t>
            </a:r>
            <a:endParaRPr lang="en-US" sz="2800" dirty="0"/>
          </a:p>
          <a:p>
            <a:pPr algn="just"/>
            <a:r>
              <a:rPr lang="ar-IQ" sz="2800" dirty="0"/>
              <a:t>او تعرف تقنيات الاتصال بانها: الادوات والاساليب والوسائل والتجهيزات المتطورة التي يتم توظيفها بغرض نقل المعلومات والبيانات من المرسل الى المستقبل باقل فترة زمنية وباقل تكلفه وبدقة اكثر.</a:t>
            </a:r>
            <a:endParaRPr lang="en-US" sz="2800" dirty="0"/>
          </a:p>
          <a:p>
            <a:pPr algn="just"/>
            <a:endParaRPr lang="ar-IQ" sz="2800" dirty="0"/>
          </a:p>
        </p:txBody>
      </p:sp>
    </p:spTree>
    <p:extLst>
      <p:ext uri="{BB962C8B-B14F-4D97-AF65-F5344CB8AC3E}">
        <p14:creationId xmlns:p14="http://schemas.microsoft.com/office/powerpoint/2010/main" val="27922653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1196752"/>
            <a:ext cx="8075240" cy="5277200"/>
          </a:xfrm>
        </p:spPr>
        <p:txBody>
          <a:bodyPr/>
          <a:lstStyle/>
          <a:p>
            <a:pPr algn="just"/>
            <a:r>
              <a:rPr lang="en-US" sz="2800" dirty="0"/>
              <a:t> </a:t>
            </a:r>
            <a:r>
              <a:rPr lang="ar-IQ" sz="2800" dirty="0"/>
              <a:t>او انها تعبر عن الاندماج بين تكنولوجيا الحاسب الالكتروني والتقنيات السلكية واللاسلكية والوسائط المتعدده وهي تعمل على انتاج وجمع وتخزين المعلومات باسلوب غير مسبوق يعتمد على النص والصوت والصورة والحركه واللون وغيرها من مؤثرات الاتصال التفاعلي الجماهيري .</a:t>
            </a:r>
            <a:endParaRPr lang="en-US" sz="2800" dirty="0"/>
          </a:p>
          <a:p>
            <a:pPr algn="just"/>
            <a:r>
              <a:rPr lang="ar-IQ" sz="2800" dirty="0"/>
              <a:t>والتقنيات هي تطبيق الاكتشافات العلمية والمعرفية لانتاج اشياء معينه تقوم بمهام معينه لحل مشكلات الانسان</a:t>
            </a:r>
            <a:r>
              <a:rPr lang="ar-IQ" sz="2800" dirty="0" smtClean="0"/>
              <a:t>.</a:t>
            </a:r>
            <a:endParaRPr lang="en-US" sz="2800" dirty="0"/>
          </a:p>
          <a:p>
            <a:endParaRPr lang="ar-IQ" dirty="0"/>
          </a:p>
        </p:txBody>
      </p:sp>
    </p:spTree>
    <p:extLst>
      <p:ext uri="{BB962C8B-B14F-4D97-AF65-F5344CB8AC3E}">
        <p14:creationId xmlns:p14="http://schemas.microsoft.com/office/powerpoint/2010/main" val="415837344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54</TotalTime>
  <Words>411</Words>
  <Application>Microsoft Office PowerPoint</Application>
  <PresentationFormat>On-screen Show (4:3)</PresentationFormat>
  <Paragraphs>17</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Oriel</vt:lpstr>
      <vt:lpstr>مادة تقنيات الاتصال</vt:lpstr>
      <vt:lpstr>تقنيات الاتصال والعالم </vt:lpstr>
      <vt:lpstr>PowerPoint Presentation</vt:lpstr>
      <vt:lpstr>PowerPoint Presentation</vt:lpstr>
      <vt:lpstr>مفهوم تقنيات الاتصال</vt:lpstr>
      <vt:lpstr>PowerPoint Presentation</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مادة تقنيات الاتصال</dc:title>
  <dc:creator>DR.Ahmed Saker 2o1O</dc:creator>
  <cp:lastModifiedBy>DR.Ahmed Saker 2o1O</cp:lastModifiedBy>
  <cp:revision>7</cp:revision>
  <dcterms:created xsi:type="dcterms:W3CDTF">2020-05-02T00:46:52Z</dcterms:created>
  <dcterms:modified xsi:type="dcterms:W3CDTF">2020-05-06T00:40:37Z</dcterms:modified>
</cp:coreProperties>
</file>