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0578-9269-4489-A4DF-7000FA3CDC0E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594-9CBD-4468-8054-EF16811E5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700830" cy="785818"/>
          </a:xfrm>
        </p:spPr>
        <p:txBody>
          <a:bodyPr/>
          <a:lstStyle/>
          <a:p>
            <a:pPr rtl="0"/>
            <a:r>
              <a:rPr lang="en-US" b="1" dirty="0" smtClean="0"/>
              <a:t>Using Adjectives For People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429552" cy="5286412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j-cs"/>
              </a:rPr>
              <a:t> Jack is a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confident</a:t>
            </a:r>
            <a:r>
              <a:rPr lang="en-US" dirty="0">
                <a:solidFill>
                  <a:schemeClr val="tx1"/>
                </a:solidFill>
                <a:cs typeface="+mj-cs"/>
              </a:rPr>
              <a:t> person. He is never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nervous</a:t>
            </a:r>
            <a:r>
              <a:rPr lang="en-US" dirty="0">
                <a:solidFill>
                  <a:schemeClr val="tx1"/>
                </a:solidFill>
                <a:cs typeface="+mj-cs"/>
              </a:rPr>
              <a:t> about anything.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cs typeface="+mj-cs"/>
              </a:rPr>
              <a:t>Sarah loves going to parties. She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outgoing</a:t>
            </a:r>
            <a:r>
              <a:rPr lang="en-US" dirty="0">
                <a:solidFill>
                  <a:schemeClr val="tx1"/>
                </a:solidFill>
                <a:cs typeface="+mj-cs"/>
              </a:rPr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cs typeface="+mj-cs"/>
              </a:rPr>
              <a:t>This baby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cheerful</a:t>
            </a:r>
            <a:r>
              <a:rPr lang="en-US" dirty="0">
                <a:solidFill>
                  <a:schemeClr val="tx1"/>
                </a:solidFill>
                <a:cs typeface="+mj-cs"/>
              </a:rPr>
              <a:t>. Does he ever cry?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+mj-cs"/>
              </a:rPr>
              <a:t>Layla</a:t>
            </a:r>
            <a:r>
              <a:rPr lang="en-US" dirty="0">
                <a:solidFill>
                  <a:schemeClr val="tx1"/>
                </a:solidFill>
                <a:cs typeface="+mj-cs"/>
              </a:rPr>
              <a:t>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quiet</a:t>
            </a:r>
            <a:r>
              <a:rPr lang="en-US" dirty="0">
                <a:solidFill>
                  <a:schemeClr val="tx1"/>
                </a:solidFill>
                <a:cs typeface="+mj-cs"/>
              </a:rPr>
              <a:t> and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shy</a:t>
            </a:r>
            <a:r>
              <a:rPr lang="en-US" dirty="0">
                <a:solidFill>
                  <a:schemeClr val="tx1"/>
                </a:solidFill>
                <a:cs typeface="+mj-cs"/>
              </a:rPr>
              <a:t>. She hardly talks to anyone at school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cs typeface="+mj-cs"/>
              </a:rPr>
              <a:t>I can't stand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moody</a:t>
            </a:r>
            <a:r>
              <a:rPr lang="en-US" dirty="0">
                <a:solidFill>
                  <a:schemeClr val="tx1"/>
                </a:solidFill>
                <a:cs typeface="+mj-cs"/>
              </a:rPr>
              <a:t> people.</a:t>
            </a:r>
          </a:p>
          <a:p>
            <a:pPr algn="l" rtl="0"/>
            <a:endParaRPr lang="en-US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>
                <a:cs typeface="+mj-cs"/>
              </a:rPr>
              <a:t>Peter is a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serious</a:t>
            </a:r>
            <a:r>
              <a:rPr lang="en-US" dirty="0">
                <a:cs typeface="+mj-cs"/>
              </a:rPr>
              <a:t> guy, but he makes me laugh.</a:t>
            </a:r>
          </a:p>
          <a:p>
            <a:pPr algn="l" rtl="0"/>
            <a:r>
              <a:rPr lang="en-US" dirty="0">
                <a:cs typeface="+mj-cs"/>
              </a:rPr>
              <a:t>Sami is an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aggressive</a:t>
            </a:r>
            <a:r>
              <a:rPr lang="en-US" dirty="0">
                <a:cs typeface="+mj-cs"/>
              </a:rPr>
              <a:t> person.</a:t>
            </a:r>
          </a:p>
          <a:p>
            <a:pPr algn="l" rtl="0"/>
            <a:r>
              <a:rPr lang="en-US" dirty="0">
                <a:cs typeface="+mj-cs"/>
              </a:rPr>
              <a:t>Susan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attractive</a:t>
            </a:r>
            <a:r>
              <a:rPr lang="en-US" dirty="0">
                <a:cs typeface="+mj-cs"/>
              </a:rPr>
              <a:t> today.</a:t>
            </a:r>
          </a:p>
          <a:p>
            <a:pPr algn="l" rtl="0"/>
            <a:r>
              <a:rPr lang="en-US" dirty="0">
                <a:cs typeface="+mj-cs"/>
              </a:rPr>
              <a:t>John is a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handsome</a:t>
            </a:r>
            <a:r>
              <a:rPr lang="en-US" dirty="0">
                <a:cs typeface="+mj-cs"/>
              </a:rPr>
              <a:t> guy.</a:t>
            </a:r>
          </a:p>
          <a:p>
            <a:pPr algn="l" rtl="0"/>
            <a:r>
              <a:rPr lang="en-US" dirty="0">
                <a:cs typeface="+mj-cs"/>
              </a:rPr>
              <a:t>David is an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easy</a:t>
            </a:r>
            <a:r>
              <a:rPr lang="en-US" dirty="0">
                <a:solidFill>
                  <a:srgbClr val="FF0000"/>
                </a:solidFill>
                <a:cs typeface="+mj-cs"/>
              </a:rPr>
              <a:t>-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going</a:t>
            </a:r>
            <a:r>
              <a:rPr lang="en-US" dirty="0">
                <a:cs typeface="+mj-cs"/>
              </a:rPr>
              <a:t> person</a:t>
            </a:r>
            <a:r>
              <a:rPr lang="en-US" dirty="0" smtClean="0">
                <a:cs typeface="+mj-cs"/>
              </a:rPr>
              <a:t>.</a:t>
            </a:r>
          </a:p>
          <a:p>
            <a:pPr algn="l" rtl="0"/>
            <a:r>
              <a:rPr lang="en-US" dirty="0">
                <a:cs typeface="+mj-cs"/>
              </a:rPr>
              <a:t>She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selfish</a:t>
            </a:r>
            <a:r>
              <a:rPr lang="en-US" dirty="0">
                <a:cs typeface="+mj-cs"/>
              </a:rPr>
              <a:t>.</a:t>
            </a:r>
          </a:p>
          <a:p>
            <a:pPr algn="l" rtl="0"/>
            <a:r>
              <a:rPr lang="en-US" dirty="0">
                <a:cs typeface="+mj-cs"/>
              </a:rPr>
              <a:t>My boss is a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quick</a:t>
            </a:r>
            <a:r>
              <a:rPr lang="en-US" dirty="0">
                <a:solidFill>
                  <a:srgbClr val="FF0000"/>
                </a:solidFill>
                <a:cs typeface="+mj-cs"/>
              </a:rPr>
              <a:t>-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tempered</a:t>
            </a:r>
            <a:r>
              <a:rPr lang="en-US" dirty="0">
                <a:cs typeface="+mj-cs"/>
              </a:rPr>
              <a:t> person.</a:t>
            </a:r>
          </a:p>
          <a:p>
            <a:pPr algn="l" rtl="0"/>
            <a:r>
              <a:rPr lang="en-US" dirty="0">
                <a:cs typeface="+mj-cs"/>
              </a:rPr>
              <a:t>John is a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trustworthy</a:t>
            </a:r>
            <a:r>
              <a:rPr lang="en-US" dirty="0">
                <a:cs typeface="+mj-cs"/>
              </a:rPr>
              <a:t> person.</a:t>
            </a:r>
          </a:p>
          <a:p>
            <a:pPr algn="l" rtl="0"/>
            <a:r>
              <a:rPr lang="en-US" dirty="0">
                <a:cs typeface="+mj-cs"/>
              </a:rPr>
              <a:t>My brother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stubborn</a:t>
            </a:r>
            <a:r>
              <a:rPr lang="en-US" dirty="0">
                <a:cs typeface="+mj-cs"/>
              </a:rPr>
              <a:t>.</a:t>
            </a:r>
          </a:p>
          <a:p>
            <a:pPr algn="l" rtl="0"/>
            <a:r>
              <a:rPr lang="en-US" dirty="0">
                <a:cs typeface="+mj-cs"/>
              </a:rPr>
              <a:t>I am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optimistic</a:t>
            </a:r>
            <a:r>
              <a:rPr lang="en-US" dirty="0">
                <a:cs typeface="+mj-cs"/>
              </a:rPr>
              <a:t>. </a:t>
            </a:r>
          </a:p>
          <a:p>
            <a:pPr algn="l" rtl="0"/>
            <a:r>
              <a:rPr lang="en-US" dirty="0">
                <a:cs typeface="+mj-cs"/>
              </a:rPr>
              <a:t>He is very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pessimistic</a:t>
            </a:r>
            <a:r>
              <a:rPr lang="en-US" dirty="0">
                <a:cs typeface="+mj-cs"/>
              </a:rPr>
              <a:t>.  </a:t>
            </a:r>
          </a:p>
          <a:p>
            <a:pPr algn="l" rtl="0"/>
            <a:endParaRPr lang="ar-IQ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Using Adjectives For People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Toshiba</dc:creator>
  <cp:lastModifiedBy>Toshiba</cp:lastModifiedBy>
  <cp:revision>3</cp:revision>
  <dcterms:created xsi:type="dcterms:W3CDTF">2020-05-09T12:33:29Z</dcterms:created>
  <dcterms:modified xsi:type="dcterms:W3CDTF">2020-05-09T12:46:24Z</dcterms:modified>
</cp:coreProperties>
</file>