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7" d="100"/>
          <a:sy n="67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D0578-9269-4489-A4DF-7000FA3CDC0E}" type="datetimeFigureOut">
              <a:rPr lang="ar-IQ" smtClean="0"/>
              <a:t>17/09/1441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23594-9CBD-4468-8054-EF16811E590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D0578-9269-4489-A4DF-7000FA3CDC0E}" type="datetimeFigureOut">
              <a:rPr lang="ar-IQ" smtClean="0"/>
              <a:t>17/09/1441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23594-9CBD-4468-8054-EF16811E590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D0578-9269-4489-A4DF-7000FA3CDC0E}" type="datetimeFigureOut">
              <a:rPr lang="ar-IQ" smtClean="0"/>
              <a:t>17/09/1441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23594-9CBD-4468-8054-EF16811E590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D0578-9269-4489-A4DF-7000FA3CDC0E}" type="datetimeFigureOut">
              <a:rPr lang="ar-IQ" smtClean="0"/>
              <a:t>17/09/1441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23594-9CBD-4468-8054-EF16811E590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D0578-9269-4489-A4DF-7000FA3CDC0E}" type="datetimeFigureOut">
              <a:rPr lang="ar-IQ" smtClean="0"/>
              <a:t>17/09/1441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23594-9CBD-4468-8054-EF16811E590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D0578-9269-4489-A4DF-7000FA3CDC0E}" type="datetimeFigureOut">
              <a:rPr lang="ar-IQ" smtClean="0"/>
              <a:t>17/09/1441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23594-9CBD-4468-8054-EF16811E590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D0578-9269-4489-A4DF-7000FA3CDC0E}" type="datetimeFigureOut">
              <a:rPr lang="ar-IQ" smtClean="0"/>
              <a:t>17/09/1441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23594-9CBD-4468-8054-EF16811E590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D0578-9269-4489-A4DF-7000FA3CDC0E}" type="datetimeFigureOut">
              <a:rPr lang="ar-IQ" smtClean="0"/>
              <a:t>17/09/1441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23594-9CBD-4468-8054-EF16811E590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D0578-9269-4489-A4DF-7000FA3CDC0E}" type="datetimeFigureOut">
              <a:rPr lang="ar-IQ" smtClean="0"/>
              <a:t>17/09/1441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23594-9CBD-4468-8054-EF16811E590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D0578-9269-4489-A4DF-7000FA3CDC0E}" type="datetimeFigureOut">
              <a:rPr lang="ar-IQ" smtClean="0"/>
              <a:t>17/09/1441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23594-9CBD-4468-8054-EF16811E590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D0578-9269-4489-A4DF-7000FA3CDC0E}" type="datetimeFigureOut">
              <a:rPr lang="ar-IQ" smtClean="0"/>
              <a:t>17/09/1441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23594-9CBD-4468-8054-EF16811E590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3D0578-9269-4489-A4DF-7000FA3CDC0E}" type="datetimeFigureOut">
              <a:rPr lang="ar-IQ" smtClean="0"/>
              <a:t>17/09/1441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F23594-9CBD-4468-8054-EF16811E590B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8728" y="214290"/>
            <a:ext cx="6700830" cy="785818"/>
          </a:xfrm>
        </p:spPr>
        <p:txBody>
          <a:bodyPr/>
          <a:lstStyle/>
          <a:p>
            <a:pPr rtl="0"/>
            <a:r>
              <a:rPr lang="en-US" b="1" dirty="0" smtClean="0"/>
              <a:t>Using Adjectives For People</a:t>
            </a:r>
            <a:endParaRPr lang="ar-IQ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0100" y="1071546"/>
            <a:ext cx="7429552" cy="5286412"/>
          </a:xfrm>
        </p:spPr>
        <p:txBody>
          <a:bodyPr/>
          <a:lstStyle/>
          <a:p>
            <a:pPr algn="l" rtl="0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  <a:cs typeface="+mj-cs"/>
              </a:rPr>
              <a:t> Jack is a </a:t>
            </a:r>
            <a:r>
              <a:rPr lang="en-US" b="1" dirty="0">
                <a:solidFill>
                  <a:srgbClr val="FF0000"/>
                </a:solidFill>
                <a:cs typeface="+mj-cs"/>
              </a:rPr>
              <a:t>confident</a:t>
            </a:r>
            <a:r>
              <a:rPr lang="en-US" dirty="0">
                <a:solidFill>
                  <a:schemeClr val="tx1"/>
                </a:solidFill>
                <a:cs typeface="+mj-cs"/>
              </a:rPr>
              <a:t> person. He is never </a:t>
            </a:r>
            <a:r>
              <a:rPr lang="en-US" b="1" dirty="0">
                <a:solidFill>
                  <a:srgbClr val="FF0000"/>
                </a:solidFill>
                <a:cs typeface="+mj-cs"/>
              </a:rPr>
              <a:t>nervous</a:t>
            </a:r>
            <a:r>
              <a:rPr lang="en-US" dirty="0">
                <a:solidFill>
                  <a:schemeClr val="tx1"/>
                </a:solidFill>
                <a:cs typeface="+mj-cs"/>
              </a:rPr>
              <a:t> about anything.</a:t>
            </a:r>
          </a:p>
          <a:p>
            <a:pPr algn="l" rtl="0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cs typeface="+mj-cs"/>
              </a:rPr>
              <a:t> </a:t>
            </a:r>
            <a:r>
              <a:rPr lang="en-US" dirty="0">
                <a:solidFill>
                  <a:schemeClr val="tx1"/>
                </a:solidFill>
                <a:cs typeface="+mj-cs"/>
              </a:rPr>
              <a:t>Sarah loves going to parties. She is very </a:t>
            </a:r>
            <a:r>
              <a:rPr lang="en-US" b="1" dirty="0">
                <a:solidFill>
                  <a:srgbClr val="FF0000"/>
                </a:solidFill>
                <a:cs typeface="+mj-cs"/>
              </a:rPr>
              <a:t>outgoing</a:t>
            </a:r>
            <a:r>
              <a:rPr lang="en-US" dirty="0">
                <a:solidFill>
                  <a:schemeClr val="tx1"/>
                </a:solidFill>
                <a:cs typeface="+mj-cs"/>
              </a:rPr>
              <a:t>.</a:t>
            </a:r>
          </a:p>
          <a:p>
            <a:pPr algn="l" rtl="0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cs typeface="+mj-cs"/>
              </a:rPr>
              <a:t> </a:t>
            </a:r>
            <a:r>
              <a:rPr lang="en-US" dirty="0">
                <a:solidFill>
                  <a:schemeClr val="tx1"/>
                </a:solidFill>
                <a:cs typeface="+mj-cs"/>
              </a:rPr>
              <a:t>This baby is very </a:t>
            </a:r>
            <a:r>
              <a:rPr lang="en-US" b="1" dirty="0">
                <a:solidFill>
                  <a:srgbClr val="FF0000"/>
                </a:solidFill>
                <a:cs typeface="+mj-cs"/>
              </a:rPr>
              <a:t>cheerful</a:t>
            </a:r>
            <a:r>
              <a:rPr lang="en-US" dirty="0">
                <a:solidFill>
                  <a:schemeClr val="tx1"/>
                </a:solidFill>
                <a:cs typeface="+mj-cs"/>
              </a:rPr>
              <a:t>. Does he ever cry?</a:t>
            </a:r>
          </a:p>
          <a:p>
            <a:pPr algn="l" rtl="0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cs typeface="+mj-cs"/>
              </a:rPr>
              <a:t> </a:t>
            </a:r>
            <a:r>
              <a:rPr lang="en-US" dirty="0" err="1">
                <a:solidFill>
                  <a:schemeClr val="tx1"/>
                </a:solidFill>
                <a:cs typeface="+mj-cs"/>
              </a:rPr>
              <a:t>Layla</a:t>
            </a:r>
            <a:r>
              <a:rPr lang="en-US" dirty="0">
                <a:solidFill>
                  <a:schemeClr val="tx1"/>
                </a:solidFill>
                <a:cs typeface="+mj-cs"/>
              </a:rPr>
              <a:t> is very </a:t>
            </a:r>
            <a:r>
              <a:rPr lang="en-US" b="1" dirty="0">
                <a:solidFill>
                  <a:srgbClr val="FF0000"/>
                </a:solidFill>
                <a:cs typeface="+mj-cs"/>
              </a:rPr>
              <a:t>quiet</a:t>
            </a:r>
            <a:r>
              <a:rPr lang="en-US" dirty="0">
                <a:solidFill>
                  <a:schemeClr val="tx1"/>
                </a:solidFill>
                <a:cs typeface="+mj-cs"/>
              </a:rPr>
              <a:t> and </a:t>
            </a:r>
            <a:r>
              <a:rPr lang="en-US" b="1" dirty="0">
                <a:solidFill>
                  <a:srgbClr val="FF0000"/>
                </a:solidFill>
                <a:cs typeface="+mj-cs"/>
              </a:rPr>
              <a:t>shy</a:t>
            </a:r>
            <a:r>
              <a:rPr lang="en-US" dirty="0">
                <a:solidFill>
                  <a:schemeClr val="tx1"/>
                </a:solidFill>
                <a:cs typeface="+mj-cs"/>
              </a:rPr>
              <a:t>. She hardly talks to anyone at school</a:t>
            </a:r>
          </a:p>
          <a:p>
            <a:pPr algn="l" rtl="0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cs typeface="+mj-cs"/>
              </a:rPr>
              <a:t> </a:t>
            </a:r>
            <a:r>
              <a:rPr lang="en-US" dirty="0">
                <a:solidFill>
                  <a:schemeClr val="tx1"/>
                </a:solidFill>
                <a:cs typeface="+mj-cs"/>
              </a:rPr>
              <a:t>I can't stand </a:t>
            </a:r>
            <a:r>
              <a:rPr lang="en-US" b="1" dirty="0">
                <a:solidFill>
                  <a:srgbClr val="FF0000"/>
                </a:solidFill>
                <a:cs typeface="+mj-cs"/>
              </a:rPr>
              <a:t>moody</a:t>
            </a:r>
            <a:r>
              <a:rPr lang="en-US" dirty="0">
                <a:solidFill>
                  <a:schemeClr val="tx1"/>
                </a:solidFill>
                <a:cs typeface="+mj-cs"/>
              </a:rPr>
              <a:t> people.</a:t>
            </a:r>
          </a:p>
          <a:p>
            <a:pPr algn="l" rtl="0"/>
            <a:endParaRPr lang="en-US" dirty="0" smtClean="0">
              <a:solidFill>
                <a:schemeClr val="tx1"/>
              </a:solidFill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fontScale="92500" lnSpcReduction="10000"/>
          </a:bodyPr>
          <a:lstStyle/>
          <a:p>
            <a:pPr algn="l" rtl="0"/>
            <a:r>
              <a:rPr lang="en-US" dirty="0">
                <a:cs typeface="+mj-cs"/>
              </a:rPr>
              <a:t>Peter is a </a:t>
            </a:r>
            <a:r>
              <a:rPr lang="en-US" b="1" dirty="0">
                <a:solidFill>
                  <a:srgbClr val="FF0000"/>
                </a:solidFill>
                <a:cs typeface="+mj-cs"/>
              </a:rPr>
              <a:t>serious</a:t>
            </a:r>
            <a:r>
              <a:rPr lang="en-US" dirty="0">
                <a:cs typeface="+mj-cs"/>
              </a:rPr>
              <a:t> guy, but he makes me laugh.</a:t>
            </a:r>
          </a:p>
          <a:p>
            <a:pPr algn="l" rtl="0"/>
            <a:r>
              <a:rPr lang="en-US" dirty="0">
                <a:cs typeface="+mj-cs"/>
              </a:rPr>
              <a:t>Sami is an </a:t>
            </a:r>
            <a:r>
              <a:rPr lang="en-US" b="1" dirty="0">
                <a:solidFill>
                  <a:srgbClr val="FF0000"/>
                </a:solidFill>
                <a:cs typeface="+mj-cs"/>
              </a:rPr>
              <a:t>aggressive</a:t>
            </a:r>
            <a:r>
              <a:rPr lang="en-US" dirty="0">
                <a:cs typeface="+mj-cs"/>
              </a:rPr>
              <a:t> person.</a:t>
            </a:r>
          </a:p>
          <a:p>
            <a:pPr algn="l" rtl="0"/>
            <a:r>
              <a:rPr lang="en-US" dirty="0">
                <a:cs typeface="+mj-cs"/>
              </a:rPr>
              <a:t>Susan is very </a:t>
            </a:r>
            <a:r>
              <a:rPr lang="en-US" b="1" dirty="0">
                <a:solidFill>
                  <a:srgbClr val="FF0000"/>
                </a:solidFill>
                <a:cs typeface="+mj-cs"/>
              </a:rPr>
              <a:t>attractive</a:t>
            </a:r>
            <a:r>
              <a:rPr lang="en-US" dirty="0">
                <a:cs typeface="+mj-cs"/>
              </a:rPr>
              <a:t> today.</a:t>
            </a:r>
          </a:p>
          <a:p>
            <a:pPr algn="l" rtl="0"/>
            <a:r>
              <a:rPr lang="en-US" dirty="0">
                <a:cs typeface="+mj-cs"/>
              </a:rPr>
              <a:t>John is a </a:t>
            </a:r>
            <a:r>
              <a:rPr lang="en-US" b="1" dirty="0">
                <a:solidFill>
                  <a:srgbClr val="FF0000"/>
                </a:solidFill>
                <a:cs typeface="+mj-cs"/>
              </a:rPr>
              <a:t>handsome</a:t>
            </a:r>
            <a:r>
              <a:rPr lang="en-US" dirty="0">
                <a:cs typeface="+mj-cs"/>
              </a:rPr>
              <a:t> guy.</a:t>
            </a:r>
          </a:p>
          <a:p>
            <a:pPr algn="l" rtl="0"/>
            <a:r>
              <a:rPr lang="en-US" dirty="0">
                <a:cs typeface="+mj-cs"/>
              </a:rPr>
              <a:t>David is an </a:t>
            </a:r>
            <a:r>
              <a:rPr lang="en-US" b="1" dirty="0">
                <a:solidFill>
                  <a:srgbClr val="FF0000"/>
                </a:solidFill>
                <a:cs typeface="+mj-cs"/>
              </a:rPr>
              <a:t>easy</a:t>
            </a:r>
            <a:r>
              <a:rPr lang="en-US" dirty="0">
                <a:solidFill>
                  <a:srgbClr val="FF0000"/>
                </a:solidFill>
                <a:cs typeface="+mj-cs"/>
              </a:rPr>
              <a:t>-</a:t>
            </a:r>
            <a:r>
              <a:rPr lang="en-US" b="1" dirty="0">
                <a:solidFill>
                  <a:srgbClr val="FF0000"/>
                </a:solidFill>
                <a:cs typeface="+mj-cs"/>
              </a:rPr>
              <a:t>going</a:t>
            </a:r>
            <a:r>
              <a:rPr lang="en-US" dirty="0">
                <a:cs typeface="+mj-cs"/>
              </a:rPr>
              <a:t> person</a:t>
            </a:r>
            <a:r>
              <a:rPr lang="en-US" dirty="0" smtClean="0">
                <a:cs typeface="+mj-cs"/>
              </a:rPr>
              <a:t>.</a:t>
            </a:r>
          </a:p>
          <a:p>
            <a:pPr algn="l" rtl="0"/>
            <a:r>
              <a:rPr lang="en-US" dirty="0">
                <a:cs typeface="+mj-cs"/>
              </a:rPr>
              <a:t>She is very </a:t>
            </a:r>
            <a:r>
              <a:rPr lang="en-US" b="1" dirty="0">
                <a:solidFill>
                  <a:srgbClr val="FF0000"/>
                </a:solidFill>
                <a:cs typeface="+mj-cs"/>
              </a:rPr>
              <a:t>selfish</a:t>
            </a:r>
            <a:r>
              <a:rPr lang="en-US" dirty="0">
                <a:cs typeface="+mj-cs"/>
              </a:rPr>
              <a:t>.</a:t>
            </a:r>
          </a:p>
          <a:p>
            <a:pPr algn="l" rtl="0"/>
            <a:r>
              <a:rPr lang="en-US" dirty="0">
                <a:cs typeface="+mj-cs"/>
              </a:rPr>
              <a:t>My boss is a </a:t>
            </a:r>
            <a:r>
              <a:rPr lang="en-US" b="1" dirty="0">
                <a:solidFill>
                  <a:srgbClr val="FF0000"/>
                </a:solidFill>
                <a:cs typeface="+mj-cs"/>
              </a:rPr>
              <a:t>quick</a:t>
            </a:r>
            <a:r>
              <a:rPr lang="en-US" dirty="0">
                <a:solidFill>
                  <a:srgbClr val="FF0000"/>
                </a:solidFill>
                <a:cs typeface="+mj-cs"/>
              </a:rPr>
              <a:t>-</a:t>
            </a:r>
            <a:r>
              <a:rPr lang="en-US" b="1" dirty="0">
                <a:solidFill>
                  <a:srgbClr val="FF0000"/>
                </a:solidFill>
                <a:cs typeface="+mj-cs"/>
              </a:rPr>
              <a:t>tempered</a:t>
            </a:r>
            <a:r>
              <a:rPr lang="en-US" dirty="0">
                <a:cs typeface="+mj-cs"/>
              </a:rPr>
              <a:t> person.</a:t>
            </a:r>
          </a:p>
          <a:p>
            <a:pPr algn="l" rtl="0"/>
            <a:r>
              <a:rPr lang="en-US" dirty="0">
                <a:cs typeface="+mj-cs"/>
              </a:rPr>
              <a:t>John is a </a:t>
            </a:r>
            <a:r>
              <a:rPr lang="en-US" b="1" dirty="0">
                <a:solidFill>
                  <a:srgbClr val="FF0000"/>
                </a:solidFill>
                <a:cs typeface="+mj-cs"/>
              </a:rPr>
              <a:t>trustworthy</a:t>
            </a:r>
            <a:r>
              <a:rPr lang="en-US" dirty="0">
                <a:cs typeface="+mj-cs"/>
              </a:rPr>
              <a:t> person.</a:t>
            </a:r>
          </a:p>
          <a:p>
            <a:pPr algn="l" rtl="0"/>
            <a:r>
              <a:rPr lang="en-US" dirty="0">
                <a:cs typeface="+mj-cs"/>
              </a:rPr>
              <a:t>My brother is very </a:t>
            </a:r>
            <a:r>
              <a:rPr lang="en-US" b="1" dirty="0">
                <a:solidFill>
                  <a:srgbClr val="FF0000"/>
                </a:solidFill>
                <a:cs typeface="+mj-cs"/>
              </a:rPr>
              <a:t>stubborn</a:t>
            </a:r>
            <a:r>
              <a:rPr lang="en-US" dirty="0">
                <a:cs typeface="+mj-cs"/>
              </a:rPr>
              <a:t>.</a:t>
            </a:r>
          </a:p>
          <a:p>
            <a:pPr algn="l" rtl="0"/>
            <a:r>
              <a:rPr lang="en-US" dirty="0">
                <a:cs typeface="+mj-cs"/>
              </a:rPr>
              <a:t>I am very </a:t>
            </a:r>
            <a:r>
              <a:rPr lang="en-US" b="1" dirty="0">
                <a:solidFill>
                  <a:srgbClr val="FF0000"/>
                </a:solidFill>
                <a:cs typeface="+mj-cs"/>
              </a:rPr>
              <a:t>optimistic</a:t>
            </a:r>
            <a:r>
              <a:rPr lang="en-US" dirty="0">
                <a:cs typeface="+mj-cs"/>
              </a:rPr>
              <a:t>. </a:t>
            </a:r>
          </a:p>
          <a:p>
            <a:pPr algn="l" rtl="0"/>
            <a:r>
              <a:rPr lang="en-US" dirty="0">
                <a:cs typeface="+mj-cs"/>
              </a:rPr>
              <a:t>He is very </a:t>
            </a:r>
            <a:r>
              <a:rPr lang="en-US" b="1" dirty="0">
                <a:solidFill>
                  <a:srgbClr val="FF0000"/>
                </a:solidFill>
                <a:cs typeface="+mj-cs"/>
              </a:rPr>
              <a:t>pessimistic</a:t>
            </a:r>
            <a:r>
              <a:rPr lang="en-US" dirty="0">
                <a:cs typeface="+mj-cs"/>
              </a:rPr>
              <a:t>.  </a:t>
            </a:r>
          </a:p>
          <a:p>
            <a:pPr algn="l" rtl="0"/>
            <a:endParaRPr lang="ar-IQ" dirty="0">
              <a:cs typeface="+mj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134</Words>
  <Application>Microsoft Office PowerPoint</Application>
  <PresentationFormat>On-screen Show (4:3)</PresentationFormat>
  <Paragraphs>17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Using Adjectives For People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Adjectives</dc:title>
  <dc:creator>Toshiba</dc:creator>
  <cp:lastModifiedBy>Toshiba</cp:lastModifiedBy>
  <cp:revision>3</cp:revision>
  <dcterms:created xsi:type="dcterms:W3CDTF">2020-05-09T12:33:29Z</dcterms:created>
  <dcterms:modified xsi:type="dcterms:W3CDTF">2020-05-09T12:46:24Z</dcterms:modified>
</cp:coreProperties>
</file>