
<file path=[Content_Types].xml><?xml version="1.0" encoding="utf-8"?>
<Types xmlns="http://schemas.openxmlformats.org/package/2006/content-types">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9" r:id="rId1"/>
  </p:sldMasterIdLst>
  <p:sldIdLst>
    <p:sldId id="256" r:id="rId2"/>
    <p:sldId id="257" r:id="rId3"/>
    <p:sldId id="258" r:id="rId4"/>
    <p:sldId id="259" r:id="rId5"/>
    <p:sldId id="260" r:id="rId6"/>
  </p:sldIdLst>
  <p:sldSz cx="9144000" cy="6858000" type="screen4x3"/>
  <p:notesSz cx="6858000" cy="9144000"/>
  <p:defaultTextStyle>
    <a:defPPr>
      <a:defRPr lang="ar-SA"/>
    </a:defPPr>
    <a:lvl1pPr algn="r" rtl="1"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r" rtl="1"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r" rtl="1"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r" rtl="1"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r" rtl="1"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32767"/>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8" d="100"/>
          <a:sy n="68" d="100"/>
        </p:scale>
        <p:origin x="-1140"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5122" name="Group 2">
            <a:extLst>
              <a:ext uri="{FF2B5EF4-FFF2-40B4-BE49-F238E27FC236}">
                <a16:creationId xmlns:a16="http://schemas.microsoft.com/office/drawing/2014/main" xmlns="" id="{C5994B91-D3FC-420A-B687-38E187FD2A6F}"/>
              </a:ext>
            </a:extLst>
          </p:cNvPr>
          <p:cNvGrpSpPr>
            <a:grpSpLocks/>
          </p:cNvGrpSpPr>
          <p:nvPr/>
        </p:nvGrpSpPr>
        <p:grpSpPr bwMode="auto">
          <a:xfrm>
            <a:off x="0" y="0"/>
            <a:ext cx="9144000" cy="6858000"/>
            <a:chOff x="0" y="0"/>
            <a:chExt cx="5760" cy="4320"/>
          </a:xfrm>
        </p:grpSpPr>
        <p:sp>
          <p:nvSpPr>
            <p:cNvPr id="5123" name="Rectangle 3">
              <a:extLst>
                <a:ext uri="{FF2B5EF4-FFF2-40B4-BE49-F238E27FC236}">
                  <a16:creationId xmlns:a16="http://schemas.microsoft.com/office/drawing/2014/main" xmlns="" id="{2728E8DB-3627-4B05-ABEE-0CF28DA64447}"/>
                </a:ext>
              </a:extLst>
            </p:cNvPr>
            <p:cNvSpPr>
              <a:spLocks noChangeArrowheads="1"/>
            </p:cNvSpPr>
            <p:nvPr/>
          </p:nvSpPr>
          <p:spPr bwMode="hidden">
            <a:xfrm>
              <a:off x="0" y="0"/>
              <a:ext cx="2208" cy="4320"/>
            </a:xfrm>
            <a:prstGeom prst="rect">
              <a:avLst/>
            </a:prstGeom>
            <a:gradFill rotWithShape="0">
              <a:gsLst>
                <a:gs pos="0">
                  <a:schemeClr val="folHlink"/>
                </a:gs>
                <a:gs pos="100000">
                  <a:schemeClr val="bg1"/>
                </a:gs>
              </a:gsLst>
              <a:lin ang="0" scaled="1"/>
            </a:gra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algn="ctr" rtl="0"/>
              <a:endParaRPr lang="en-US" altLang="en-US" sz="2400">
                <a:latin typeface="Times New Roman" panose="02020603050405020304" pitchFamily="18" charset="0"/>
              </a:endParaRPr>
            </a:p>
          </p:txBody>
        </p:sp>
        <p:sp>
          <p:nvSpPr>
            <p:cNvPr id="5124" name="Rectangle 4">
              <a:extLst>
                <a:ext uri="{FF2B5EF4-FFF2-40B4-BE49-F238E27FC236}">
                  <a16:creationId xmlns:a16="http://schemas.microsoft.com/office/drawing/2014/main" xmlns="" id="{0E209845-9773-4795-8E0C-83DAD6841785}"/>
                </a:ext>
              </a:extLst>
            </p:cNvPr>
            <p:cNvSpPr>
              <a:spLocks noChangeArrowheads="1"/>
            </p:cNvSpPr>
            <p:nvPr/>
          </p:nvSpPr>
          <p:spPr bwMode="hidden">
            <a:xfrm>
              <a:off x="1081" y="1065"/>
              <a:ext cx="4679" cy="1596"/>
            </a:xfrm>
            <a:prstGeom prst="rect">
              <a:avLst/>
            </a:prstGeom>
            <a:solidFill>
              <a:schemeClr val="bg2"/>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pPr algn="l" rtl="0"/>
              <a:endParaRPr lang="en-US" altLang="en-US" sz="2400">
                <a:latin typeface="Times New Roman" panose="02020603050405020304" pitchFamily="18" charset="0"/>
              </a:endParaRPr>
            </a:p>
          </p:txBody>
        </p:sp>
        <p:grpSp>
          <p:nvGrpSpPr>
            <p:cNvPr id="5125" name="Group 5">
              <a:extLst>
                <a:ext uri="{FF2B5EF4-FFF2-40B4-BE49-F238E27FC236}">
                  <a16:creationId xmlns:a16="http://schemas.microsoft.com/office/drawing/2014/main" xmlns="" id="{F33CEE67-585A-4F6C-94DE-20CAE3A53C8E}"/>
                </a:ext>
              </a:extLst>
            </p:cNvPr>
            <p:cNvGrpSpPr>
              <a:grpSpLocks/>
            </p:cNvGrpSpPr>
            <p:nvPr/>
          </p:nvGrpSpPr>
          <p:grpSpPr bwMode="auto">
            <a:xfrm>
              <a:off x="0" y="672"/>
              <a:ext cx="1806" cy="1989"/>
              <a:chOff x="0" y="672"/>
              <a:chExt cx="1806" cy="1989"/>
            </a:xfrm>
          </p:grpSpPr>
          <p:sp>
            <p:nvSpPr>
              <p:cNvPr id="5126" name="Rectangle 6">
                <a:extLst>
                  <a:ext uri="{FF2B5EF4-FFF2-40B4-BE49-F238E27FC236}">
                    <a16:creationId xmlns:a16="http://schemas.microsoft.com/office/drawing/2014/main" xmlns="" id="{1D4C31BA-4C96-44B1-9E92-725071FF2094}"/>
                  </a:ext>
                </a:extLst>
              </p:cNvPr>
              <p:cNvSpPr>
                <a:spLocks noChangeArrowheads="1"/>
              </p:cNvSpPr>
              <p:nvPr userDrawn="1"/>
            </p:nvSpPr>
            <p:spPr bwMode="auto">
              <a:xfrm>
                <a:off x="361" y="2257"/>
                <a:ext cx="363" cy="404"/>
              </a:xfrm>
              <a:prstGeom prst="rect">
                <a:avLst/>
              </a:prstGeom>
              <a:solidFill>
                <a:schemeClr val="accent2"/>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pPr algn="l" rtl="0"/>
                <a:endParaRPr lang="en-US" altLang="en-US" sz="2400">
                  <a:latin typeface="Times New Roman" panose="02020603050405020304" pitchFamily="18" charset="0"/>
                </a:endParaRPr>
              </a:p>
            </p:txBody>
          </p:sp>
          <p:sp>
            <p:nvSpPr>
              <p:cNvPr id="5127" name="Rectangle 7">
                <a:extLst>
                  <a:ext uri="{FF2B5EF4-FFF2-40B4-BE49-F238E27FC236}">
                    <a16:creationId xmlns:a16="http://schemas.microsoft.com/office/drawing/2014/main" xmlns="" id="{54EA0C73-993E-4816-A32F-FD57532CF42E}"/>
                  </a:ext>
                </a:extLst>
              </p:cNvPr>
              <p:cNvSpPr>
                <a:spLocks noChangeArrowheads="1"/>
              </p:cNvSpPr>
              <p:nvPr userDrawn="1"/>
            </p:nvSpPr>
            <p:spPr bwMode="auto">
              <a:xfrm>
                <a:off x="1081" y="1065"/>
                <a:ext cx="362" cy="405"/>
              </a:xfrm>
              <a:prstGeom prst="rect">
                <a:avLst/>
              </a:prstGeom>
              <a:solidFill>
                <a:schemeClr val="folHlink"/>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pPr algn="l" rtl="0"/>
                <a:endParaRPr lang="en-US" altLang="en-US" sz="2400">
                  <a:latin typeface="Times New Roman" panose="02020603050405020304" pitchFamily="18" charset="0"/>
                </a:endParaRPr>
              </a:p>
            </p:txBody>
          </p:sp>
          <p:sp>
            <p:nvSpPr>
              <p:cNvPr id="5128" name="Rectangle 8">
                <a:extLst>
                  <a:ext uri="{FF2B5EF4-FFF2-40B4-BE49-F238E27FC236}">
                    <a16:creationId xmlns:a16="http://schemas.microsoft.com/office/drawing/2014/main" xmlns="" id="{3DD9CC3C-58C4-4F25-9484-58896EC352CD}"/>
                  </a:ext>
                </a:extLst>
              </p:cNvPr>
              <p:cNvSpPr>
                <a:spLocks noChangeArrowheads="1"/>
              </p:cNvSpPr>
              <p:nvPr userDrawn="1"/>
            </p:nvSpPr>
            <p:spPr bwMode="auto">
              <a:xfrm>
                <a:off x="1437" y="672"/>
                <a:ext cx="369" cy="400"/>
              </a:xfrm>
              <a:prstGeom prst="rect">
                <a:avLst/>
              </a:prstGeom>
              <a:solidFill>
                <a:schemeClr val="folHlink"/>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pPr algn="l" rtl="0"/>
                <a:endParaRPr lang="en-US" altLang="en-US" sz="2400">
                  <a:latin typeface="Times New Roman" panose="02020603050405020304" pitchFamily="18" charset="0"/>
                </a:endParaRPr>
              </a:p>
            </p:txBody>
          </p:sp>
          <p:sp>
            <p:nvSpPr>
              <p:cNvPr id="5129" name="Rectangle 9">
                <a:extLst>
                  <a:ext uri="{FF2B5EF4-FFF2-40B4-BE49-F238E27FC236}">
                    <a16:creationId xmlns:a16="http://schemas.microsoft.com/office/drawing/2014/main" xmlns="" id="{52B1DB81-9D3B-4AA0-9788-AE4205A79878}"/>
                  </a:ext>
                </a:extLst>
              </p:cNvPr>
              <p:cNvSpPr>
                <a:spLocks noChangeArrowheads="1"/>
              </p:cNvSpPr>
              <p:nvPr userDrawn="1"/>
            </p:nvSpPr>
            <p:spPr bwMode="auto">
              <a:xfrm>
                <a:off x="719" y="2257"/>
                <a:ext cx="368" cy="404"/>
              </a:xfrm>
              <a:prstGeom prst="rect">
                <a:avLst/>
              </a:prstGeom>
              <a:solidFill>
                <a:schemeClr val="bg2"/>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pPr algn="l" rtl="0"/>
                <a:endParaRPr lang="en-US" altLang="en-US" sz="2400">
                  <a:latin typeface="Times New Roman" panose="02020603050405020304" pitchFamily="18" charset="0"/>
                </a:endParaRPr>
              </a:p>
            </p:txBody>
          </p:sp>
          <p:sp>
            <p:nvSpPr>
              <p:cNvPr id="5130" name="Rectangle 10">
                <a:extLst>
                  <a:ext uri="{FF2B5EF4-FFF2-40B4-BE49-F238E27FC236}">
                    <a16:creationId xmlns:a16="http://schemas.microsoft.com/office/drawing/2014/main" xmlns="" id="{371FA556-2E48-4DFD-AA0F-C85198ED12DA}"/>
                  </a:ext>
                </a:extLst>
              </p:cNvPr>
              <p:cNvSpPr>
                <a:spLocks noChangeArrowheads="1"/>
              </p:cNvSpPr>
              <p:nvPr userDrawn="1"/>
            </p:nvSpPr>
            <p:spPr bwMode="auto">
              <a:xfrm>
                <a:off x="1437" y="1065"/>
                <a:ext cx="369" cy="405"/>
              </a:xfrm>
              <a:prstGeom prst="rect">
                <a:avLst/>
              </a:prstGeom>
              <a:solidFill>
                <a:schemeClr val="accent2"/>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pPr algn="l" rtl="0"/>
                <a:endParaRPr lang="en-US" altLang="en-US" sz="2400">
                  <a:latin typeface="Times New Roman" panose="02020603050405020304" pitchFamily="18" charset="0"/>
                </a:endParaRPr>
              </a:p>
            </p:txBody>
          </p:sp>
          <p:sp>
            <p:nvSpPr>
              <p:cNvPr id="5131" name="Rectangle 11">
                <a:extLst>
                  <a:ext uri="{FF2B5EF4-FFF2-40B4-BE49-F238E27FC236}">
                    <a16:creationId xmlns:a16="http://schemas.microsoft.com/office/drawing/2014/main" xmlns="" id="{7A3DADBE-75A4-4CEF-B506-A231B75F5B7D}"/>
                  </a:ext>
                </a:extLst>
              </p:cNvPr>
              <p:cNvSpPr>
                <a:spLocks noChangeArrowheads="1"/>
              </p:cNvSpPr>
              <p:nvPr userDrawn="1"/>
            </p:nvSpPr>
            <p:spPr bwMode="auto">
              <a:xfrm>
                <a:off x="719" y="1464"/>
                <a:ext cx="368" cy="399"/>
              </a:xfrm>
              <a:prstGeom prst="rect">
                <a:avLst/>
              </a:prstGeom>
              <a:solidFill>
                <a:schemeClr val="folHlink"/>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pPr algn="l" rtl="0"/>
                <a:endParaRPr lang="en-US" altLang="en-US" sz="2400">
                  <a:latin typeface="Times New Roman" panose="02020603050405020304" pitchFamily="18" charset="0"/>
                </a:endParaRPr>
              </a:p>
            </p:txBody>
          </p:sp>
          <p:sp>
            <p:nvSpPr>
              <p:cNvPr id="5132" name="Rectangle 12">
                <a:extLst>
                  <a:ext uri="{FF2B5EF4-FFF2-40B4-BE49-F238E27FC236}">
                    <a16:creationId xmlns:a16="http://schemas.microsoft.com/office/drawing/2014/main" xmlns="" id="{01BB16ED-1CBF-456D-95D2-CA7087E31D37}"/>
                  </a:ext>
                </a:extLst>
              </p:cNvPr>
              <p:cNvSpPr>
                <a:spLocks noChangeArrowheads="1"/>
              </p:cNvSpPr>
              <p:nvPr userDrawn="1"/>
            </p:nvSpPr>
            <p:spPr bwMode="auto">
              <a:xfrm>
                <a:off x="0" y="1464"/>
                <a:ext cx="367" cy="399"/>
              </a:xfrm>
              <a:prstGeom prst="rect">
                <a:avLst/>
              </a:prstGeom>
              <a:solidFill>
                <a:schemeClr val="bg2"/>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pPr algn="l" rtl="0"/>
                <a:endParaRPr lang="en-US" altLang="en-US" sz="2400">
                  <a:latin typeface="Times New Roman" panose="02020603050405020304" pitchFamily="18" charset="0"/>
                </a:endParaRPr>
              </a:p>
            </p:txBody>
          </p:sp>
          <p:sp>
            <p:nvSpPr>
              <p:cNvPr id="5133" name="Rectangle 13">
                <a:extLst>
                  <a:ext uri="{FF2B5EF4-FFF2-40B4-BE49-F238E27FC236}">
                    <a16:creationId xmlns:a16="http://schemas.microsoft.com/office/drawing/2014/main" xmlns="" id="{0274E6EC-64D5-4E7E-A027-E2870751068A}"/>
                  </a:ext>
                </a:extLst>
              </p:cNvPr>
              <p:cNvSpPr>
                <a:spLocks noChangeArrowheads="1"/>
              </p:cNvSpPr>
              <p:nvPr userDrawn="1"/>
            </p:nvSpPr>
            <p:spPr bwMode="auto">
              <a:xfrm>
                <a:off x="1081" y="1464"/>
                <a:ext cx="362" cy="399"/>
              </a:xfrm>
              <a:prstGeom prst="rect">
                <a:avLst/>
              </a:prstGeom>
              <a:solidFill>
                <a:schemeClr val="accent2"/>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pPr algn="l" rtl="0"/>
                <a:endParaRPr lang="en-US" altLang="en-US" sz="2400">
                  <a:latin typeface="Times New Roman" panose="02020603050405020304" pitchFamily="18" charset="0"/>
                </a:endParaRPr>
              </a:p>
            </p:txBody>
          </p:sp>
          <p:sp>
            <p:nvSpPr>
              <p:cNvPr id="5134" name="Rectangle 14">
                <a:extLst>
                  <a:ext uri="{FF2B5EF4-FFF2-40B4-BE49-F238E27FC236}">
                    <a16:creationId xmlns:a16="http://schemas.microsoft.com/office/drawing/2014/main" xmlns="" id="{A7C80B4D-18B1-4E6A-96A5-2AA714431638}"/>
                  </a:ext>
                </a:extLst>
              </p:cNvPr>
              <p:cNvSpPr>
                <a:spLocks noChangeArrowheads="1"/>
              </p:cNvSpPr>
              <p:nvPr userDrawn="1"/>
            </p:nvSpPr>
            <p:spPr bwMode="auto">
              <a:xfrm>
                <a:off x="361" y="1857"/>
                <a:ext cx="363" cy="406"/>
              </a:xfrm>
              <a:prstGeom prst="rect">
                <a:avLst/>
              </a:prstGeom>
              <a:solidFill>
                <a:schemeClr val="folHlink"/>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pPr algn="l" rtl="0"/>
                <a:endParaRPr lang="en-US" altLang="en-US" sz="2400">
                  <a:latin typeface="Times New Roman" panose="02020603050405020304" pitchFamily="18" charset="0"/>
                </a:endParaRPr>
              </a:p>
            </p:txBody>
          </p:sp>
          <p:sp>
            <p:nvSpPr>
              <p:cNvPr id="5135" name="Rectangle 15">
                <a:extLst>
                  <a:ext uri="{FF2B5EF4-FFF2-40B4-BE49-F238E27FC236}">
                    <a16:creationId xmlns:a16="http://schemas.microsoft.com/office/drawing/2014/main" xmlns="" id="{E8F84710-86CA-43C9-8F5B-D499B8A5AC37}"/>
                  </a:ext>
                </a:extLst>
              </p:cNvPr>
              <p:cNvSpPr>
                <a:spLocks noChangeArrowheads="1"/>
              </p:cNvSpPr>
              <p:nvPr userDrawn="1"/>
            </p:nvSpPr>
            <p:spPr bwMode="auto">
              <a:xfrm>
                <a:off x="719" y="1857"/>
                <a:ext cx="368" cy="406"/>
              </a:xfrm>
              <a:prstGeom prst="rect">
                <a:avLst/>
              </a:prstGeom>
              <a:solidFill>
                <a:schemeClr val="accent2"/>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pPr algn="l" rtl="0"/>
                <a:endParaRPr lang="en-US" altLang="en-US" sz="2400">
                  <a:latin typeface="Times New Roman" panose="02020603050405020304" pitchFamily="18" charset="0"/>
                </a:endParaRPr>
              </a:p>
            </p:txBody>
          </p:sp>
        </p:grpSp>
      </p:grpSp>
      <p:sp>
        <p:nvSpPr>
          <p:cNvPr id="5136" name="Rectangle 16">
            <a:extLst>
              <a:ext uri="{FF2B5EF4-FFF2-40B4-BE49-F238E27FC236}">
                <a16:creationId xmlns:a16="http://schemas.microsoft.com/office/drawing/2014/main" xmlns="" id="{8ABC0EA1-B48D-46EB-B348-0214BBC4E0F4}"/>
              </a:ext>
            </a:extLst>
          </p:cNvPr>
          <p:cNvSpPr>
            <a:spLocks noGrp="1" noChangeArrowheads="1"/>
          </p:cNvSpPr>
          <p:nvPr>
            <p:ph type="dt" sz="half" idx="2"/>
          </p:nvPr>
        </p:nvSpPr>
        <p:spPr>
          <a:xfrm>
            <a:off x="457200" y="6248400"/>
            <a:ext cx="2133600" cy="457200"/>
          </a:xfrm>
        </p:spPr>
        <p:txBody>
          <a:bodyPr/>
          <a:lstStyle>
            <a:lvl1pPr>
              <a:defRPr/>
            </a:lvl1pPr>
          </a:lstStyle>
          <a:p>
            <a:endParaRPr lang="en-US" altLang="en-US"/>
          </a:p>
        </p:txBody>
      </p:sp>
      <p:sp>
        <p:nvSpPr>
          <p:cNvPr id="5137" name="Rectangle 17">
            <a:extLst>
              <a:ext uri="{FF2B5EF4-FFF2-40B4-BE49-F238E27FC236}">
                <a16:creationId xmlns:a16="http://schemas.microsoft.com/office/drawing/2014/main" xmlns="" id="{77B6199C-EDCB-4CD5-BB4D-F411DFC1AF69}"/>
              </a:ext>
            </a:extLst>
          </p:cNvPr>
          <p:cNvSpPr>
            <a:spLocks noGrp="1" noChangeArrowheads="1"/>
          </p:cNvSpPr>
          <p:nvPr>
            <p:ph type="ftr" sz="quarter" idx="3"/>
          </p:nvPr>
        </p:nvSpPr>
        <p:spPr/>
        <p:txBody>
          <a:bodyPr/>
          <a:lstStyle>
            <a:lvl1pPr>
              <a:defRPr/>
            </a:lvl1pPr>
          </a:lstStyle>
          <a:p>
            <a:endParaRPr lang="en-US" altLang="en-US"/>
          </a:p>
        </p:txBody>
      </p:sp>
      <p:sp>
        <p:nvSpPr>
          <p:cNvPr id="5138" name="Rectangle 18">
            <a:extLst>
              <a:ext uri="{FF2B5EF4-FFF2-40B4-BE49-F238E27FC236}">
                <a16:creationId xmlns:a16="http://schemas.microsoft.com/office/drawing/2014/main" xmlns="" id="{BAEFB0C6-66EB-4707-8E68-42C00A97ACEC}"/>
              </a:ext>
            </a:extLst>
          </p:cNvPr>
          <p:cNvSpPr>
            <a:spLocks noGrp="1" noChangeArrowheads="1"/>
          </p:cNvSpPr>
          <p:nvPr>
            <p:ph type="sldNum" sz="quarter" idx="4"/>
          </p:nvPr>
        </p:nvSpPr>
        <p:spPr/>
        <p:txBody>
          <a:bodyPr/>
          <a:lstStyle>
            <a:lvl1pPr>
              <a:defRPr/>
            </a:lvl1pPr>
          </a:lstStyle>
          <a:p>
            <a:fld id="{450B2ECF-C3A4-4FBD-804E-653D5F72DFD8}" type="slidenum">
              <a:rPr lang="ar-SA" altLang="en-US"/>
              <a:pPr/>
              <a:t>‹#›</a:t>
            </a:fld>
            <a:endParaRPr lang="en-US" altLang="en-US"/>
          </a:p>
        </p:txBody>
      </p:sp>
      <p:sp>
        <p:nvSpPr>
          <p:cNvPr id="5139" name="Rectangle 19">
            <a:extLst>
              <a:ext uri="{FF2B5EF4-FFF2-40B4-BE49-F238E27FC236}">
                <a16:creationId xmlns:a16="http://schemas.microsoft.com/office/drawing/2014/main" xmlns="" id="{738ADD94-8825-4D67-BA3E-D69CB23B28E2}"/>
              </a:ext>
            </a:extLst>
          </p:cNvPr>
          <p:cNvSpPr>
            <a:spLocks noGrp="1" noChangeArrowheads="1"/>
          </p:cNvSpPr>
          <p:nvPr>
            <p:ph type="ctrTitle"/>
          </p:nvPr>
        </p:nvSpPr>
        <p:spPr>
          <a:xfrm>
            <a:off x="2971800" y="1828800"/>
            <a:ext cx="6019800" cy="2209800"/>
          </a:xfrm>
        </p:spPr>
        <p:txBody>
          <a:bodyPr/>
          <a:lstStyle>
            <a:lvl1pPr>
              <a:defRPr sz="5000">
                <a:solidFill>
                  <a:srgbClr val="FFFFFF"/>
                </a:solidFill>
              </a:defRPr>
            </a:lvl1pPr>
          </a:lstStyle>
          <a:p>
            <a:pPr lvl="0"/>
            <a:r>
              <a:rPr lang="ar-SA" altLang="en-US" noProof="0"/>
              <a:t>انقر لتحرير نمط العنوان الرئيسي</a:t>
            </a:r>
          </a:p>
        </p:txBody>
      </p:sp>
      <p:sp>
        <p:nvSpPr>
          <p:cNvPr id="5140" name="Rectangle 20">
            <a:extLst>
              <a:ext uri="{FF2B5EF4-FFF2-40B4-BE49-F238E27FC236}">
                <a16:creationId xmlns:a16="http://schemas.microsoft.com/office/drawing/2014/main" xmlns="" id="{9719ADC6-9612-44D3-977D-17173D123939}"/>
              </a:ext>
            </a:extLst>
          </p:cNvPr>
          <p:cNvSpPr>
            <a:spLocks noGrp="1" noChangeArrowheads="1"/>
          </p:cNvSpPr>
          <p:nvPr>
            <p:ph type="subTitle" idx="1"/>
          </p:nvPr>
        </p:nvSpPr>
        <p:spPr>
          <a:xfrm>
            <a:off x="2971800" y="4267200"/>
            <a:ext cx="6019800" cy="1752600"/>
          </a:xfrm>
        </p:spPr>
        <p:txBody>
          <a:bodyPr/>
          <a:lstStyle>
            <a:lvl1pPr marL="0" indent="0">
              <a:buFont typeface="Wingdings" panose="05000000000000000000" pitchFamily="2" charset="2"/>
              <a:buNone/>
              <a:defRPr sz="3400"/>
            </a:lvl1pPr>
          </a:lstStyle>
          <a:p>
            <a:pPr lvl="0"/>
            <a:r>
              <a:rPr lang="ar-SA" altLang="en-US" noProof="0"/>
              <a:t>انقر لتحرير نمط العنوان الثانوي الرئيسي</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42E66DB-2F26-4750-944E-21603567AAA8}"/>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xmlns="" id="{89FD9472-8981-44BB-8371-9038CCD33490}"/>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Footer Placeholder 3">
            <a:extLst>
              <a:ext uri="{FF2B5EF4-FFF2-40B4-BE49-F238E27FC236}">
                <a16:creationId xmlns:a16="http://schemas.microsoft.com/office/drawing/2014/main" xmlns="" id="{B033C59D-15F4-4AC2-8AD5-9B8ECB7ABA1E}"/>
              </a:ext>
            </a:extLst>
          </p:cNvPr>
          <p:cNvSpPr>
            <a:spLocks noGrp="1"/>
          </p:cNvSpPr>
          <p:nvPr>
            <p:ph type="ftr" sz="quarter" idx="10"/>
          </p:nvPr>
        </p:nvSpPr>
        <p:spPr/>
        <p:txBody>
          <a:bodyPr/>
          <a:lstStyle>
            <a:lvl1pPr>
              <a:defRPr/>
            </a:lvl1pPr>
          </a:lstStyle>
          <a:p>
            <a:endParaRPr lang="en-US" altLang="en-US"/>
          </a:p>
        </p:txBody>
      </p:sp>
      <p:sp>
        <p:nvSpPr>
          <p:cNvPr id="5" name="Slide Number Placeholder 4">
            <a:extLst>
              <a:ext uri="{FF2B5EF4-FFF2-40B4-BE49-F238E27FC236}">
                <a16:creationId xmlns:a16="http://schemas.microsoft.com/office/drawing/2014/main" xmlns="" id="{7F01B274-7925-49F5-A7C0-053FD6A336D2}"/>
              </a:ext>
            </a:extLst>
          </p:cNvPr>
          <p:cNvSpPr>
            <a:spLocks noGrp="1"/>
          </p:cNvSpPr>
          <p:nvPr>
            <p:ph type="sldNum" sz="quarter" idx="11"/>
          </p:nvPr>
        </p:nvSpPr>
        <p:spPr/>
        <p:txBody>
          <a:bodyPr/>
          <a:lstStyle>
            <a:lvl1pPr>
              <a:defRPr/>
            </a:lvl1pPr>
          </a:lstStyle>
          <a:p>
            <a:fld id="{C0718972-93C8-435D-9BE2-C34E3173CD0B}" type="slidenum">
              <a:rPr lang="ar-SA" altLang="en-US"/>
              <a:pPr/>
              <a:t>‹#›</a:t>
            </a:fld>
            <a:endParaRPr lang="en-US" altLang="en-US"/>
          </a:p>
        </p:txBody>
      </p:sp>
      <p:sp>
        <p:nvSpPr>
          <p:cNvPr id="6" name="Date Placeholder 5">
            <a:extLst>
              <a:ext uri="{FF2B5EF4-FFF2-40B4-BE49-F238E27FC236}">
                <a16:creationId xmlns:a16="http://schemas.microsoft.com/office/drawing/2014/main" xmlns="" id="{E322690D-E1B1-4983-AB91-5B8F25007DEF}"/>
              </a:ext>
            </a:extLst>
          </p:cNvPr>
          <p:cNvSpPr>
            <a:spLocks noGrp="1"/>
          </p:cNvSpPr>
          <p:nvPr>
            <p:ph type="dt" sz="half" idx="12"/>
          </p:nvPr>
        </p:nvSpPr>
        <p:spPr/>
        <p:txBody>
          <a:bodyPr/>
          <a:lstStyle>
            <a:lvl1pPr>
              <a:defRPr/>
            </a:lvl1pPr>
          </a:lstStyle>
          <a:p>
            <a:endParaRPr lang="en-US" altLang="en-US"/>
          </a:p>
        </p:txBody>
      </p:sp>
    </p:spTree>
    <p:extLst>
      <p:ext uri="{BB962C8B-B14F-4D97-AF65-F5344CB8AC3E}">
        <p14:creationId xmlns:p14="http://schemas.microsoft.com/office/powerpoint/2010/main" xmlns="" val="24366300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xmlns="" id="{101A516B-B199-40D2-A65E-C2FCBAD6B615}"/>
              </a:ext>
            </a:extLst>
          </p:cNvPr>
          <p:cNvSpPr>
            <a:spLocks noGrp="1"/>
          </p:cNvSpPr>
          <p:nvPr>
            <p:ph type="title" orient="vert"/>
          </p:nvPr>
        </p:nvSpPr>
        <p:spPr>
          <a:xfrm>
            <a:off x="6629400" y="457200"/>
            <a:ext cx="2057400" cy="5410200"/>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xmlns="" id="{6CD04467-5BA1-462B-BDAA-DF54F7F8B3D8}"/>
              </a:ext>
            </a:extLst>
          </p:cNvPr>
          <p:cNvSpPr>
            <a:spLocks noGrp="1"/>
          </p:cNvSpPr>
          <p:nvPr>
            <p:ph type="body" orient="vert" idx="1"/>
          </p:nvPr>
        </p:nvSpPr>
        <p:spPr>
          <a:xfrm>
            <a:off x="457200" y="457200"/>
            <a:ext cx="60198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Footer Placeholder 3">
            <a:extLst>
              <a:ext uri="{FF2B5EF4-FFF2-40B4-BE49-F238E27FC236}">
                <a16:creationId xmlns:a16="http://schemas.microsoft.com/office/drawing/2014/main" xmlns="" id="{A1704C6A-E73E-45FF-B279-E9AFF5D0C788}"/>
              </a:ext>
            </a:extLst>
          </p:cNvPr>
          <p:cNvSpPr>
            <a:spLocks noGrp="1"/>
          </p:cNvSpPr>
          <p:nvPr>
            <p:ph type="ftr" sz="quarter" idx="10"/>
          </p:nvPr>
        </p:nvSpPr>
        <p:spPr/>
        <p:txBody>
          <a:bodyPr/>
          <a:lstStyle>
            <a:lvl1pPr>
              <a:defRPr/>
            </a:lvl1pPr>
          </a:lstStyle>
          <a:p>
            <a:endParaRPr lang="en-US" altLang="en-US"/>
          </a:p>
        </p:txBody>
      </p:sp>
      <p:sp>
        <p:nvSpPr>
          <p:cNvPr id="5" name="Slide Number Placeholder 4">
            <a:extLst>
              <a:ext uri="{FF2B5EF4-FFF2-40B4-BE49-F238E27FC236}">
                <a16:creationId xmlns:a16="http://schemas.microsoft.com/office/drawing/2014/main" xmlns="" id="{6E781FEB-358B-4091-82A7-17956223B65B}"/>
              </a:ext>
            </a:extLst>
          </p:cNvPr>
          <p:cNvSpPr>
            <a:spLocks noGrp="1"/>
          </p:cNvSpPr>
          <p:nvPr>
            <p:ph type="sldNum" sz="quarter" idx="11"/>
          </p:nvPr>
        </p:nvSpPr>
        <p:spPr/>
        <p:txBody>
          <a:bodyPr/>
          <a:lstStyle>
            <a:lvl1pPr>
              <a:defRPr/>
            </a:lvl1pPr>
          </a:lstStyle>
          <a:p>
            <a:fld id="{57B66343-3564-459F-A65D-99C3FAE7A3C5}" type="slidenum">
              <a:rPr lang="ar-SA" altLang="en-US"/>
              <a:pPr/>
              <a:t>‹#›</a:t>
            </a:fld>
            <a:endParaRPr lang="en-US" altLang="en-US"/>
          </a:p>
        </p:txBody>
      </p:sp>
      <p:sp>
        <p:nvSpPr>
          <p:cNvPr id="6" name="Date Placeholder 5">
            <a:extLst>
              <a:ext uri="{FF2B5EF4-FFF2-40B4-BE49-F238E27FC236}">
                <a16:creationId xmlns:a16="http://schemas.microsoft.com/office/drawing/2014/main" xmlns="" id="{77AF4466-3F15-4FD7-8414-A48A99363A47}"/>
              </a:ext>
            </a:extLst>
          </p:cNvPr>
          <p:cNvSpPr>
            <a:spLocks noGrp="1"/>
          </p:cNvSpPr>
          <p:nvPr>
            <p:ph type="dt" sz="half" idx="12"/>
          </p:nvPr>
        </p:nvSpPr>
        <p:spPr/>
        <p:txBody>
          <a:bodyPr/>
          <a:lstStyle>
            <a:lvl1pPr>
              <a:defRPr/>
            </a:lvl1pPr>
          </a:lstStyle>
          <a:p>
            <a:endParaRPr lang="en-US" altLang="en-US"/>
          </a:p>
        </p:txBody>
      </p:sp>
    </p:spTree>
    <p:extLst>
      <p:ext uri="{BB962C8B-B14F-4D97-AF65-F5344CB8AC3E}">
        <p14:creationId xmlns:p14="http://schemas.microsoft.com/office/powerpoint/2010/main" xmlns="" val="1028728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2CA3964-C596-4AA5-AEFA-96F3333C775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xmlns="" id="{32C0D20C-A68B-4C93-B816-EDE53F9D173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Footer Placeholder 3">
            <a:extLst>
              <a:ext uri="{FF2B5EF4-FFF2-40B4-BE49-F238E27FC236}">
                <a16:creationId xmlns:a16="http://schemas.microsoft.com/office/drawing/2014/main" xmlns="" id="{A0738C18-4DD3-4F4F-B686-320851260F2A}"/>
              </a:ext>
            </a:extLst>
          </p:cNvPr>
          <p:cNvSpPr>
            <a:spLocks noGrp="1"/>
          </p:cNvSpPr>
          <p:nvPr>
            <p:ph type="ftr" sz="quarter" idx="10"/>
          </p:nvPr>
        </p:nvSpPr>
        <p:spPr/>
        <p:txBody>
          <a:bodyPr/>
          <a:lstStyle>
            <a:lvl1pPr>
              <a:defRPr/>
            </a:lvl1pPr>
          </a:lstStyle>
          <a:p>
            <a:endParaRPr lang="en-US" altLang="en-US"/>
          </a:p>
        </p:txBody>
      </p:sp>
      <p:sp>
        <p:nvSpPr>
          <p:cNvPr id="5" name="Slide Number Placeholder 4">
            <a:extLst>
              <a:ext uri="{FF2B5EF4-FFF2-40B4-BE49-F238E27FC236}">
                <a16:creationId xmlns:a16="http://schemas.microsoft.com/office/drawing/2014/main" xmlns="" id="{C045101E-8EC1-4918-A4F7-3DC5B72A4856}"/>
              </a:ext>
            </a:extLst>
          </p:cNvPr>
          <p:cNvSpPr>
            <a:spLocks noGrp="1"/>
          </p:cNvSpPr>
          <p:nvPr>
            <p:ph type="sldNum" sz="quarter" idx="11"/>
          </p:nvPr>
        </p:nvSpPr>
        <p:spPr/>
        <p:txBody>
          <a:bodyPr/>
          <a:lstStyle>
            <a:lvl1pPr>
              <a:defRPr/>
            </a:lvl1pPr>
          </a:lstStyle>
          <a:p>
            <a:fld id="{5E0C6DB2-612E-4A1C-BFEB-FCC65555EEDF}" type="slidenum">
              <a:rPr lang="ar-SA" altLang="en-US"/>
              <a:pPr/>
              <a:t>‹#›</a:t>
            </a:fld>
            <a:endParaRPr lang="en-US" altLang="en-US"/>
          </a:p>
        </p:txBody>
      </p:sp>
      <p:sp>
        <p:nvSpPr>
          <p:cNvPr id="6" name="Date Placeholder 5">
            <a:extLst>
              <a:ext uri="{FF2B5EF4-FFF2-40B4-BE49-F238E27FC236}">
                <a16:creationId xmlns:a16="http://schemas.microsoft.com/office/drawing/2014/main" xmlns="" id="{1D289B84-DCD2-4F16-99F2-07A56E0572F8}"/>
              </a:ext>
            </a:extLst>
          </p:cNvPr>
          <p:cNvSpPr>
            <a:spLocks noGrp="1"/>
          </p:cNvSpPr>
          <p:nvPr>
            <p:ph type="dt" sz="half" idx="12"/>
          </p:nvPr>
        </p:nvSpPr>
        <p:spPr/>
        <p:txBody>
          <a:bodyPr/>
          <a:lstStyle>
            <a:lvl1pPr>
              <a:defRPr/>
            </a:lvl1pPr>
          </a:lstStyle>
          <a:p>
            <a:endParaRPr lang="en-US" altLang="en-US"/>
          </a:p>
        </p:txBody>
      </p:sp>
    </p:spTree>
    <p:extLst>
      <p:ext uri="{BB962C8B-B14F-4D97-AF65-F5344CB8AC3E}">
        <p14:creationId xmlns:p14="http://schemas.microsoft.com/office/powerpoint/2010/main" xmlns="" val="8291418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2C4320D-ED73-40FF-81F1-9FF5D54B82E4}"/>
              </a:ext>
            </a:extLst>
          </p:cNvPr>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xmlns="" id="{BA9B7E33-7D07-44C6-9758-5648593D542B}"/>
              </a:ext>
            </a:extLst>
          </p:cNvPr>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4" name="Footer Placeholder 3">
            <a:extLst>
              <a:ext uri="{FF2B5EF4-FFF2-40B4-BE49-F238E27FC236}">
                <a16:creationId xmlns:a16="http://schemas.microsoft.com/office/drawing/2014/main" xmlns="" id="{752B9910-CD6D-4226-9748-00643F5488F3}"/>
              </a:ext>
            </a:extLst>
          </p:cNvPr>
          <p:cNvSpPr>
            <a:spLocks noGrp="1"/>
          </p:cNvSpPr>
          <p:nvPr>
            <p:ph type="ftr" sz="quarter" idx="10"/>
          </p:nvPr>
        </p:nvSpPr>
        <p:spPr/>
        <p:txBody>
          <a:bodyPr/>
          <a:lstStyle>
            <a:lvl1pPr>
              <a:defRPr/>
            </a:lvl1pPr>
          </a:lstStyle>
          <a:p>
            <a:endParaRPr lang="en-US" altLang="en-US"/>
          </a:p>
        </p:txBody>
      </p:sp>
      <p:sp>
        <p:nvSpPr>
          <p:cNvPr id="5" name="Slide Number Placeholder 4">
            <a:extLst>
              <a:ext uri="{FF2B5EF4-FFF2-40B4-BE49-F238E27FC236}">
                <a16:creationId xmlns:a16="http://schemas.microsoft.com/office/drawing/2014/main" xmlns="" id="{E5ACA410-CFEB-44D7-9A54-340C12740FE1}"/>
              </a:ext>
            </a:extLst>
          </p:cNvPr>
          <p:cNvSpPr>
            <a:spLocks noGrp="1"/>
          </p:cNvSpPr>
          <p:nvPr>
            <p:ph type="sldNum" sz="quarter" idx="11"/>
          </p:nvPr>
        </p:nvSpPr>
        <p:spPr/>
        <p:txBody>
          <a:bodyPr/>
          <a:lstStyle>
            <a:lvl1pPr>
              <a:defRPr/>
            </a:lvl1pPr>
          </a:lstStyle>
          <a:p>
            <a:fld id="{B53BBA90-6039-4A39-BC05-978B8608F9DF}" type="slidenum">
              <a:rPr lang="ar-SA" altLang="en-US"/>
              <a:pPr/>
              <a:t>‹#›</a:t>
            </a:fld>
            <a:endParaRPr lang="en-US" altLang="en-US"/>
          </a:p>
        </p:txBody>
      </p:sp>
      <p:sp>
        <p:nvSpPr>
          <p:cNvPr id="6" name="Date Placeholder 5">
            <a:extLst>
              <a:ext uri="{FF2B5EF4-FFF2-40B4-BE49-F238E27FC236}">
                <a16:creationId xmlns:a16="http://schemas.microsoft.com/office/drawing/2014/main" xmlns="" id="{9BBB3036-8358-464F-85F3-8E657D0DF854}"/>
              </a:ext>
            </a:extLst>
          </p:cNvPr>
          <p:cNvSpPr>
            <a:spLocks noGrp="1"/>
          </p:cNvSpPr>
          <p:nvPr>
            <p:ph type="dt" sz="half" idx="12"/>
          </p:nvPr>
        </p:nvSpPr>
        <p:spPr/>
        <p:txBody>
          <a:bodyPr/>
          <a:lstStyle>
            <a:lvl1pPr>
              <a:defRPr/>
            </a:lvl1pPr>
          </a:lstStyle>
          <a:p>
            <a:endParaRPr lang="en-US" altLang="en-US"/>
          </a:p>
        </p:txBody>
      </p:sp>
    </p:spTree>
    <p:extLst>
      <p:ext uri="{BB962C8B-B14F-4D97-AF65-F5344CB8AC3E}">
        <p14:creationId xmlns:p14="http://schemas.microsoft.com/office/powerpoint/2010/main" xmlns="" val="35618715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4DD56A3-7674-4CB6-9744-E8098BD8F41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xmlns="" id="{222FC0BA-7E2A-4834-9157-03ADFF56881F}"/>
              </a:ext>
            </a:extLst>
          </p:cNvPr>
          <p:cNvSpPr>
            <a:spLocks noGrp="1"/>
          </p:cNvSpPr>
          <p:nvPr>
            <p:ph sz="half" idx="1"/>
          </p:nvPr>
        </p:nvSpPr>
        <p:spPr>
          <a:xfrm>
            <a:off x="457200" y="1981200"/>
            <a:ext cx="4038600" cy="3886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xmlns="" id="{A32C5D3B-FC76-4717-AA96-77A615295AE5}"/>
              </a:ext>
            </a:extLst>
          </p:cNvPr>
          <p:cNvSpPr>
            <a:spLocks noGrp="1"/>
          </p:cNvSpPr>
          <p:nvPr>
            <p:ph sz="half" idx="2"/>
          </p:nvPr>
        </p:nvSpPr>
        <p:spPr>
          <a:xfrm>
            <a:off x="4648200" y="1981200"/>
            <a:ext cx="4038600" cy="3886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xmlns="" id="{2F338267-318D-4B0B-A481-08543DFF6578}"/>
              </a:ext>
            </a:extLst>
          </p:cNvPr>
          <p:cNvSpPr>
            <a:spLocks noGrp="1"/>
          </p:cNvSpPr>
          <p:nvPr>
            <p:ph type="ftr" sz="quarter" idx="10"/>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xmlns="" id="{8D066A9D-61CF-4834-9545-E4F18CDD78EC}"/>
              </a:ext>
            </a:extLst>
          </p:cNvPr>
          <p:cNvSpPr>
            <a:spLocks noGrp="1"/>
          </p:cNvSpPr>
          <p:nvPr>
            <p:ph type="sldNum" sz="quarter" idx="11"/>
          </p:nvPr>
        </p:nvSpPr>
        <p:spPr/>
        <p:txBody>
          <a:bodyPr/>
          <a:lstStyle>
            <a:lvl1pPr>
              <a:defRPr/>
            </a:lvl1pPr>
          </a:lstStyle>
          <a:p>
            <a:fld id="{FF1E759A-F3FE-43F7-B3DF-3F2C284EE244}" type="slidenum">
              <a:rPr lang="ar-SA" altLang="en-US"/>
              <a:pPr/>
              <a:t>‹#›</a:t>
            </a:fld>
            <a:endParaRPr lang="en-US" altLang="en-US"/>
          </a:p>
        </p:txBody>
      </p:sp>
      <p:sp>
        <p:nvSpPr>
          <p:cNvPr id="7" name="Date Placeholder 6">
            <a:extLst>
              <a:ext uri="{FF2B5EF4-FFF2-40B4-BE49-F238E27FC236}">
                <a16:creationId xmlns:a16="http://schemas.microsoft.com/office/drawing/2014/main" xmlns="" id="{25C648CD-9AD4-4D9D-82A2-E912B7A814AE}"/>
              </a:ext>
            </a:extLst>
          </p:cNvPr>
          <p:cNvSpPr>
            <a:spLocks noGrp="1"/>
          </p:cNvSpPr>
          <p:nvPr>
            <p:ph type="dt" sz="half" idx="12"/>
          </p:nvPr>
        </p:nvSpPr>
        <p:spPr/>
        <p:txBody>
          <a:bodyPr/>
          <a:lstStyle>
            <a:lvl1pPr>
              <a:defRPr/>
            </a:lvl1pPr>
          </a:lstStyle>
          <a:p>
            <a:endParaRPr lang="en-US" altLang="en-US"/>
          </a:p>
        </p:txBody>
      </p:sp>
    </p:spTree>
    <p:extLst>
      <p:ext uri="{BB962C8B-B14F-4D97-AF65-F5344CB8AC3E}">
        <p14:creationId xmlns:p14="http://schemas.microsoft.com/office/powerpoint/2010/main" xmlns="" val="183122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507E8B1-451E-4CD9-AA3B-18721567C4FC}"/>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xmlns="" id="{DB23E5D0-5363-4F8D-AFFC-0901DE66EA58}"/>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xmlns="" id="{1181D71E-1B88-4BA2-90D8-70C47407DA03}"/>
              </a:ext>
            </a:extLst>
          </p:cNvPr>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xmlns="" id="{90515322-6074-4BB9-86A1-9916A8054E21}"/>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xmlns="" id="{DF07FD45-17DF-4620-B17F-43316778CB7E}"/>
              </a:ext>
            </a:extLst>
          </p:cNvPr>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Footer Placeholder 6">
            <a:extLst>
              <a:ext uri="{FF2B5EF4-FFF2-40B4-BE49-F238E27FC236}">
                <a16:creationId xmlns:a16="http://schemas.microsoft.com/office/drawing/2014/main" xmlns="" id="{1C2E800F-6F67-4960-B904-C4EE8EF61D6A}"/>
              </a:ext>
            </a:extLst>
          </p:cNvPr>
          <p:cNvSpPr>
            <a:spLocks noGrp="1"/>
          </p:cNvSpPr>
          <p:nvPr>
            <p:ph type="ftr" sz="quarter" idx="10"/>
          </p:nvPr>
        </p:nvSpPr>
        <p:spPr/>
        <p:txBody>
          <a:bodyPr/>
          <a:lstStyle>
            <a:lvl1pPr>
              <a:defRPr/>
            </a:lvl1pPr>
          </a:lstStyle>
          <a:p>
            <a:endParaRPr lang="en-US" altLang="en-US"/>
          </a:p>
        </p:txBody>
      </p:sp>
      <p:sp>
        <p:nvSpPr>
          <p:cNvPr id="8" name="Slide Number Placeholder 7">
            <a:extLst>
              <a:ext uri="{FF2B5EF4-FFF2-40B4-BE49-F238E27FC236}">
                <a16:creationId xmlns:a16="http://schemas.microsoft.com/office/drawing/2014/main" xmlns="" id="{1B3FF918-EB91-4ADA-A435-5EC6C3BFB44E}"/>
              </a:ext>
            </a:extLst>
          </p:cNvPr>
          <p:cNvSpPr>
            <a:spLocks noGrp="1"/>
          </p:cNvSpPr>
          <p:nvPr>
            <p:ph type="sldNum" sz="quarter" idx="11"/>
          </p:nvPr>
        </p:nvSpPr>
        <p:spPr/>
        <p:txBody>
          <a:bodyPr/>
          <a:lstStyle>
            <a:lvl1pPr>
              <a:defRPr/>
            </a:lvl1pPr>
          </a:lstStyle>
          <a:p>
            <a:fld id="{8F75F677-BF8D-4843-AE29-256BF17399B9}" type="slidenum">
              <a:rPr lang="ar-SA" altLang="en-US"/>
              <a:pPr/>
              <a:t>‹#›</a:t>
            </a:fld>
            <a:endParaRPr lang="en-US" altLang="en-US"/>
          </a:p>
        </p:txBody>
      </p:sp>
      <p:sp>
        <p:nvSpPr>
          <p:cNvPr id="9" name="Date Placeholder 8">
            <a:extLst>
              <a:ext uri="{FF2B5EF4-FFF2-40B4-BE49-F238E27FC236}">
                <a16:creationId xmlns:a16="http://schemas.microsoft.com/office/drawing/2014/main" xmlns="" id="{C6A17AD2-EEB3-43A9-B84C-753D75B07D79}"/>
              </a:ext>
            </a:extLst>
          </p:cNvPr>
          <p:cNvSpPr>
            <a:spLocks noGrp="1"/>
          </p:cNvSpPr>
          <p:nvPr>
            <p:ph type="dt" sz="half" idx="12"/>
          </p:nvPr>
        </p:nvSpPr>
        <p:spPr/>
        <p:txBody>
          <a:bodyPr/>
          <a:lstStyle>
            <a:lvl1pPr>
              <a:defRPr/>
            </a:lvl1pPr>
          </a:lstStyle>
          <a:p>
            <a:endParaRPr lang="en-US" altLang="en-US"/>
          </a:p>
        </p:txBody>
      </p:sp>
    </p:spTree>
    <p:extLst>
      <p:ext uri="{BB962C8B-B14F-4D97-AF65-F5344CB8AC3E}">
        <p14:creationId xmlns:p14="http://schemas.microsoft.com/office/powerpoint/2010/main" xmlns="" val="12523684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04580E9-1C04-412E-915F-03B1BF5C3979}"/>
              </a:ext>
            </a:extLst>
          </p:cNvPr>
          <p:cNvSpPr>
            <a:spLocks noGrp="1"/>
          </p:cNvSpPr>
          <p:nvPr>
            <p:ph type="title"/>
          </p:nvPr>
        </p:nvSpPr>
        <p:spPr/>
        <p:txBody>
          <a:bodyPr/>
          <a:lstStyle/>
          <a:p>
            <a:r>
              <a:rPr lang="en-US"/>
              <a:t>Click to edit Master title style</a:t>
            </a:r>
          </a:p>
        </p:txBody>
      </p:sp>
      <p:sp>
        <p:nvSpPr>
          <p:cNvPr id="3" name="Footer Placeholder 2">
            <a:extLst>
              <a:ext uri="{FF2B5EF4-FFF2-40B4-BE49-F238E27FC236}">
                <a16:creationId xmlns:a16="http://schemas.microsoft.com/office/drawing/2014/main" xmlns="" id="{1635E746-C87D-44F3-872F-5492C64E2904}"/>
              </a:ext>
            </a:extLst>
          </p:cNvPr>
          <p:cNvSpPr>
            <a:spLocks noGrp="1"/>
          </p:cNvSpPr>
          <p:nvPr>
            <p:ph type="ftr" sz="quarter" idx="10"/>
          </p:nvPr>
        </p:nvSpPr>
        <p:spPr/>
        <p:txBody>
          <a:bodyPr/>
          <a:lstStyle>
            <a:lvl1pPr>
              <a:defRPr/>
            </a:lvl1pPr>
          </a:lstStyle>
          <a:p>
            <a:endParaRPr lang="en-US" altLang="en-US"/>
          </a:p>
        </p:txBody>
      </p:sp>
      <p:sp>
        <p:nvSpPr>
          <p:cNvPr id="4" name="Slide Number Placeholder 3">
            <a:extLst>
              <a:ext uri="{FF2B5EF4-FFF2-40B4-BE49-F238E27FC236}">
                <a16:creationId xmlns:a16="http://schemas.microsoft.com/office/drawing/2014/main" xmlns="" id="{4B67A0DC-080C-4BA6-ADDA-EDE5E56B0349}"/>
              </a:ext>
            </a:extLst>
          </p:cNvPr>
          <p:cNvSpPr>
            <a:spLocks noGrp="1"/>
          </p:cNvSpPr>
          <p:nvPr>
            <p:ph type="sldNum" sz="quarter" idx="11"/>
          </p:nvPr>
        </p:nvSpPr>
        <p:spPr/>
        <p:txBody>
          <a:bodyPr/>
          <a:lstStyle>
            <a:lvl1pPr>
              <a:defRPr/>
            </a:lvl1pPr>
          </a:lstStyle>
          <a:p>
            <a:fld id="{5333BD24-6528-4AE6-AFA4-6373929F7A04}" type="slidenum">
              <a:rPr lang="ar-SA" altLang="en-US"/>
              <a:pPr/>
              <a:t>‹#›</a:t>
            </a:fld>
            <a:endParaRPr lang="en-US" altLang="en-US"/>
          </a:p>
        </p:txBody>
      </p:sp>
      <p:sp>
        <p:nvSpPr>
          <p:cNvPr id="5" name="Date Placeholder 4">
            <a:extLst>
              <a:ext uri="{FF2B5EF4-FFF2-40B4-BE49-F238E27FC236}">
                <a16:creationId xmlns:a16="http://schemas.microsoft.com/office/drawing/2014/main" xmlns="" id="{8ADB580B-1633-43D2-A36E-8B401208FB89}"/>
              </a:ext>
            </a:extLst>
          </p:cNvPr>
          <p:cNvSpPr>
            <a:spLocks noGrp="1"/>
          </p:cNvSpPr>
          <p:nvPr>
            <p:ph type="dt" sz="half" idx="12"/>
          </p:nvPr>
        </p:nvSpPr>
        <p:spPr/>
        <p:txBody>
          <a:bodyPr/>
          <a:lstStyle>
            <a:lvl1pPr>
              <a:defRPr/>
            </a:lvl1pPr>
          </a:lstStyle>
          <a:p>
            <a:endParaRPr lang="en-US" altLang="en-US"/>
          </a:p>
        </p:txBody>
      </p:sp>
    </p:spTree>
    <p:extLst>
      <p:ext uri="{BB962C8B-B14F-4D97-AF65-F5344CB8AC3E}">
        <p14:creationId xmlns:p14="http://schemas.microsoft.com/office/powerpoint/2010/main" xmlns="" val="30200068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xmlns="" id="{AB0FE402-8D91-4731-9873-E2B9D723F28D}"/>
              </a:ext>
            </a:extLst>
          </p:cNvPr>
          <p:cNvSpPr>
            <a:spLocks noGrp="1"/>
          </p:cNvSpPr>
          <p:nvPr>
            <p:ph type="ftr" sz="quarter" idx="10"/>
          </p:nvPr>
        </p:nvSpPr>
        <p:spPr/>
        <p:txBody>
          <a:bodyPr/>
          <a:lstStyle>
            <a:lvl1pPr>
              <a:defRPr/>
            </a:lvl1pPr>
          </a:lstStyle>
          <a:p>
            <a:endParaRPr lang="en-US" altLang="en-US"/>
          </a:p>
        </p:txBody>
      </p:sp>
      <p:sp>
        <p:nvSpPr>
          <p:cNvPr id="3" name="Slide Number Placeholder 2">
            <a:extLst>
              <a:ext uri="{FF2B5EF4-FFF2-40B4-BE49-F238E27FC236}">
                <a16:creationId xmlns:a16="http://schemas.microsoft.com/office/drawing/2014/main" xmlns="" id="{70E88849-A1E2-4554-83AE-0A56F186DB43}"/>
              </a:ext>
            </a:extLst>
          </p:cNvPr>
          <p:cNvSpPr>
            <a:spLocks noGrp="1"/>
          </p:cNvSpPr>
          <p:nvPr>
            <p:ph type="sldNum" sz="quarter" idx="11"/>
          </p:nvPr>
        </p:nvSpPr>
        <p:spPr/>
        <p:txBody>
          <a:bodyPr/>
          <a:lstStyle>
            <a:lvl1pPr>
              <a:defRPr/>
            </a:lvl1pPr>
          </a:lstStyle>
          <a:p>
            <a:fld id="{6E540BC8-0C2D-4211-BADA-B945615A828B}" type="slidenum">
              <a:rPr lang="ar-SA" altLang="en-US"/>
              <a:pPr/>
              <a:t>‹#›</a:t>
            </a:fld>
            <a:endParaRPr lang="en-US" altLang="en-US"/>
          </a:p>
        </p:txBody>
      </p:sp>
      <p:sp>
        <p:nvSpPr>
          <p:cNvPr id="4" name="Date Placeholder 3">
            <a:extLst>
              <a:ext uri="{FF2B5EF4-FFF2-40B4-BE49-F238E27FC236}">
                <a16:creationId xmlns:a16="http://schemas.microsoft.com/office/drawing/2014/main" xmlns="" id="{92623026-F1E2-4FD3-97FE-97ABC69A1C9A}"/>
              </a:ext>
            </a:extLst>
          </p:cNvPr>
          <p:cNvSpPr>
            <a:spLocks noGrp="1"/>
          </p:cNvSpPr>
          <p:nvPr>
            <p:ph type="dt" sz="half" idx="12"/>
          </p:nvPr>
        </p:nvSpPr>
        <p:spPr/>
        <p:txBody>
          <a:bodyPr/>
          <a:lstStyle>
            <a:lvl1pPr>
              <a:defRPr/>
            </a:lvl1pPr>
          </a:lstStyle>
          <a:p>
            <a:endParaRPr lang="en-US" altLang="en-US"/>
          </a:p>
        </p:txBody>
      </p:sp>
    </p:spTree>
    <p:extLst>
      <p:ext uri="{BB962C8B-B14F-4D97-AF65-F5344CB8AC3E}">
        <p14:creationId xmlns:p14="http://schemas.microsoft.com/office/powerpoint/2010/main" xmlns="" val="15517350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D42EC19-96B9-488B-A834-1A7DCB26BF7A}"/>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xmlns="" id="{01E1E27B-28D9-49E4-A152-D972C8FA8609}"/>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xmlns="" id="{14249183-CBEC-4417-A4CF-4F20F2D28946}"/>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Footer Placeholder 4">
            <a:extLst>
              <a:ext uri="{FF2B5EF4-FFF2-40B4-BE49-F238E27FC236}">
                <a16:creationId xmlns:a16="http://schemas.microsoft.com/office/drawing/2014/main" xmlns="" id="{649EB8B9-911B-4A35-AA0F-4777D79DA4E5}"/>
              </a:ext>
            </a:extLst>
          </p:cNvPr>
          <p:cNvSpPr>
            <a:spLocks noGrp="1"/>
          </p:cNvSpPr>
          <p:nvPr>
            <p:ph type="ftr" sz="quarter" idx="10"/>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xmlns="" id="{FC6A94AB-28C6-467F-90EB-785105FE6372}"/>
              </a:ext>
            </a:extLst>
          </p:cNvPr>
          <p:cNvSpPr>
            <a:spLocks noGrp="1"/>
          </p:cNvSpPr>
          <p:nvPr>
            <p:ph type="sldNum" sz="quarter" idx="11"/>
          </p:nvPr>
        </p:nvSpPr>
        <p:spPr/>
        <p:txBody>
          <a:bodyPr/>
          <a:lstStyle>
            <a:lvl1pPr>
              <a:defRPr/>
            </a:lvl1pPr>
          </a:lstStyle>
          <a:p>
            <a:fld id="{84BDA4F6-855C-4DA3-B4C5-D78FD80BCA5E}" type="slidenum">
              <a:rPr lang="ar-SA" altLang="en-US"/>
              <a:pPr/>
              <a:t>‹#›</a:t>
            </a:fld>
            <a:endParaRPr lang="en-US" altLang="en-US"/>
          </a:p>
        </p:txBody>
      </p:sp>
      <p:sp>
        <p:nvSpPr>
          <p:cNvPr id="7" name="Date Placeholder 6">
            <a:extLst>
              <a:ext uri="{FF2B5EF4-FFF2-40B4-BE49-F238E27FC236}">
                <a16:creationId xmlns:a16="http://schemas.microsoft.com/office/drawing/2014/main" xmlns="" id="{5B94BAD9-F03B-4388-8F54-C7FCE18474AA}"/>
              </a:ext>
            </a:extLst>
          </p:cNvPr>
          <p:cNvSpPr>
            <a:spLocks noGrp="1"/>
          </p:cNvSpPr>
          <p:nvPr>
            <p:ph type="dt" sz="half" idx="12"/>
          </p:nvPr>
        </p:nvSpPr>
        <p:spPr/>
        <p:txBody>
          <a:bodyPr/>
          <a:lstStyle>
            <a:lvl1pPr>
              <a:defRPr/>
            </a:lvl1pPr>
          </a:lstStyle>
          <a:p>
            <a:endParaRPr lang="en-US" altLang="en-US"/>
          </a:p>
        </p:txBody>
      </p:sp>
    </p:spTree>
    <p:extLst>
      <p:ext uri="{BB962C8B-B14F-4D97-AF65-F5344CB8AC3E}">
        <p14:creationId xmlns:p14="http://schemas.microsoft.com/office/powerpoint/2010/main" xmlns="" val="24731241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3FF10AB-BCE8-4DD9-ABD9-8B599212ABC2}"/>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xmlns="" id="{5EAEA7C3-BC5C-4B8E-925B-EDE9406D9667}"/>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xmlns="" id="{0B38605E-757A-447A-903E-E73E95AC7976}"/>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Footer Placeholder 4">
            <a:extLst>
              <a:ext uri="{FF2B5EF4-FFF2-40B4-BE49-F238E27FC236}">
                <a16:creationId xmlns:a16="http://schemas.microsoft.com/office/drawing/2014/main" xmlns="" id="{458582E2-9F00-4BA4-B76A-2A4FB5D37969}"/>
              </a:ext>
            </a:extLst>
          </p:cNvPr>
          <p:cNvSpPr>
            <a:spLocks noGrp="1"/>
          </p:cNvSpPr>
          <p:nvPr>
            <p:ph type="ftr" sz="quarter" idx="10"/>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xmlns="" id="{8B5E6109-B3BC-46ED-B2A8-C838348784E0}"/>
              </a:ext>
            </a:extLst>
          </p:cNvPr>
          <p:cNvSpPr>
            <a:spLocks noGrp="1"/>
          </p:cNvSpPr>
          <p:nvPr>
            <p:ph type="sldNum" sz="quarter" idx="11"/>
          </p:nvPr>
        </p:nvSpPr>
        <p:spPr/>
        <p:txBody>
          <a:bodyPr/>
          <a:lstStyle>
            <a:lvl1pPr>
              <a:defRPr/>
            </a:lvl1pPr>
          </a:lstStyle>
          <a:p>
            <a:fld id="{9C1204B7-2C7C-48B2-857D-9EEE95F62AAA}" type="slidenum">
              <a:rPr lang="ar-SA" altLang="en-US"/>
              <a:pPr/>
              <a:t>‹#›</a:t>
            </a:fld>
            <a:endParaRPr lang="en-US" altLang="en-US"/>
          </a:p>
        </p:txBody>
      </p:sp>
      <p:sp>
        <p:nvSpPr>
          <p:cNvPr id="7" name="Date Placeholder 6">
            <a:extLst>
              <a:ext uri="{FF2B5EF4-FFF2-40B4-BE49-F238E27FC236}">
                <a16:creationId xmlns:a16="http://schemas.microsoft.com/office/drawing/2014/main" xmlns="" id="{8AC3CB02-BCC8-457A-8012-41F36B2BFA0D}"/>
              </a:ext>
            </a:extLst>
          </p:cNvPr>
          <p:cNvSpPr>
            <a:spLocks noGrp="1"/>
          </p:cNvSpPr>
          <p:nvPr>
            <p:ph type="dt" sz="half" idx="12"/>
          </p:nvPr>
        </p:nvSpPr>
        <p:spPr/>
        <p:txBody>
          <a:bodyPr/>
          <a:lstStyle>
            <a:lvl1pPr>
              <a:defRPr/>
            </a:lvl1pPr>
          </a:lstStyle>
          <a:p>
            <a:endParaRPr lang="en-US" altLang="en-US"/>
          </a:p>
        </p:txBody>
      </p:sp>
    </p:spTree>
    <p:extLst>
      <p:ext uri="{BB962C8B-B14F-4D97-AF65-F5344CB8AC3E}">
        <p14:creationId xmlns:p14="http://schemas.microsoft.com/office/powerpoint/2010/main" xmlns="" val="28675764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xmlns="" id="{CAA5798A-F9A1-4FA2-B15D-8103F1214B0E}"/>
              </a:ext>
            </a:extLst>
          </p:cNvPr>
          <p:cNvSpPr>
            <a:spLocks noGrp="1" noChangeArrowheads="1"/>
          </p:cNvSpPr>
          <p:nvPr>
            <p:ph type="ftr" sz="quarter" idx="3"/>
          </p:nvPr>
        </p:nvSpPr>
        <p:spPr bwMode="auto">
          <a:xfrm>
            <a:off x="3124200" y="6248400"/>
            <a:ext cx="28956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ctr" rtl="0">
              <a:defRPr sz="1200"/>
            </a:lvl1pPr>
          </a:lstStyle>
          <a:p>
            <a:endParaRPr lang="en-US" altLang="en-US"/>
          </a:p>
        </p:txBody>
      </p:sp>
      <p:sp>
        <p:nvSpPr>
          <p:cNvPr id="4099" name="Rectangle 3">
            <a:extLst>
              <a:ext uri="{FF2B5EF4-FFF2-40B4-BE49-F238E27FC236}">
                <a16:creationId xmlns:a16="http://schemas.microsoft.com/office/drawing/2014/main" xmlns="" id="{8BAC58BA-823A-4A19-9B15-7ADCDBC59DC9}"/>
              </a:ext>
            </a:extLst>
          </p:cNvPr>
          <p:cNvSpPr>
            <a:spLocks noGrp="1" noChangeArrowheads="1"/>
          </p:cNvSpPr>
          <p:nvPr>
            <p:ph type="sldNum" sz="quarter" idx="4"/>
          </p:nvPr>
        </p:nvSpPr>
        <p:spPr bwMode="auto">
          <a:xfrm>
            <a:off x="6553200" y="6248400"/>
            <a:ext cx="21336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rtl="0">
              <a:defRPr sz="1200">
                <a:latin typeface="Arial Black" panose="020B0A04020102020204" pitchFamily="34" charset="0"/>
              </a:defRPr>
            </a:lvl1pPr>
          </a:lstStyle>
          <a:p>
            <a:fld id="{5D707BF8-3F95-4E79-AEB9-E71ACAE4E57F}" type="slidenum">
              <a:rPr lang="ar-SA" altLang="en-US"/>
              <a:pPr/>
              <a:t>‹#›</a:t>
            </a:fld>
            <a:endParaRPr lang="en-US" altLang="en-US"/>
          </a:p>
        </p:txBody>
      </p:sp>
      <p:grpSp>
        <p:nvGrpSpPr>
          <p:cNvPr id="4100" name="Group 4">
            <a:extLst>
              <a:ext uri="{FF2B5EF4-FFF2-40B4-BE49-F238E27FC236}">
                <a16:creationId xmlns:a16="http://schemas.microsoft.com/office/drawing/2014/main" xmlns="" id="{D71BF911-B3E6-4E32-9264-0FE688F3C041}"/>
              </a:ext>
            </a:extLst>
          </p:cNvPr>
          <p:cNvGrpSpPr>
            <a:grpSpLocks/>
          </p:cNvGrpSpPr>
          <p:nvPr/>
        </p:nvGrpSpPr>
        <p:grpSpPr bwMode="auto">
          <a:xfrm>
            <a:off x="0" y="0"/>
            <a:ext cx="9144000" cy="546100"/>
            <a:chOff x="0" y="0"/>
            <a:chExt cx="5760" cy="344"/>
          </a:xfrm>
        </p:grpSpPr>
        <p:sp>
          <p:nvSpPr>
            <p:cNvPr id="4101" name="Rectangle 5">
              <a:extLst>
                <a:ext uri="{FF2B5EF4-FFF2-40B4-BE49-F238E27FC236}">
                  <a16:creationId xmlns:a16="http://schemas.microsoft.com/office/drawing/2014/main" xmlns="" id="{5883BE8E-3E6C-4B22-9EA8-ADBBDD49A241}"/>
                </a:ext>
              </a:extLst>
            </p:cNvPr>
            <p:cNvSpPr>
              <a:spLocks noChangeArrowheads="1"/>
            </p:cNvSpPr>
            <p:nvPr/>
          </p:nvSpPr>
          <p:spPr bwMode="auto">
            <a:xfrm>
              <a:off x="0" y="0"/>
              <a:ext cx="180" cy="336"/>
            </a:xfrm>
            <a:prstGeom prst="rect">
              <a:avLst/>
            </a:prstGeom>
            <a:gradFill rotWithShape="0">
              <a:gsLst>
                <a:gs pos="0">
                  <a:schemeClr val="folHlink"/>
                </a:gs>
                <a:gs pos="100000">
                  <a:schemeClr val="bg1"/>
                </a:gs>
              </a:gsLst>
              <a:lin ang="0" scaled="1"/>
            </a:gra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algn="ctr" rtl="0"/>
              <a:endParaRPr lang="en-US" altLang="en-US" sz="2400">
                <a:latin typeface="Times New Roman" panose="02020603050405020304" pitchFamily="18" charset="0"/>
              </a:endParaRPr>
            </a:p>
          </p:txBody>
        </p:sp>
        <p:sp>
          <p:nvSpPr>
            <p:cNvPr id="4102" name="Rectangle 6">
              <a:extLst>
                <a:ext uri="{FF2B5EF4-FFF2-40B4-BE49-F238E27FC236}">
                  <a16:creationId xmlns:a16="http://schemas.microsoft.com/office/drawing/2014/main" xmlns="" id="{E2F47591-0682-402F-BC20-D4432C8EEAB3}"/>
                </a:ext>
              </a:extLst>
            </p:cNvPr>
            <p:cNvSpPr>
              <a:spLocks noChangeArrowheads="1"/>
            </p:cNvSpPr>
            <p:nvPr/>
          </p:nvSpPr>
          <p:spPr bwMode="auto">
            <a:xfrm>
              <a:off x="260" y="85"/>
              <a:ext cx="5500" cy="173"/>
            </a:xfrm>
            <a:prstGeom prst="rect">
              <a:avLst/>
            </a:prstGeom>
            <a:gradFill rotWithShape="0">
              <a:gsLst>
                <a:gs pos="0">
                  <a:schemeClr val="bg2"/>
                </a:gs>
                <a:gs pos="100000">
                  <a:schemeClr val="bg1"/>
                </a:gs>
              </a:gsLst>
              <a:lin ang="0" scaled="1"/>
            </a:gra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pPr algn="l" rtl="0"/>
              <a:endParaRPr lang="en-US" altLang="en-US" sz="2400">
                <a:latin typeface="Times New Roman" panose="02020603050405020304" pitchFamily="18" charset="0"/>
              </a:endParaRPr>
            </a:p>
          </p:txBody>
        </p:sp>
        <p:sp>
          <p:nvSpPr>
            <p:cNvPr id="4103" name="Rectangle 7">
              <a:extLst>
                <a:ext uri="{FF2B5EF4-FFF2-40B4-BE49-F238E27FC236}">
                  <a16:creationId xmlns:a16="http://schemas.microsoft.com/office/drawing/2014/main" xmlns="" id="{A8886BCA-306C-44F6-9BB8-82E02E8EDEAE}"/>
                </a:ext>
              </a:extLst>
            </p:cNvPr>
            <p:cNvSpPr>
              <a:spLocks noChangeArrowheads="1"/>
            </p:cNvSpPr>
            <p:nvPr/>
          </p:nvSpPr>
          <p:spPr bwMode="auto">
            <a:xfrm>
              <a:off x="258" y="85"/>
              <a:ext cx="87" cy="89"/>
            </a:xfrm>
            <a:prstGeom prst="rect">
              <a:avLst/>
            </a:prstGeom>
            <a:solidFill>
              <a:schemeClr val="folHlink"/>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pPr algn="l" rtl="0"/>
              <a:endParaRPr lang="en-US" altLang="en-US">
                <a:solidFill>
                  <a:schemeClr val="hlink"/>
                </a:solidFill>
              </a:endParaRPr>
            </a:p>
          </p:txBody>
        </p:sp>
        <p:sp>
          <p:nvSpPr>
            <p:cNvPr id="4104" name="Rectangle 8">
              <a:extLst>
                <a:ext uri="{FF2B5EF4-FFF2-40B4-BE49-F238E27FC236}">
                  <a16:creationId xmlns:a16="http://schemas.microsoft.com/office/drawing/2014/main" xmlns="" id="{3F7E9D62-95EF-4207-8C36-C2733C16C50E}"/>
                </a:ext>
              </a:extLst>
            </p:cNvPr>
            <p:cNvSpPr>
              <a:spLocks noChangeArrowheads="1"/>
            </p:cNvSpPr>
            <p:nvPr/>
          </p:nvSpPr>
          <p:spPr bwMode="auto">
            <a:xfrm>
              <a:off x="345" y="0"/>
              <a:ext cx="88" cy="87"/>
            </a:xfrm>
            <a:prstGeom prst="rect">
              <a:avLst/>
            </a:prstGeom>
            <a:solidFill>
              <a:schemeClr val="folHlink"/>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pPr algn="l" rtl="0"/>
              <a:endParaRPr lang="en-US" altLang="en-US">
                <a:solidFill>
                  <a:schemeClr val="hlink"/>
                </a:solidFill>
              </a:endParaRPr>
            </a:p>
          </p:txBody>
        </p:sp>
        <p:sp>
          <p:nvSpPr>
            <p:cNvPr id="4105" name="Rectangle 9">
              <a:extLst>
                <a:ext uri="{FF2B5EF4-FFF2-40B4-BE49-F238E27FC236}">
                  <a16:creationId xmlns:a16="http://schemas.microsoft.com/office/drawing/2014/main" xmlns="" id="{25B850DC-289C-4C60-83DA-490AC816DAA8}"/>
                </a:ext>
              </a:extLst>
            </p:cNvPr>
            <p:cNvSpPr>
              <a:spLocks noChangeArrowheads="1"/>
            </p:cNvSpPr>
            <p:nvPr/>
          </p:nvSpPr>
          <p:spPr bwMode="auto">
            <a:xfrm>
              <a:off x="345" y="85"/>
              <a:ext cx="88" cy="89"/>
            </a:xfrm>
            <a:prstGeom prst="rect">
              <a:avLst/>
            </a:prstGeom>
            <a:solidFill>
              <a:schemeClr val="accent2"/>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pPr algn="l" rtl="0"/>
              <a:endParaRPr lang="en-US" altLang="en-US">
                <a:solidFill>
                  <a:schemeClr val="accent2"/>
                </a:solidFill>
              </a:endParaRPr>
            </a:p>
          </p:txBody>
        </p:sp>
        <p:sp>
          <p:nvSpPr>
            <p:cNvPr id="4106" name="Rectangle 10">
              <a:extLst>
                <a:ext uri="{FF2B5EF4-FFF2-40B4-BE49-F238E27FC236}">
                  <a16:creationId xmlns:a16="http://schemas.microsoft.com/office/drawing/2014/main" xmlns="" id="{0C68945B-14F1-43F3-B502-9E74409A3FE4}"/>
                </a:ext>
              </a:extLst>
            </p:cNvPr>
            <p:cNvSpPr>
              <a:spLocks noChangeArrowheads="1"/>
            </p:cNvSpPr>
            <p:nvPr/>
          </p:nvSpPr>
          <p:spPr bwMode="auto">
            <a:xfrm>
              <a:off x="173" y="173"/>
              <a:ext cx="86" cy="87"/>
            </a:xfrm>
            <a:prstGeom prst="rect">
              <a:avLst/>
            </a:prstGeom>
            <a:solidFill>
              <a:schemeClr val="folHlink"/>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pPr algn="l" rtl="0"/>
              <a:endParaRPr lang="en-US" altLang="en-US">
                <a:solidFill>
                  <a:schemeClr val="hlink"/>
                </a:solidFill>
              </a:endParaRPr>
            </a:p>
          </p:txBody>
        </p:sp>
        <p:sp>
          <p:nvSpPr>
            <p:cNvPr id="4107" name="Rectangle 11">
              <a:extLst>
                <a:ext uri="{FF2B5EF4-FFF2-40B4-BE49-F238E27FC236}">
                  <a16:creationId xmlns:a16="http://schemas.microsoft.com/office/drawing/2014/main" xmlns="" id="{07DAC261-AF55-4210-A8A9-69991CD5F4B3}"/>
                </a:ext>
              </a:extLst>
            </p:cNvPr>
            <p:cNvSpPr>
              <a:spLocks noChangeArrowheads="1"/>
            </p:cNvSpPr>
            <p:nvPr/>
          </p:nvSpPr>
          <p:spPr bwMode="auto">
            <a:xfrm>
              <a:off x="83" y="86"/>
              <a:ext cx="89" cy="87"/>
            </a:xfrm>
            <a:prstGeom prst="rect">
              <a:avLst/>
            </a:prstGeom>
            <a:solidFill>
              <a:schemeClr val="bg2"/>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pPr algn="l" rtl="0"/>
              <a:endParaRPr lang="en-US" altLang="en-US" sz="2400">
                <a:latin typeface="Times New Roman" panose="02020603050405020304" pitchFamily="18" charset="0"/>
              </a:endParaRPr>
            </a:p>
          </p:txBody>
        </p:sp>
        <p:sp>
          <p:nvSpPr>
            <p:cNvPr id="4108" name="Rectangle 12">
              <a:extLst>
                <a:ext uri="{FF2B5EF4-FFF2-40B4-BE49-F238E27FC236}">
                  <a16:creationId xmlns:a16="http://schemas.microsoft.com/office/drawing/2014/main" xmlns="" id="{F3232A3C-9F5F-426A-BCBC-514643D9F903}"/>
                </a:ext>
              </a:extLst>
            </p:cNvPr>
            <p:cNvSpPr>
              <a:spLocks noChangeArrowheads="1"/>
            </p:cNvSpPr>
            <p:nvPr/>
          </p:nvSpPr>
          <p:spPr bwMode="auto">
            <a:xfrm>
              <a:off x="258" y="171"/>
              <a:ext cx="87" cy="87"/>
            </a:xfrm>
            <a:prstGeom prst="rect">
              <a:avLst/>
            </a:prstGeom>
            <a:solidFill>
              <a:schemeClr val="accent2"/>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pPr algn="l" rtl="0"/>
              <a:endParaRPr lang="en-US" altLang="en-US">
                <a:solidFill>
                  <a:schemeClr val="accent2"/>
                </a:solidFill>
              </a:endParaRPr>
            </a:p>
          </p:txBody>
        </p:sp>
        <p:sp>
          <p:nvSpPr>
            <p:cNvPr id="4109" name="Rectangle 13">
              <a:extLst>
                <a:ext uri="{FF2B5EF4-FFF2-40B4-BE49-F238E27FC236}">
                  <a16:creationId xmlns:a16="http://schemas.microsoft.com/office/drawing/2014/main" xmlns="" id="{48862E06-CBDE-4D39-A40E-EA23A705A07F}"/>
                </a:ext>
              </a:extLst>
            </p:cNvPr>
            <p:cNvSpPr>
              <a:spLocks noChangeArrowheads="1"/>
            </p:cNvSpPr>
            <p:nvPr/>
          </p:nvSpPr>
          <p:spPr bwMode="auto">
            <a:xfrm>
              <a:off x="173" y="258"/>
              <a:ext cx="86" cy="86"/>
            </a:xfrm>
            <a:prstGeom prst="rect">
              <a:avLst/>
            </a:prstGeom>
            <a:solidFill>
              <a:schemeClr val="accent2"/>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pPr algn="l" rtl="0"/>
              <a:endParaRPr lang="en-US" altLang="en-US">
                <a:solidFill>
                  <a:schemeClr val="accent2"/>
                </a:solidFill>
              </a:endParaRPr>
            </a:p>
          </p:txBody>
        </p:sp>
      </p:grpSp>
      <p:sp>
        <p:nvSpPr>
          <p:cNvPr id="4110" name="Rectangle 14">
            <a:extLst>
              <a:ext uri="{FF2B5EF4-FFF2-40B4-BE49-F238E27FC236}">
                <a16:creationId xmlns:a16="http://schemas.microsoft.com/office/drawing/2014/main" xmlns="" id="{8D33A0AC-32CC-4C86-A632-9A27BEA3818D}"/>
              </a:ext>
            </a:extLst>
          </p:cNvPr>
          <p:cNvSpPr>
            <a:spLocks noGrp="1" noChangeArrowheads="1"/>
          </p:cNvSpPr>
          <p:nvPr>
            <p:ph type="title"/>
          </p:nvPr>
        </p:nvSpPr>
        <p:spPr bwMode="auto">
          <a:xfrm>
            <a:off x="457200" y="457200"/>
            <a:ext cx="8229600" cy="13716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ar-SA" altLang="en-US"/>
              <a:t>انقر لتحرير نمط العنوان الرئيسي</a:t>
            </a:r>
          </a:p>
        </p:txBody>
      </p:sp>
      <p:sp>
        <p:nvSpPr>
          <p:cNvPr id="4111" name="Rectangle 15">
            <a:extLst>
              <a:ext uri="{FF2B5EF4-FFF2-40B4-BE49-F238E27FC236}">
                <a16:creationId xmlns:a16="http://schemas.microsoft.com/office/drawing/2014/main" xmlns="" id="{41231A5C-A221-47BF-B81E-6D7C5FB018C0}"/>
              </a:ext>
            </a:extLst>
          </p:cNvPr>
          <p:cNvSpPr>
            <a:spLocks noGrp="1" noChangeArrowheads="1"/>
          </p:cNvSpPr>
          <p:nvPr>
            <p:ph type="body" idx="1"/>
          </p:nvPr>
        </p:nvSpPr>
        <p:spPr bwMode="auto">
          <a:xfrm>
            <a:off x="457200" y="1981200"/>
            <a:ext cx="8229600" cy="3886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ar-SA" altLang="en-US"/>
              <a:t>انقر لتحرير أنماط النص الرئيسي</a:t>
            </a:r>
          </a:p>
          <a:p>
            <a:pPr lvl="1"/>
            <a:r>
              <a:rPr lang="ar-SA" altLang="en-US"/>
              <a:t>المستوى الثاني</a:t>
            </a:r>
          </a:p>
          <a:p>
            <a:pPr lvl="2"/>
            <a:r>
              <a:rPr lang="ar-SA" altLang="en-US"/>
              <a:t>المستوى الثالث</a:t>
            </a:r>
          </a:p>
          <a:p>
            <a:pPr lvl="3"/>
            <a:r>
              <a:rPr lang="ar-SA" altLang="en-US"/>
              <a:t>المستوى الرابع</a:t>
            </a:r>
          </a:p>
          <a:p>
            <a:pPr lvl="4"/>
            <a:r>
              <a:rPr lang="ar-SA" altLang="en-US"/>
              <a:t>المستوى الخامس</a:t>
            </a:r>
          </a:p>
        </p:txBody>
      </p:sp>
      <p:sp>
        <p:nvSpPr>
          <p:cNvPr id="4112" name="Rectangle 16">
            <a:extLst>
              <a:ext uri="{FF2B5EF4-FFF2-40B4-BE49-F238E27FC236}">
                <a16:creationId xmlns:a16="http://schemas.microsoft.com/office/drawing/2014/main" xmlns="" id="{7BF3297B-38F5-4EE0-A27E-E3693D838EA2}"/>
              </a:ext>
            </a:extLst>
          </p:cNvPr>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l" rtl="0">
              <a:defRPr sz="1200"/>
            </a:lvl1pPr>
          </a:lstStyle>
          <a:p>
            <a:endParaRPr lang="en-US" altLang="en-US"/>
          </a:p>
        </p:txBody>
      </p:sp>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Lst>
  <p:txStyles>
    <p:titleStyle>
      <a:lvl1pPr algn="l" rtl="1" fontAlgn="base">
        <a:spcBef>
          <a:spcPct val="0"/>
        </a:spcBef>
        <a:spcAft>
          <a:spcPct val="0"/>
        </a:spcAft>
        <a:defRPr sz="4400" kern="1200">
          <a:solidFill>
            <a:schemeClr val="tx1"/>
          </a:solidFill>
          <a:latin typeface="+mj-lt"/>
          <a:ea typeface="+mj-ea"/>
          <a:cs typeface="+mj-cs"/>
        </a:defRPr>
      </a:lvl1pPr>
      <a:lvl2pPr algn="l" rtl="1" fontAlgn="base">
        <a:spcBef>
          <a:spcPct val="0"/>
        </a:spcBef>
        <a:spcAft>
          <a:spcPct val="0"/>
        </a:spcAft>
        <a:defRPr sz="4400">
          <a:solidFill>
            <a:schemeClr val="tx1"/>
          </a:solidFill>
          <a:latin typeface="Arial" panose="020B0604020202020204" pitchFamily="34" charset="0"/>
          <a:cs typeface="Arial" panose="020B0604020202020204" pitchFamily="34" charset="0"/>
        </a:defRPr>
      </a:lvl2pPr>
      <a:lvl3pPr algn="l" rtl="1" fontAlgn="base">
        <a:spcBef>
          <a:spcPct val="0"/>
        </a:spcBef>
        <a:spcAft>
          <a:spcPct val="0"/>
        </a:spcAft>
        <a:defRPr sz="4400">
          <a:solidFill>
            <a:schemeClr val="tx1"/>
          </a:solidFill>
          <a:latin typeface="Arial" panose="020B0604020202020204" pitchFamily="34" charset="0"/>
          <a:cs typeface="Arial" panose="020B0604020202020204" pitchFamily="34" charset="0"/>
        </a:defRPr>
      </a:lvl3pPr>
      <a:lvl4pPr algn="l" rtl="1" fontAlgn="base">
        <a:spcBef>
          <a:spcPct val="0"/>
        </a:spcBef>
        <a:spcAft>
          <a:spcPct val="0"/>
        </a:spcAft>
        <a:defRPr sz="4400">
          <a:solidFill>
            <a:schemeClr val="tx1"/>
          </a:solidFill>
          <a:latin typeface="Arial" panose="020B0604020202020204" pitchFamily="34" charset="0"/>
          <a:cs typeface="Arial" panose="020B0604020202020204" pitchFamily="34" charset="0"/>
        </a:defRPr>
      </a:lvl4pPr>
      <a:lvl5pPr algn="l" rtl="1" fontAlgn="base">
        <a:spcBef>
          <a:spcPct val="0"/>
        </a:spcBef>
        <a:spcAft>
          <a:spcPct val="0"/>
        </a:spcAft>
        <a:defRPr sz="4400">
          <a:solidFill>
            <a:schemeClr val="tx1"/>
          </a:solidFill>
          <a:latin typeface="Arial" panose="020B0604020202020204" pitchFamily="34" charset="0"/>
          <a:cs typeface="Arial" panose="020B0604020202020204" pitchFamily="34" charset="0"/>
        </a:defRPr>
      </a:lvl5pPr>
      <a:lvl6pPr marL="457200" algn="l" rtl="1" fontAlgn="base">
        <a:spcBef>
          <a:spcPct val="0"/>
        </a:spcBef>
        <a:spcAft>
          <a:spcPct val="0"/>
        </a:spcAft>
        <a:defRPr sz="4400">
          <a:solidFill>
            <a:schemeClr val="tx1"/>
          </a:solidFill>
          <a:latin typeface="Arial" panose="020B0604020202020204" pitchFamily="34" charset="0"/>
          <a:cs typeface="Arial" panose="020B0604020202020204" pitchFamily="34" charset="0"/>
        </a:defRPr>
      </a:lvl6pPr>
      <a:lvl7pPr marL="914400" algn="l" rtl="1" fontAlgn="base">
        <a:spcBef>
          <a:spcPct val="0"/>
        </a:spcBef>
        <a:spcAft>
          <a:spcPct val="0"/>
        </a:spcAft>
        <a:defRPr sz="4400">
          <a:solidFill>
            <a:schemeClr val="tx1"/>
          </a:solidFill>
          <a:latin typeface="Arial" panose="020B0604020202020204" pitchFamily="34" charset="0"/>
          <a:cs typeface="Arial" panose="020B0604020202020204" pitchFamily="34" charset="0"/>
        </a:defRPr>
      </a:lvl7pPr>
      <a:lvl8pPr marL="1371600" algn="l" rtl="1" fontAlgn="base">
        <a:spcBef>
          <a:spcPct val="0"/>
        </a:spcBef>
        <a:spcAft>
          <a:spcPct val="0"/>
        </a:spcAft>
        <a:defRPr sz="4400">
          <a:solidFill>
            <a:schemeClr val="tx1"/>
          </a:solidFill>
          <a:latin typeface="Arial" panose="020B0604020202020204" pitchFamily="34" charset="0"/>
          <a:cs typeface="Arial" panose="020B0604020202020204" pitchFamily="34" charset="0"/>
        </a:defRPr>
      </a:lvl8pPr>
      <a:lvl9pPr marL="1828800" algn="l" rtl="1" fontAlgn="base">
        <a:spcBef>
          <a:spcPct val="0"/>
        </a:spcBef>
        <a:spcAft>
          <a:spcPct val="0"/>
        </a:spcAft>
        <a:defRPr sz="4400">
          <a:solidFill>
            <a:schemeClr val="tx1"/>
          </a:solidFill>
          <a:latin typeface="Arial" panose="020B0604020202020204" pitchFamily="34" charset="0"/>
          <a:cs typeface="Arial" panose="020B0604020202020204" pitchFamily="34" charset="0"/>
        </a:defRPr>
      </a:lvl9pPr>
    </p:titleStyle>
    <p:bodyStyle>
      <a:lvl1pPr marL="342900" indent="-342900" algn="r" rtl="1" fontAlgn="base">
        <a:spcBef>
          <a:spcPct val="20000"/>
        </a:spcBef>
        <a:spcAft>
          <a:spcPct val="0"/>
        </a:spcAft>
        <a:buClr>
          <a:schemeClr val="bg2"/>
        </a:buClr>
        <a:buSzPct val="75000"/>
        <a:buFont typeface="Wingdings" panose="05000000000000000000" pitchFamily="2" charset="2"/>
        <a:buChar char="n"/>
        <a:defRPr sz="3200" kern="1200">
          <a:solidFill>
            <a:schemeClr val="tx1"/>
          </a:solidFill>
          <a:latin typeface="+mn-lt"/>
          <a:ea typeface="+mn-ea"/>
          <a:cs typeface="+mn-cs"/>
        </a:defRPr>
      </a:lvl1pPr>
      <a:lvl2pPr marL="742950" indent="-285750" algn="r" rtl="1" fontAlgn="base">
        <a:spcBef>
          <a:spcPct val="20000"/>
        </a:spcBef>
        <a:spcAft>
          <a:spcPct val="0"/>
        </a:spcAft>
        <a:buClr>
          <a:schemeClr val="accent2"/>
        </a:buClr>
        <a:buSzPct val="80000"/>
        <a:buFont typeface="Wingdings" panose="05000000000000000000" pitchFamily="2" charset="2"/>
        <a:buChar char="¨"/>
        <a:defRPr sz="2800" kern="1200">
          <a:solidFill>
            <a:schemeClr val="tx1"/>
          </a:solidFill>
          <a:latin typeface="+mn-lt"/>
          <a:ea typeface="+mn-ea"/>
          <a:cs typeface="+mn-cs"/>
        </a:defRPr>
      </a:lvl2pPr>
      <a:lvl3pPr marL="1143000" indent="-228600" algn="r" rtl="1" fontAlgn="base">
        <a:spcBef>
          <a:spcPct val="20000"/>
        </a:spcBef>
        <a:spcAft>
          <a:spcPct val="0"/>
        </a:spcAft>
        <a:buClr>
          <a:schemeClr val="bg2"/>
        </a:buClr>
        <a:buSzPct val="65000"/>
        <a:buFont typeface="Wingdings" panose="05000000000000000000" pitchFamily="2" charset="2"/>
        <a:buChar char="n"/>
        <a:defRPr sz="2400" kern="1200">
          <a:solidFill>
            <a:schemeClr val="tx1"/>
          </a:solidFill>
          <a:latin typeface="+mn-lt"/>
          <a:ea typeface="+mn-ea"/>
          <a:cs typeface="+mn-cs"/>
        </a:defRPr>
      </a:lvl3pPr>
      <a:lvl4pPr marL="1600200" indent="-228600" algn="r" rtl="1" fontAlgn="base">
        <a:spcBef>
          <a:spcPct val="20000"/>
        </a:spcBef>
        <a:spcAft>
          <a:spcPct val="0"/>
        </a:spcAft>
        <a:buClr>
          <a:schemeClr val="accent2"/>
        </a:buClr>
        <a:buSzPct val="70000"/>
        <a:buFont typeface="Wingdings" panose="05000000000000000000" pitchFamily="2" charset="2"/>
        <a:buChar char="¨"/>
        <a:defRPr sz="2000" kern="1200">
          <a:solidFill>
            <a:schemeClr val="tx1"/>
          </a:solidFill>
          <a:latin typeface="+mn-lt"/>
          <a:ea typeface="+mn-ea"/>
          <a:cs typeface="+mn-cs"/>
        </a:defRPr>
      </a:lvl4pPr>
      <a:lvl5pPr marL="2057400" indent="-228600" algn="r" rtl="1" fontAlgn="base">
        <a:spcBef>
          <a:spcPct val="20000"/>
        </a:spcBef>
        <a:spcAft>
          <a:spcPct val="0"/>
        </a:spcAft>
        <a:buClr>
          <a:schemeClr val="bg2"/>
        </a:buClr>
        <a:buFont typeface="Wingdings" panose="05000000000000000000" pitchFamily="2" charset="2"/>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xmlns="" id="{CECB108F-E774-457C-A14F-B23BE3819C2B}"/>
              </a:ext>
            </a:extLst>
          </p:cNvPr>
          <p:cNvSpPr>
            <a:spLocks noGrp="1" noChangeArrowheads="1"/>
          </p:cNvSpPr>
          <p:nvPr>
            <p:ph type="ctrTitle"/>
          </p:nvPr>
        </p:nvSpPr>
        <p:spPr>
          <a:xfrm>
            <a:off x="1676400" y="1676400"/>
            <a:ext cx="7010400" cy="2286000"/>
          </a:xfrm>
        </p:spPr>
        <p:txBody>
          <a:bodyPr/>
          <a:lstStyle/>
          <a:p>
            <a:pPr algn="ctr"/>
            <a:r>
              <a:rPr lang="ar-IQ" altLang="en-US" sz="4400" dirty="0">
                <a:solidFill>
                  <a:schemeClr val="bg1"/>
                </a:solidFill>
                <a:latin typeface="Arial Black" panose="020B0A04020102020204" pitchFamily="34" charset="0"/>
                <a:cs typeface="Arabic Typesetting" panose="03020402040406030203" pitchFamily="66" charset="-78"/>
              </a:rPr>
              <a:t>الجام</a:t>
            </a:r>
            <a:r>
              <a:rPr lang="ar-IQ" altLang="en-US" sz="4400" dirty="0">
                <a:solidFill>
                  <a:schemeClr val="bg1"/>
                </a:solidFill>
                <a:cs typeface="Arabic Typesetting" panose="03020402040406030203" pitchFamily="66" charset="-78"/>
              </a:rPr>
              <a:t>عة </a:t>
            </a:r>
            <a:r>
              <a:rPr lang="ar-IQ" altLang="en-US" sz="4400" dirty="0" err="1">
                <a:solidFill>
                  <a:schemeClr val="bg1"/>
                </a:solidFill>
                <a:cs typeface="Arabic Typesetting" panose="03020402040406030203" pitchFamily="66" charset="-78"/>
              </a:rPr>
              <a:t>المستنصرية </a:t>
            </a:r>
            <a:r>
              <a:rPr lang="ar-IQ" altLang="en-US" sz="4400" dirty="0">
                <a:solidFill>
                  <a:schemeClr val="bg1"/>
                </a:solidFill>
                <a:cs typeface="Arabic Typesetting" panose="03020402040406030203" pitchFamily="66" charset="-78"/>
              </a:rPr>
              <a:t>- الكلية الآداب</a:t>
            </a:r>
            <a:br>
              <a:rPr lang="ar-IQ" altLang="en-US" sz="4400" dirty="0">
                <a:solidFill>
                  <a:schemeClr val="bg1"/>
                </a:solidFill>
                <a:cs typeface="Arabic Typesetting" panose="03020402040406030203" pitchFamily="66" charset="-78"/>
              </a:rPr>
            </a:br>
            <a:r>
              <a:rPr lang="ar-IQ" altLang="en-US" sz="4400" dirty="0">
                <a:solidFill>
                  <a:schemeClr val="bg1"/>
                </a:solidFill>
                <a:cs typeface="Arabic Typesetting" panose="03020402040406030203" pitchFamily="66" charset="-78"/>
              </a:rPr>
              <a:t>قسم الانثروبولوجيا والاجتماع</a:t>
            </a:r>
            <a:br>
              <a:rPr lang="ar-IQ" altLang="en-US" sz="4400" dirty="0">
                <a:solidFill>
                  <a:schemeClr val="bg1"/>
                </a:solidFill>
                <a:cs typeface="Arabic Typesetting" panose="03020402040406030203" pitchFamily="66" charset="-78"/>
              </a:rPr>
            </a:br>
            <a:r>
              <a:rPr lang="ar-IQ" altLang="en-US" sz="4400" dirty="0">
                <a:solidFill>
                  <a:schemeClr val="bg1"/>
                </a:solidFill>
                <a:cs typeface="Arabic Typesetting" panose="03020402040406030203" pitchFamily="66" charset="-78"/>
              </a:rPr>
              <a:t>المرحلة </a:t>
            </a:r>
            <a:r>
              <a:rPr lang="ar-IQ" altLang="en-US" sz="4400" dirty="0" err="1" smtClean="0">
                <a:solidFill>
                  <a:schemeClr val="bg1"/>
                </a:solidFill>
                <a:cs typeface="Arabic Typesetting" panose="03020402040406030203" pitchFamily="66" charset="-78"/>
              </a:rPr>
              <a:t>الثالثة </a:t>
            </a:r>
            <a:r>
              <a:rPr lang="ar-IQ" altLang="en-US" sz="4400" dirty="0" smtClean="0">
                <a:solidFill>
                  <a:schemeClr val="bg1"/>
                </a:solidFill>
                <a:cs typeface="Arabic Typesetting" panose="03020402040406030203" pitchFamily="66" charset="-78"/>
              </a:rPr>
              <a:t>: </a:t>
            </a:r>
            <a:r>
              <a:rPr lang="ar-IQ" altLang="en-US" sz="4400" dirty="0">
                <a:solidFill>
                  <a:schemeClr val="bg1"/>
                </a:solidFill>
                <a:cs typeface="Arabic Typesetting" panose="03020402040406030203" pitchFamily="66" charset="-78"/>
              </a:rPr>
              <a:t>مادة </a:t>
            </a:r>
            <a:r>
              <a:rPr lang="ar-IQ" altLang="en-US" sz="4400" dirty="0" err="1" smtClean="0">
                <a:solidFill>
                  <a:schemeClr val="bg1"/>
                </a:solidFill>
                <a:cs typeface="Arabic Typesetting" panose="03020402040406030203" pitchFamily="66" charset="-78"/>
              </a:rPr>
              <a:t>الانثربولوجيا</a:t>
            </a:r>
            <a:r>
              <a:rPr lang="ar-IQ" altLang="en-US" sz="4400" dirty="0" smtClean="0">
                <a:solidFill>
                  <a:schemeClr val="bg1"/>
                </a:solidFill>
                <a:cs typeface="Arabic Typesetting" panose="03020402040406030203" pitchFamily="66" charset="-78"/>
              </a:rPr>
              <a:t> الرمزية </a:t>
            </a:r>
            <a:endParaRPr lang="en-US" altLang="en-US" sz="4400" dirty="0">
              <a:solidFill>
                <a:schemeClr val="bg1"/>
              </a:solidFill>
              <a:cs typeface="Arabic Typesetting" panose="03020402040406030203" pitchFamily="66" charset="-78"/>
            </a:endParaRPr>
          </a:p>
        </p:txBody>
      </p:sp>
      <p:sp>
        <p:nvSpPr>
          <p:cNvPr id="2053" name="Rectangle 5">
            <a:extLst>
              <a:ext uri="{FF2B5EF4-FFF2-40B4-BE49-F238E27FC236}">
                <a16:creationId xmlns:a16="http://schemas.microsoft.com/office/drawing/2014/main" xmlns="" id="{6416179C-9779-4501-B0E3-4CF610CD8442}"/>
              </a:ext>
            </a:extLst>
          </p:cNvPr>
          <p:cNvSpPr>
            <a:spLocks noChangeArrowheads="1"/>
          </p:cNvSpPr>
          <p:nvPr/>
        </p:nvSpPr>
        <p:spPr bwMode="auto">
          <a:xfrm>
            <a:off x="1676400" y="1676400"/>
            <a:ext cx="7010400" cy="22860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nchor="ctr"/>
          <a:lstStyle>
            <a:lvl1pPr algn="l">
              <a:defRPr sz="5000">
                <a:solidFill>
                  <a:srgbClr val="FFFFFF"/>
                </a:solidFill>
                <a:latin typeface="Arial" panose="020B0604020202020204" pitchFamily="34" charset="0"/>
                <a:cs typeface="Arial" panose="020B0604020202020204" pitchFamily="34" charset="0"/>
              </a:defRPr>
            </a:lvl1pPr>
            <a:lvl2pPr algn="l">
              <a:defRPr sz="5000">
                <a:solidFill>
                  <a:srgbClr val="FFFFFF"/>
                </a:solidFill>
                <a:latin typeface="Arial" panose="020B0604020202020204" pitchFamily="34" charset="0"/>
                <a:cs typeface="Arial" panose="020B0604020202020204" pitchFamily="34" charset="0"/>
              </a:defRPr>
            </a:lvl2pPr>
            <a:lvl3pPr algn="l">
              <a:defRPr sz="5000">
                <a:solidFill>
                  <a:srgbClr val="FFFFFF"/>
                </a:solidFill>
                <a:latin typeface="Arial" panose="020B0604020202020204" pitchFamily="34" charset="0"/>
                <a:cs typeface="Arial" panose="020B0604020202020204" pitchFamily="34" charset="0"/>
              </a:defRPr>
            </a:lvl3pPr>
            <a:lvl4pPr algn="l">
              <a:defRPr sz="5000">
                <a:solidFill>
                  <a:srgbClr val="FFFFFF"/>
                </a:solidFill>
                <a:latin typeface="Arial" panose="020B0604020202020204" pitchFamily="34" charset="0"/>
                <a:cs typeface="Arial" panose="020B0604020202020204" pitchFamily="34" charset="0"/>
              </a:defRPr>
            </a:lvl4pPr>
            <a:lvl5pPr algn="l">
              <a:defRPr sz="5000">
                <a:solidFill>
                  <a:srgbClr val="FFFFFF"/>
                </a:solidFill>
                <a:latin typeface="Arial" panose="020B0604020202020204" pitchFamily="34" charset="0"/>
                <a:cs typeface="Arial" panose="020B0604020202020204" pitchFamily="34" charset="0"/>
              </a:defRPr>
            </a:lvl5pPr>
            <a:lvl6pPr marL="457200" rtl="1" fontAlgn="base">
              <a:spcBef>
                <a:spcPct val="0"/>
              </a:spcBef>
              <a:spcAft>
                <a:spcPct val="0"/>
              </a:spcAft>
              <a:defRPr sz="5000">
                <a:solidFill>
                  <a:srgbClr val="FFFFFF"/>
                </a:solidFill>
                <a:latin typeface="Arial" panose="020B0604020202020204" pitchFamily="34" charset="0"/>
                <a:cs typeface="Arial" panose="020B0604020202020204" pitchFamily="34" charset="0"/>
              </a:defRPr>
            </a:lvl6pPr>
            <a:lvl7pPr marL="914400" rtl="1" fontAlgn="base">
              <a:spcBef>
                <a:spcPct val="0"/>
              </a:spcBef>
              <a:spcAft>
                <a:spcPct val="0"/>
              </a:spcAft>
              <a:defRPr sz="5000">
                <a:solidFill>
                  <a:srgbClr val="FFFFFF"/>
                </a:solidFill>
                <a:latin typeface="Arial" panose="020B0604020202020204" pitchFamily="34" charset="0"/>
                <a:cs typeface="Arial" panose="020B0604020202020204" pitchFamily="34" charset="0"/>
              </a:defRPr>
            </a:lvl7pPr>
            <a:lvl8pPr marL="1371600" rtl="1" fontAlgn="base">
              <a:spcBef>
                <a:spcPct val="0"/>
              </a:spcBef>
              <a:spcAft>
                <a:spcPct val="0"/>
              </a:spcAft>
              <a:defRPr sz="5000">
                <a:solidFill>
                  <a:srgbClr val="FFFFFF"/>
                </a:solidFill>
                <a:latin typeface="Arial" panose="020B0604020202020204" pitchFamily="34" charset="0"/>
                <a:cs typeface="Arial" panose="020B0604020202020204" pitchFamily="34" charset="0"/>
              </a:defRPr>
            </a:lvl8pPr>
            <a:lvl9pPr marL="1828800" rtl="1" fontAlgn="base">
              <a:spcBef>
                <a:spcPct val="0"/>
              </a:spcBef>
              <a:spcAft>
                <a:spcPct val="0"/>
              </a:spcAft>
              <a:defRPr sz="5000">
                <a:solidFill>
                  <a:srgbClr val="FFFFFF"/>
                </a:solidFill>
                <a:latin typeface="Arial" panose="020B0604020202020204" pitchFamily="34" charset="0"/>
                <a:cs typeface="Arial" panose="020B0604020202020204" pitchFamily="34" charset="0"/>
              </a:defRPr>
            </a:lvl9pPr>
          </a:lstStyle>
          <a:p>
            <a:pPr algn="ctr"/>
            <a:endParaRPr lang="en-US" altLang="en-US" sz="4400" dirty="0">
              <a:solidFill>
                <a:schemeClr val="bg1"/>
              </a:solidFill>
              <a:cs typeface="Arabic Typesetting" panose="03020402040406030203" pitchFamily="66" charset="-78"/>
            </a:endParaRPr>
          </a:p>
        </p:txBody>
      </p:sp>
      <p:sp>
        <p:nvSpPr>
          <p:cNvPr id="2054" name="Rectangle 6">
            <a:extLst>
              <a:ext uri="{FF2B5EF4-FFF2-40B4-BE49-F238E27FC236}">
                <a16:creationId xmlns:a16="http://schemas.microsoft.com/office/drawing/2014/main" xmlns="" id="{A615F50A-2EEF-4622-B436-E02921A7FE94}"/>
              </a:ext>
            </a:extLst>
          </p:cNvPr>
          <p:cNvSpPr>
            <a:spLocks noChangeArrowheads="1"/>
          </p:cNvSpPr>
          <p:nvPr/>
        </p:nvSpPr>
        <p:spPr bwMode="auto">
          <a:xfrm>
            <a:off x="685800" y="4343400"/>
            <a:ext cx="8077200" cy="21336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nchor="ctr"/>
          <a:lstStyle>
            <a:lvl1pPr algn="l">
              <a:defRPr sz="5000">
                <a:solidFill>
                  <a:srgbClr val="FFFFFF"/>
                </a:solidFill>
                <a:latin typeface="Arial" panose="020B0604020202020204" pitchFamily="34" charset="0"/>
                <a:cs typeface="Arial" panose="020B0604020202020204" pitchFamily="34" charset="0"/>
              </a:defRPr>
            </a:lvl1pPr>
            <a:lvl2pPr algn="l">
              <a:defRPr sz="5000">
                <a:solidFill>
                  <a:srgbClr val="FFFFFF"/>
                </a:solidFill>
                <a:latin typeface="Arial" panose="020B0604020202020204" pitchFamily="34" charset="0"/>
                <a:cs typeface="Arial" panose="020B0604020202020204" pitchFamily="34" charset="0"/>
              </a:defRPr>
            </a:lvl2pPr>
            <a:lvl3pPr algn="l">
              <a:defRPr sz="5000">
                <a:solidFill>
                  <a:srgbClr val="FFFFFF"/>
                </a:solidFill>
                <a:latin typeface="Arial" panose="020B0604020202020204" pitchFamily="34" charset="0"/>
                <a:cs typeface="Arial" panose="020B0604020202020204" pitchFamily="34" charset="0"/>
              </a:defRPr>
            </a:lvl3pPr>
            <a:lvl4pPr algn="l">
              <a:defRPr sz="5000">
                <a:solidFill>
                  <a:srgbClr val="FFFFFF"/>
                </a:solidFill>
                <a:latin typeface="Arial" panose="020B0604020202020204" pitchFamily="34" charset="0"/>
                <a:cs typeface="Arial" panose="020B0604020202020204" pitchFamily="34" charset="0"/>
              </a:defRPr>
            </a:lvl4pPr>
            <a:lvl5pPr algn="l">
              <a:defRPr sz="5000">
                <a:solidFill>
                  <a:srgbClr val="FFFFFF"/>
                </a:solidFill>
                <a:latin typeface="Arial" panose="020B0604020202020204" pitchFamily="34" charset="0"/>
                <a:cs typeface="Arial" panose="020B0604020202020204" pitchFamily="34" charset="0"/>
              </a:defRPr>
            </a:lvl5pPr>
            <a:lvl6pPr marL="457200" rtl="1" fontAlgn="base">
              <a:spcBef>
                <a:spcPct val="0"/>
              </a:spcBef>
              <a:spcAft>
                <a:spcPct val="0"/>
              </a:spcAft>
              <a:defRPr sz="5000">
                <a:solidFill>
                  <a:srgbClr val="FFFFFF"/>
                </a:solidFill>
                <a:latin typeface="Arial" panose="020B0604020202020204" pitchFamily="34" charset="0"/>
                <a:cs typeface="Arial" panose="020B0604020202020204" pitchFamily="34" charset="0"/>
              </a:defRPr>
            </a:lvl6pPr>
            <a:lvl7pPr marL="914400" rtl="1" fontAlgn="base">
              <a:spcBef>
                <a:spcPct val="0"/>
              </a:spcBef>
              <a:spcAft>
                <a:spcPct val="0"/>
              </a:spcAft>
              <a:defRPr sz="5000">
                <a:solidFill>
                  <a:srgbClr val="FFFFFF"/>
                </a:solidFill>
                <a:latin typeface="Arial" panose="020B0604020202020204" pitchFamily="34" charset="0"/>
                <a:cs typeface="Arial" panose="020B0604020202020204" pitchFamily="34" charset="0"/>
              </a:defRPr>
            </a:lvl7pPr>
            <a:lvl8pPr marL="1371600" rtl="1" fontAlgn="base">
              <a:spcBef>
                <a:spcPct val="0"/>
              </a:spcBef>
              <a:spcAft>
                <a:spcPct val="0"/>
              </a:spcAft>
              <a:defRPr sz="5000">
                <a:solidFill>
                  <a:srgbClr val="FFFFFF"/>
                </a:solidFill>
                <a:latin typeface="Arial" panose="020B0604020202020204" pitchFamily="34" charset="0"/>
                <a:cs typeface="Arial" panose="020B0604020202020204" pitchFamily="34" charset="0"/>
              </a:defRPr>
            </a:lvl8pPr>
            <a:lvl9pPr marL="1828800" rtl="1" fontAlgn="base">
              <a:spcBef>
                <a:spcPct val="0"/>
              </a:spcBef>
              <a:spcAft>
                <a:spcPct val="0"/>
              </a:spcAft>
              <a:defRPr sz="5000">
                <a:solidFill>
                  <a:srgbClr val="FFFFFF"/>
                </a:solidFill>
                <a:latin typeface="Arial" panose="020B0604020202020204" pitchFamily="34" charset="0"/>
                <a:cs typeface="Arial" panose="020B0604020202020204" pitchFamily="34" charset="0"/>
              </a:defRPr>
            </a:lvl9pPr>
          </a:lstStyle>
          <a:p>
            <a:pPr algn="ctr"/>
            <a:r>
              <a:rPr lang="ar-IQ" altLang="en-US" sz="4400" dirty="0" smtClean="0">
                <a:solidFill>
                  <a:schemeClr val="tx1"/>
                </a:solidFill>
                <a:cs typeface="Arabic Typesetting" panose="03020402040406030203" pitchFamily="66" charset="-78"/>
              </a:rPr>
              <a:t>مدرس </a:t>
            </a:r>
            <a:r>
              <a:rPr lang="ar-IQ" altLang="en-US" sz="4400" dirty="0">
                <a:solidFill>
                  <a:schemeClr val="tx1"/>
                </a:solidFill>
                <a:cs typeface="Arabic Typesetting" panose="03020402040406030203" pitchFamily="66" charset="-78"/>
              </a:rPr>
              <a:t>المادة: </a:t>
            </a:r>
            <a:r>
              <a:rPr lang="ar-IQ" altLang="en-US" sz="4400" dirty="0" err="1" smtClean="0">
                <a:solidFill>
                  <a:schemeClr val="tx1"/>
                </a:solidFill>
                <a:cs typeface="Arabic Typesetting" panose="03020402040406030203" pitchFamily="66" charset="-78"/>
              </a:rPr>
              <a:t>م .</a:t>
            </a:r>
            <a:r>
              <a:rPr lang="ar-IQ" altLang="en-US" sz="4400" dirty="0" smtClean="0">
                <a:solidFill>
                  <a:schemeClr val="tx1"/>
                </a:solidFill>
                <a:cs typeface="Arabic Typesetting" panose="03020402040406030203" pitchFamily="66" charset="-78"/>
              </a:rPr>
              <a:t> هدى كريم </a:t>
            </a:r>
            <a:r>
              <a:rPr lang="ar-IQ" altLang="en-US" sz="4400" dirty="0" err="1" smtClean="0">
                <a:solidFill>
                  <a:schemeClr val="tx1"/>
                </a:solidFill>
                <a:cs typeface="Arabic Typesetting" panose="03020402040406030203" pitchFamily="66" charset="-78"/>
              </a:rPr>
              <a:t>مطلك</a:t>
            </a:r>
            <a:r>
              <a:rPr lang="ar-IQ" altLang="en-US" sz="4400" smtClean="0">
                <a:solidFill>
                  <a:schemeClr val="tx1"/>
                </a:solidFill>
                <a:cs typeface="Arabic Typesetting" panose="03020402040406030203" pitchFamily="66" charset="-78"/>
              </a:rPr>
              <a:t> </a:t>
            </a:r>
            <a:r>
              <a:rPr lang="ar-IQ" altLang="en-US" sz="4400" dirty="0">
                <a:solidFill>
                  <a:schemeClr val="tx1"/>
                </a:solidFill>
                <a:cs typeface="Arabic Typesetting" panose="03020402040406030203" pitchFamily="66" charset="-78"/>
              </a:rPr>
              <a:t/>
            </a:r>
            <a:br>
              <a:rPr lang="ar-IQ" altLang="en-US" sz="4400" dirty="0">
                <a:solidFill>
                  <a:schemeClr val="tx1"/>
                </a:solidFill>
                <a:cs typeface="Arabic Typesetting" panose="03020402040406030203" pitchFamily="66" charset="-78"/>
              </a:rPr>
            </a:br>
            <a:r>
              <a:rPr lang="ar-IQ" altLang="en-US" sz="4400" dirty="0">
                <a:solidFill>
                  <a:schemeClr val="tx1"/>
                </a:solidFill>
                <a:cs typeface="Arabic Typesetting" panose="03020402040406030203" pitchFamily="66" charset="-78"/>
              </a:rPr>
              <a:t>تسلسل المحاضرة: 14</a:t>
            </a:r>
            <a:br>
              <a:rPr lang="ar-IQ" altLang="en-US" sz="4400" dirty="0">
                <a:solidFill>
                  <a:schemeClr val="tx1"/>
                </a:solidFill>
                <a:cs typeface="Arabic Typesetting" panose="03020402040406030203" pitchFamily="66" charset="-78"/>
              </a:rPr>
            </a:br>
            <a:r>
              <a:rPr lang="ar-IQ" altLang="en-US" sz="4400" dirty="0">
                <a:solidFill>
                  <a:schemeClr val="tx1"/>
                </a:solidFill>
                <a:cs typeface="Arabic Typesetting" panose="03020402040406030203" pitchFamily="66" charset="-78"/>
              </a:rPr>
              <a:t>أسم المحاضرة: التحليل الاجتماعي</a:t>
            </a:r>
            <a:r>
              <a:rPr lang="ar-IQ" altLang="en-US" b="1" dirty="0">
                <a:solidFill>
                  <a:schemeClr val="tx1"/>
                </a:solidFill>
              </a:rPr>
              <a:t> </a:t>
            </a:r>
            <a:r>
              <a:rPr lang="ar-IQ" altLang="en-US" sz="4400" dirty="0">
                <a:solidFill>
                  <a:schemeClr val="tx1"/>
                </a:solidFill>
                <a:cs typeface="Arabic Typesetting" panose="03020402040406030203" pitchFamily="66" charset="-78"/>
              </a:rPr>
              <a:t>للرموز/ النظرية التفاعلية الرمزية</a:t>
            </a:r>
            <a:endParaRPr lang="en-US" altLang="en-US" sz="4400" dirty="0">
              <a:solidFill>
                <a:schemeClr val="tx1"/>
              </a:solidFill>
              <a:cs typeface="Arabic Typesetting" panose="03020402040406030203" pitchFamily="66" charset="-78"/>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2054"/>
                                        </p:tgtEl>
                                        <p:attrNameLst>
                                          <p:attrName>style.visibility</p:attrName>
                                        </p:attrNameLst>
                                      </p:cBhvr>
                                      <p:to>
                                        <p:strVal val="visible"/>
                                      </p:to>
                                    </p:set>
                                    <p:anim calcmode="lin" valueType="num">
                                      <p:cBhvr>
                                        <p:cTn id="7" dur="1000" fill="hold"/>
                                        <p:tgtEl>
                                          <p:spTgt spid="2054"/>
                                        </p:tgtEl>
                                        <p:attrNameLst>
                                          <p:attrName>ppt_w</p:attrName>
                                        </p:attrNameLst>
                                      </p:cBhvr>
                                      <p:tavLst>
                                        <p:tav tm="0">
                                          <p:val>
                                            <p:strVal val="#ppt_w*0.70"/>
                                          </p:val>
                                        </p:tav>
                                        <p:tav tm="100000">
                                          <p:val>
                                            <p:strVal val="#ppt_w"/>
                                          </p:val>
                                        </p:tav>
                                      </p:tavLst>
                                    </p:anim>
                                    <p:anim calcmode="lin" valueType="num">
                                      <p:cBhvr>
                                        <p:cTn id="8" dur="1000" fill="hold"/>
                                        <p:tgtEl>
                                          <p:spTgt spid="2054"/>
                                        </p:tgtEl>
                                        <p:attrNameLst>
                                          <p:attrName>ppt_h</p:attrName>
                                        </p:attrNameLst>
                                      </p:cBhvr>
                                      <p:tavLst>
                                        <p:tav tm="0">
                                          <p:val>
                                            <p:strVal val="#ppt_h"/>
                                          </p:val>
                                        </p:tav>
                                        <p:tav tm="100000">
                                          <p:val>
                                            <p:strVal val="#ppt_h"/>
                                          </p:val>
                                        </p:tav>
                                      </p:tavLst>
                                    </p:anim>
                                    <p:animEffect transition="in" filter="fade">
                                      <p:cBhvr>
                                        <p:cTn id="9" dur="1000"/>
                                        <p:tgtEl>
                                          <p:spTgt spid="2054"/>
                                        </p:tgtEl>
                                      </p:cBhvr>
                                    </p:animEffect>
                                  </p:childTnLst>
                                </p:cTn>
                              </p:par>
                              <p:par>
                                <p:cTn id="10" presetID="55" presetClass="entr" presetSubtype="0" fill="hold" grpId="0" nodeType="withEffect" nodePh="1">
                                  <p:stCondLst>
                                    <p:cond delay="0"/>
                                  </p:stCondLst>
                                  <p:endCondLst>
                                    <p:cond evt="begin" delay="0">
                                      <p:tn val="10"/>
                                    </p:cond>
                                  </p:endCondLst>
                                  <p:childTnLst>
                                    <p:set>
                                      <p:cBhvr>
                                        <p:cTn id="11" dur="1" fill="hold">
                                          <p:stCondLst>
                                            <p:cond delay="0"/>
                                          </p:stCondLst>
                                        </p:cTn>
                                        <p:tgtEl>
                                          <p:spTgt spid="2053"/>
                                        </p:tgtEl>
                                        <p:attrNameLst>
                                          <p:attrName>style.visibility</p:attrName>
                                        </p:attrNameLst>
                                      </p:cBhvr>
                                      <p:to>
                                        <p:strVal val="visible"/>
                                      </p:to>
                                    </p:set>
                                    <p:anim calcmode="lin" valueType="num">
                                      <p:cBhvr>
                                        <p:cTn id="12" dur="1000" fill="hold"/>
                                        <p:tgtEl>
                                          <p:spTgt spid="2053"/>
                                        </p:tgtEl>
                                        <p:attrNameLst>
                                          <p:attrName>ppt_w</p:attrName>
                                        </p:attrNameLst>
                                      </p:cBhvr>
                                      <p:tavLst>
                                        <p:tav tm="0">
                                          <p:val>
                                            <p:strVal val="#ppt_w*0.70"/>
                                          </p:val>
                                        </p:tav>
                                        <p:tav tm="100000">
                                          <p:val>
                                            <p:strVal val="#ppt_w"/>
                                          </p:val>
                                        </p:tav>
                                      </p:tavLst>
                                    </p:anim>
                                    <p:anim calcmode="lin" valueType="num">
                                      <p:cBhvr>
                                        <p:cTn id="13" dur="1000" fill="hold"/>
                                        <p:tgtEl>
                                          <p:spTgt spid="2053"/>
                                        </p:tgtEl>
                                        <p:attrNameLst>
                                          <p:attrName>ppt_h</p:attrName>
                                        </p:attrNameLst>
                                      </p:cBhvr>
                                      <p:tavLst>
                                        <p:tav tm="0">
                                          <p:val>
                                            <p:strVal val="#ppt_h"/>
                                          </p:val>
                                        </p:tav>
                                        <p:tav tm="100000">
                                          <p:val>
                                            <p:strVal val="#ppt_h"/>
                                          </p:val>
                                        </p:tav>
                                      </p:tavLst>
                                    </p:anim>
                                    <p:animEffect transition="in" filter="fade">
                                      <p:cBhvr>
                                        <p:cTn id="14" dur="1000"/>
                                        <p:tgtEl>
                                          <p:spTgt spid="205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3" grpId="0"/>
      <p:bldP spid="2054"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a:extLst>
              <a:ext uri="{FF2B5EF4-FFF2-40B4-BE49-F238E27FC236}">
                <a16:creationId xmlns:a16="http://schemas.microsoft.com/office/drawing/2014/main" xmlns="" id="{FF0A696F-00C2-45A1-A013-0AB5328BFCD0}"/>
              </a:ext>
            </a:extLst>
          </p:cNvPr>
          <p:cNvSpPr>
            <a:spLocks noGrp="1" noChangeArrowheads="1"/>
          </p:cNvSpPr>
          <p:nvPr>
            <p:ph type="body" idx="1"/>
          </p:nvPr>
        </p:nvSpPr>
        <p:spPr>
          <a:xfrm>
            <a:off x="457200" y="685800"/>
            <a:ext cx="8229600" cy="5257800"/>
          </a:xfrm>
        </p:spPr>
        <p:txBody>
          <a:bodyPr/>
          <a:lstStyle/>
          <a:p>
            <a:pPr algn="justLow">
              <a:lnSpc>
                <a:spcPct val="160000"/>
              </a:lnSpc>
            </a:pPr>
            <a:r>
              <a:rPr lang="ar-IQ" altLang="en-US" sz="1800"/>
              <a:t> </a:t>
            </a:r>
            <a:r>
              <a:rPr lang="ar-IQ" altLang="en-US" sz="2000"/>
              <a:t>تعد النظرية التفاعلية الرمزية مدخل من مداخل العلوم الاجتماعية التي تأثرت في نشأتها بأفكار جورج هربرت ميد، وجون ديوي، ووليم جيمس، وتشارلز بيرس، وكولي، وبالإضافة إلى ذلك تأثرت التفاعلية الرمزية بالمذاهب العلمية البراغماتية، والدارونية والسلوكية بصورة جعلتها تؤكد على الفعل ونتائجه وفوائده ودور الرموز في تحقيق ذلك الفعل.</a:t>
            </a:r>
          </a:p>
          <a:p>
            <a:pPr algn="justLow">
              <a:lnSpc>
                <a:spcPct val="160000"/>
              </a:lnSpc>
            </a:pPr>
            <a:r>
              <a:rPr lang="ar-IQ" altLang="en-US" sz="2000"/>
              <a:t>و</a:t>
            </a:r>
            <a:r>
              <a:rPr lang="ar-SA" altLang="en-US" sz="2000"/>
              <a:t>تشير التفاعلية الرمزية إلى معنى الرموز على اعتبار أنها القدرة التي تمتلكها الكائنات الإنسانية للتعبير عن الأفكار باستخدام الرموز في تعاملاتهم مع بعضهم البعض، ونجد أن استخدام الرموز أمر قائم في كل من التجمعات الحَشَرية مثل تجمعات النمل و النحل، والتجمعات البشرية، إلا أن التعامل بالرموز في التجمعات الحشرية يقوم على أساس التفاعل الغريزي التلقائي، وذلك على عكس التجمعات البشرية التي تستخدم الرموز للتعبير عن شيء له دلالة اجتماعية </a:t>
            </a:r>
            <a:r>
              <a:rPr lang="ar-IQ" altLang="en-US" sz="2000"/>
              <a:t>        </a:t>
            </a:r>
            <a:r>
              <a:rPr lang="ar-SA" altLang="en-US" sz="2000"/>
              <a:t>و تهتم التفاعلية الرمزية بالطريقة التي يختار بها المشاركون في عملية التفاعل </a:t>
            </a:r>
            <a:endParaRPr lang="en-US" altLang="en-US" sz="200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7171">
                                            <p:txEl>
                                              <p:pRg st="0" end="0"/>
                                            </p:txEl>
                                          </p:spTgt>
                                        </p:tgtEl>
                                        <p:attrNameLst>
                                          <p:attrName>style.visibility</p:attrName>
                                        </p:attrNameLst>
                                      </p:cBhvr>
                                      <p:to>
                                        <p:strVal val="visible"/>
                                      </p:to>
                                    </p:set>
                                    <p:animEffect transition="in" filter="box(in)">
                                      <p:cBhvr>
                                        <p:cTn id="7" dur="500"/>
                                        <p:tgtEl>
                                          <p:spTgt spid="7171">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7171">
                                            <p:txEl>
                                              <p:pRg st="1" end="1"/>
                                            </p:txEl>
                                          </p:spTgt>
                                        </p:tgtEl>
                                        <p:attrNameLst>
                                          <p:attrName>style.visibility</p:attrName>
                                        </p:attrNameLst>
                                      </p:cBhvr>
                                      <p:to>
                                        <p:strVal val="visible"/>
                                      </p:to>
                                    </p:set>
                                    <p:animEffect transition="in" filter="box(in)">
                                      <p:cBhvr>
                                        <p:cTn id="12" dur="500"/>
                                        <p:tgtEl>
                                          <p:spTgt spid="7171">
                                            <p:txEl>
                                              <p:pRg st="1" end="1"/>
                                            </p:txEl>
                                          </p:spTgt>
                                        </p:tgtEl>
                                      </p:cBhvr>
                                    </p:animEffect>
                                  </p:childTnLst>
                                </p:cTn>
                              </p:par>
                              <p:par>
                                <p:cTn id="13" presetID="55" presetClass="entr" presetSubtype="0" fill="hold" grpId="1" nodeType="withEffect">
                                  <p:stCondLst>
                                    <p:cond delay="0"/>
                                  </p:stCondLst>
                                  <p:childTnLst>
                                    <p:set>
                                      <p:cBhvr>
                                        <p:cTn id="14" dur="1" fill="hold">
                                          <p:stCondLst>
                                            <p:cond delay="0"/>
                                          </p:stCondLst>
                                        </p:cTn>
                                        <p:tgtEl>
                                          <p:spTgt spid="7171">
                                            <p:txEl>
                                              <p:pRg st="0" end="0"/>
                                            </p:txEl>
                                          </p:spTgt>
                                        </p:tgtEl>
                                        <p:attrNameLst>
                                          <p:attrName>style.visibility</p:attrName>
                                        </p:attrNameLst>
                                      </p:cBhvr>
                                      <p:to>
                                        <p:strVal val="visible"/>
                                      </p:to>
                                    </p:set>
                                    <p:anim calcmode="lin" valueType="num">
                                      <p:cBhvr>
                                        <p:cTn id="15" dur="1000" fill="hold"/>
                                        <p:tgtEl>
                                          <p:spTgt spid="7171">
                                            <p:txEl>
                                              <p:pRg st="0" end="0"/>
                                            </p:txEl>
                                          </p:spTgt>
                                        </p:tgtEl>
                                        <p:attrNameLst>
                                          <p:attrName>ppt_w</p:attrName>
                                        </p:attrNameLst>
                                      </p:cBhvr>
                                      <p:tavLst>
                                        <p:tav tm="0">
                                          <p:val>
                                            <p:strVal val="#ppt_w*0.70"/>
                                          </p:val>
                                        </p:tav>
                                        <p:tav tm="100000">
                                          <p:val>
                                            <p:strVal val="#ppt_w"/>
                                          </p:val>
                                        </p:tav>
                                      </p:tavLst>
                                    </p:anim>
                                    <p:anim calcmode="lin" valueType="num">
                                      <p:cBhvr>
                                        <p:cTn id="16" dur="1000" fill="hold"/>
                                        <p:tgtEl>
                                          <p:spTgt spid="7171">
                                            <p:txEl>
                                              <p:pRg st="0" end="0"/>
                                            </p:txEl>
                                          </p:spTgt>
                                        </p:tgtEl>
                                        <p:attrNameLst>
                                          <p:attrName>ppt_h</p:attrName>
                                        </p:attrNameLst>
                                      </p:cBhvr>
                                      <p:tavLst>
                                        <p:tav tm="0">
                                          <p:val>
                                            <p:strVal val="#ppt_h"/>
                                          </p:val>
                                        </p:tav>
                                        <p:tav tm="100000">
                                          <p:val>
                                            <p:strVal val="#ppt_h"/>
                                          </p:val>
                                        </p:tav>
                                      </p:tavLst>
                                    </p:anim>
                                    <p:animEffect transition="in" filter="fade">
                                      <p:cBhvr>
                                        <p:cTn id="17" dur="1000"/>
                                        <p:tgtEl>
                                          <p:spTgt spid="7171">
                                            <p:txEl>
                                              <p:pRg st="0" end="0"/>
                                            </p:txEl>
                                          </p:spTgt>
                                        </p:tgtEl>
                                      </p:cBhvr>
                                    </p:animEffect>
                                  </p:childTnLst>
                                </p:cTn>
                              </p:par>
                              <p:par>
                                <p:cTn id="18" presetID="55" presetClass="entr" presetSubtype="0" fill="hold" grpId="1" nodeType="withEffect">
                                  <p:stCondLst>
                                    <p:cond delay="0"/>
                                  </p:stCondLst>
                                  <p:childTnLst>
                                    <p:set>
                                      <p:cBhvr>
                                        <p:cTn id="19" dur="1" fill="hold">
                                          <p:stCondLst>
                                            <p:cond delay="0"/>
                                          </p:stCondLst>
                                        </p:cTn>
                                        <p:tgtEl>
                                          <p:spTgt spid="7171">
                                            <p:txEl>
                                              <p:pRg st="1" end="1"/>
                                            </p:txEl>
                                          </p:spTgt>
                                        </p:tgtEl>
                                        <p:attrNameLst>
                                          <p:attrName>style.visibility</p:attrName>
                                        </p:attrNameLst>
                                      </p:cBhvr>
                                      <p:to>
                                        <p:strVal val="visible"/>
                                      </p:to>
                                    </p:set>
                                    <p:anim calcmode="lin" valueType="num">
                                      <p:cBhvr>
                                        <p:cTn id="20" dur="1000" fill="hold"/>
                                        <p:tgtEl>
                                          <p:spTgt spid="7171">
                                            <p:txEl>
                                              <p:pRg st="1" end="1"/>
                                            </p:txEl>
                                          </p:spTgt>
                                        </p:tgtEl>
                                        <p:attrNameLst>
                                          <p:attrName>ppt_w</p:attrName>
                                        </p:attrNameLst>
                                      </p:cBhvr>
                                      <p:tavLst>
                                        <p:tav tm="0">
                                          <p:val>
                                            <p:strVal val="#ppt_w*0.70"/>
                                          </p:val>
                                        </p:tav>
                                        <p:tav tm="100000">
                                          <p:val>
                                            <p:strVal val="#ppt_w"/>
                                          </p:val>
                                        </p:tav>
                                      </p:tavLst>
                                    </p:anim>
                                    <p:anim calcmode="lin" valueType="num">
                                      <p:cBhvr>
                                        <p:cTn id="21" dur="1000" fill="hold"/>
                                        <p:tgtEl>
                                          <p:spTgt spid="7171">
                                            <p:txEl>
                                              <p:pRg st="1" end="1"/>
                                            </p:txEl>
                                          </p:spTgt>
                                        </p:tgtEl>
                                        <p:attrNameLst>
                                          <p:attrName>ppt_h</p:attrName>
                                        </p:attrNameLst>
                                      </p:cBhvr>
                                      <p:tavLst>
                                        <p:tav tm="0">
                                          <p:val>
                                            <p:strVal val="#ppt_h"/>
                                          </p:val>
                                        </p:tav>
                                        <p:tav tm="100000">
                                          <p:val>
                                            <p:strVal val="#ppt_h"/>
                                          </p:val>
                                        </p:tav>
                                      </p:tavLst>
                                    </p:anim>
                                    <p:animEffect transition="in" filter="fade">
                                      <p:cBhvr>
                                        <p:cTn id="22" dur="1000"/>
                                        <p:tgtEl>
                                          <p:spTgt spid="7171">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1" grpId="0" build="p"/>
      <p:bldP spid="7171" grpId="1"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a:extLst>
              <a:ext uri="{FF2B5EF4-FFF2-40B4-BE49-F238E27FC236}">
                <a16:creationId xmlns:a16="http://schemas.microsoft.com/office/drawing/2014/main" xmlns="" id="{189012F9-49C3-4323-9B87-E2C7E9F6D95B}"/>
              </a:ext>
            </a:extLst>
          </p:cNvPr>
          <p:cNvSpPr>
            <a:spLocks noGrp="1" noChangeArrowheads="1"/>
          </p:cNvSpPr>
          <p:nvPr>
            <p:ph type="body" idx="1"/>
          </p:nvPr>
        </p:nvSpPr>
        <p:spPr>
          <a:xfrm>
            <a:off x="533400" y="685800"/>
            <a:ext cx="8229600" cy="5791200"/>
          </a:xfrm>
        </p:spPr>
        <p:txBody>
          <a:bodyPr/>
          <a:lstStyle/>
          <a:p>
            <a:pPr algn="just">
              <a:lnSpc>
                <a:spcPct val="160000"/>
              </a:lnSpc>
            </a:pPr>
            <a:r>
              <a:rPr lang="ar-SA" altLang="en-US" sz="2400"/>
              <a:t>الاجتماعي لمعاني الرموز ويتفقون على هذه المعاني. ويشير مفهوم الرموز إلى الأشياء التي ترمز إلى شيء آخر، أو يكون لها معانٍ أعمق من الجانب السطحي للرمز، ويتم تحديد معنى الرموز عن طريق الاتفاق بين أعضاء الجماعة، إذ يتعلم الأطفال التمييز بين كلًّا من رجل الشرطة و سائق الباص و لاعب كرة القدم عن طريق نوعية الملابس التي يرتدونها وقد ينظر أحد أفراد مجتمع آخر لهذه الملابس على اعتبار أنها مجرد ملابس فقط، ونجد أن هؤلاء الذين تعلموا ما ترمز إليه هذه الملابس يمكنهم تحديد العمل الذي يؤديه كل من يرتدي نوعاً معيناً من هذه الملابس و بالتالي يمكنهم التفاعل بسهولة مع كل منهم.</a:t>
            </a:r>
            <a:r>
              <a:rPr lang="ar-IQ" altLang="en-US" sz="2400"/>
              <a:t> ولقد كان لإسهام جورج هربرت ميد خاصة في مجال دراسة دور الرموز في الفعل الاجتماعي عظيم الأثر في تطوير المداخل </a:t>
            </a:r>
            <a:endParaRPr lang="en-US" altLang="en-US" sz="240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8195">
                                            <p:txEl>
                                              <p:pRg st="0" end="0"/>
                                            </p:txEl>
                                          </p:spTgt>
                                        </p:tgtEl>
                                        <p:attrNameLst>
                                          <p:attrName>style.visibility</p:attrName>
                                        </p:attrNameLst>
                                      </p:cBhvr>
                                      <p:to>
                                        <p:strVal val="visible"/>
                                      </p:to>
                                    </p:set>
                                    <p:anim calcmode="lin" valueType="num">
                                      <p:cBhvr>
                                        <p:cTn id="7" dur="1000" fill="hold"/>
                                        <p:tgtEl>
                                          <p:spTgt spid="8195">
                                            <p:txEl>
                                              <p:pRg st="0" end="0"/>
                                            </p:txEl>
                                          </p:spTgt>
                                        </p:tgtEl>
                                        <p:attrNameLst>
                                          <p:attrName>ppt_w</p:attrName>
                                        </p:attrNameLst>
                                      </p:cBhvr>
                                      <p:tavLst>
                                        <p:tav tm="0">
                                          <p:val>
                                            <p:strVal val="#ppt_w*0.70"/>
                                          </p:val>
                                        </p:tav>
                                        <p:tav tm="100000">
                                          <p:val>
                                            <p:strVal val="#ppt_w"/>
                                          </p:val>
                                        </p:tav>
                                      </p:tavLst>
                                    </p:anim>
                                    <p:anim calcmode="lin" valueType="num">
                                      <p:cBhvr>
                                        <p:cTn id="8" dur="1000" fill="hold"/>
                                        <p:tgtEl>
                                          <p:spTgt spid="8195">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819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5"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a:extLst>
              <a:ext uri="{FF2B5EF4-FFF2-40B4-BE49-F238E27FC236}">
                <a16:creationId xmlns:a16="http://schemas.microsoft.com/office/drawing/2014/main" xmlns="" id="{1DA0CE71-4A70-4306-8595-61735789E608}"/>
              </a:ext>
            </a:extLst>
          </p:cNvPr>
          <p:cNvSpPr>
            <a:spLocks noGrp="1" noChangeArrowheads="1"/>
          </p:cNvSpPr>
          <p:nvPr>
            <p:ph type="body" idx="1"/>
          </p:nvPr>
        </p:nvSpPr>
        <p:spPr>
          <a:xfrm>
            <a:off x="457200" y="685800"/>
            <a:ext cx="8229600" cy="5715000"/>
          </a:xfrm>
        </p:spPr>
        <p:txBody>
          <a:bodyPr/>
          <a:lstStyle/>
          <a:p>
            <a:pPr algn="just">
              <a:lnSpc>
                <a:spcPct val="160000"/>
              </a:lnSpc>
            </a:pPr>
            <a:r>
              <a:rPr lang="ar-IQ" altLang="en-US" sz="2400"/>
              <a:t> الاجتماعية التي اهتمت بالتحليل الرمزي للتفاعل الاجتماعي التي تبلورت فيما بعد من خلال اعمال هربرت بلومر الذي كان له الفضل في تعميق وترسيخ التفاعلية الرمزية، وطبقاً لآراء ميد فان الرمز يؤلف جزءاً جوهرياً من الفعل الاجتماعي، إذ خلال الرموز تأتي الاستجابات التي تستدعي بدورها اتجاهات معينة لدى الأشخاص. فما يؤلفه معنى محدداً لدى شخص ما يصبح في نفس الوقت رمزاً يستدعي رد فعل من قبل شخص آخر يدخل مع الشخص الأول في تفاعل اجتماعي.</a:t>
            </a:r>
            <a:endParaRPr lang="en-US" altLang="en-US" sz="240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9219">
                                            <p:txEl>
                                              <p:pRg st="0" end="0"/>
                                            </p:txEl>
                                          </p:spTgt>
                                        </p:tgtEl>
                                        <p:attrNameLst>
                                          <p:attrName>style.visibility</p:attrName>
                                        </p:attrNameLst>
                                      </p:cBhvr>
                                      <p:to>
                                        <p:strVal val="visible"/>
                                      </p:to>
                                    </p:set>
                                    <p:anim calcmode="lin" valueType="num">
                                      <p:cBhvr>
                                        <p:cTn id="7" dur="1000" fill="hold"/>
                                        <p:tgtEl>
                                          <p:spTgt spid="9219">
                                            <p:txEl>
                                              <p:pRg st="0" end="0"/>
                                            </p:txEl>
                                          </p:spTgt>
                                        </p:tgtEl>
                                        <p:attrNameLst>
                                          <p:attrName>ppt_w</p:attrName>
                                        </p:attrNameLst>
                                      </p:cBhvr>
                                      <p:tavLst>
                                        <p:tav tm="0">
                                          <p:val>
                                            <p:strVal val="#ppt_w*0.70"/>
                                          </p:val>
                                        </p:tav>
                                        <p:tav tm="100000">
                                          <p:val>
                                            <p:strVal val="#ppt_w"/>
                                          </p:val>
                                        </p:tav>
                                      </p:tavLst>
                                    </p:anim>
                                    <p:anim calcmode="lin" valueType="num">
                                      <p:cBhvr>
                                        <p:cTn id="8" dur="1000" fill="hold"/>
                                        <p:tgtEl>
                                          <p:spTgt spid="9219">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9219">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19"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3">
            <a:extLst>
              <a:ext uri="{FF2B5EF4-FFF2-40B4-BE49-F238E27FC236}">
                <a16:creationId xmlns:a16="http://schemas.microsoft.com/office/drawing/2014/main" xmlns="" id="{10796772-312F-49E7-8CB3-244CC8622F13}"/>
              </a:ext>
            </a:extLst>
          </p:cNvPr>
          <p:cNvSpPr>
            <a:spLocks noGrp="1" noChangeArrowheads="1"/>
          </p:cNvSpPr>
          <p:nvPr>
            <p:ph type="body" idx="1"/>
          </p:nvPr>
        </p:nvSpPr>
        <p:spPr>
          <a:xfrm>
            <a:off x="457200" y="762000"/>
            <a:ext cx="8229600" cy="5486400"/>
          </a:xfrm>
        </p:spPr>
        <p:txBody>
          <a:bodyPr/>
          <a:lstStyle/>
          <a:p>
            <a:pPr algn="just">
              <a:lnSpc>
                <a:spcPct val="140000"/>
              </a:lnSpc>
              <a:buFont typeface="Wingdings" panose="05000000000000000000" pitchFamily="2" charset="2"/>
              <a:buNone/>
            </a:pPr>
            <a:r>
              <a:rPr lang="ar-IQ" altLang="en-US" sz="2400"/>
              <a:t>    والرمز طبقاً لاستخدام أصحاب التفاعلية الرمزية هي نوع من الموضوعات الاجتماعية، إذ أن بعض الموضوعات الاجتماعية تعد رموزاً والبعض الاخر ليس كذلك. ومثل سائر الموضوعات الاجتماعية تستخدم الرموز وتعرف طبقاً للاستخدامات والوظائف التي تؤديها. وعلى هذا الأساس فإن الرموز هي موضوعات اجتماعية تستخدم كي تمثل أو تصور أو تحل محل شيء ما على أساس من الاتفاق بين الناس. فالبرق عند بعض المجتمعات على سبيل المثال يمثل رمزاً مشيراً إلى غضب الله، كما أن التلويح بأصبعي السبابة والوسطى منفرجين هو فعل رمزي يدل على النصر. ولهذا نحن قادرون على أن نخبر الآخرين من نحن وفيما نفكر وماذا نشعر من خلال الرموز المتفق عليها. فاستخدام الرموز في الاتصال يجعلها أداة فاعلة في عملية التفاعل الاجتماعي.</a:t>
            </a:r>
            <a:endParaRPr lang="en-US" altLang="en-US" sz="240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10243">
                                            <p:txEl>
                                              <p:pRg st="0" end="0"/>
                                            </p:txEl>
                                          </p:spTgt>
                                        </p:tgtEl>
                                        <p:attrNameLst>
                                          <p:attrName>style.visibility</p:attrName>
                                        </p:attrNameLst>
                                      </p:cBhvr>
                                      <p:to>
                                        <p:strVal val="visible"/>
                                      </p:to>
                                    </p:set>
                                    <p:anim calcmode="lin" valueType="num">
                                      <p:cBhvr>
                                        <p:cTn id="7" dur="1000" fill="hold"/>
                                        <p:tgtEl>
                                          <p:spTgt spid="10243">
                                            <p:txEl>
                                              <p:pRg st="0" end="0"/>
                                            </p:txEl>
                                          </p:spTgt>
                                        </p:tgtEl>
                                        <p:attrNameLst>
                                          <p:attrName>ppt_w</p:attrName>
                                        </p:attrNameLst>
                                      </p:cBhvr>
                                      <p:tavLst>
                                        <p:tav tm="0">
                                          <p:val>
                                            <p:strVal val="#ppt_w*0.70"/>
                                          </p:val>
                                        </p:tav>
                                        <p:tav tm="100000">
                                          <p:val>
                                            <p:strVal val="#ppt_w"/>
                                          </p:val>
                                        </p:tav>
                                      </p:tavLst>
                                    </p:anim>
                                    <p:anim calcmode="lin" valueType="num">
                                      <p:cBhvr>
                                        <p:cTn id="8" dur="1000" fill="hold"/>
                                        <p:tgtEl>
                                          <p:spTgt spid="10243">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1024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3" grpId="0" uiExpand="1" build="p"/>
    </p:bldLst>
  </p:timing>
</p:sld>
</file>

<file path=ppt/theme/theme1.xml><?xml version="1.0" encoding="utf-8"?>
<a:theme xmlns:a="http://schemas.openxmlformats.org/drawingml/2006/main" name="Pixel">
  <a:themeElements>
    <a:clrScheme name="Pixel 12">
      <a:dk1>
        <a:srgbClr val="000000"/>
      </a:dk1>
      <a:lt1>
        <a:srgbClr val="FFFFFF"/>
      </a:lt1>
      <a:dk2>
        <a:srgbClr val="000000"/>
      </a:dk2>
      <a:lt2>
        <a:srgbClr val="00007D"/>
      </a:lt2>
      <a:accent1>
        <a:srgbClr val="9999FF"/>
      </a:accent1>
      <a:accent2>
        <a:srgbClr val="9999CC"/>
      </a:accent2>
      <a:accent3>
        <a:srgbClr val="FFFFFF"/>
      </a:accent3>
      <a:accent4>
        <a:srgbClr val="000000"/>
      </a:accent4>
      <a:accent5>
        <a:srgbClr val="CACAFF"/>
      </a:accent5>
      <a:accent6>
        <a:srgbClr val="8A8AB9"/>
      </a:accent6>
      <a:hlink>
        <a:srgbClr val="666699"/>
      </a:hlink>
      <a:folHlink>
        <a:srgbClr val="CCCCE6"/>
      </a:folHlink>
    </a:clrScheme>
    <a:fontScheme name="Pixel">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xmlns="">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r" defTabSz="914400" rtl="1" eaLnBrk="1" fontAlgn="base" latinLnBrk="0" hangingPunct="1">
          <a:lnSpc>
            <a:spcPct val="100000"/>
          </a:lnSpc>
          <a:spcBef>
            <a:spcPct val="0"/>
          </a:spcBef>
          <a:spcAft>
            <a:spcPct val="0"/>
          </a:spcAft>
          <a:buClrTx/>
          <a:buSzTx/>
          <a:buFontTx/>
          <a:buNone/>
          <a:tabLst/>
          <a:defRPr kumimoji="0" lang="ar-SA" altLang="en-US" sz="1800" b="0" i="0" u="none" strike="noStrike" cap="none" normalizeH="0" baseline="0" smtClean="0">
            <a:ln>
              <a:noFill/>
            </a:ln>
            <a:solidFill>
              <a:schemeClr val="tx1"/>
            </a:solidFill>
            <a:effectLst/>
            <a:latin typeface="Arial" panose="020B0604020202020204" pitchFamily="34" charset="0"/>
            <a:cs typeface="Arial" panose="020B0604020202020204"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xmlns="">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r" defTabSz="914400" rtl="1" eaLnBrk="1" fontAlgn="base" latinLnBrk="0" hangingPunct="1">
          <a:lnSpc>
            <a:spcPct val="100000"/>
          </a:lnSpc>
          <a:spcBef>
            <a:spcPct val="0"/>
          </a:spcBef>
          <a:spcAft>
            <a:spcPct val="0"/>
          </a:spcAft>
          <a:buClrTx/>
          <a:buSzTx/>
          <a:buFontTx/>
          <a:buNone/>
          <a:tabLst/>
          <a:defRPr kumimoji="0" lang="ar-SA" altLang="en-US" sz="1800" b="0" i="0" u="none" strike="noStrike" cap="none" normalizeH="0" baseline="0" smtClean="0">
            <a:ln>
              <a:noFill/>
            </a:ln>
            <a:solidFill>
              <a:schemeClr val="tx1"/>
            </a:solidFill>
            <a:effectLst/>
            <a:latin typeface="Arial" panose="020B0604020202020204" pitchFamily="34" charset="0"/>
            <a:cs typeface="Arial" panose="020B0604020202020204" pitchFamily="34" charset="0"/>
          </a:defRPr>
        </a:defPPr>
      </a:lstStyle>
    </a:lnDef>
  </a:objectDefaults>
  <a:extraClrSchemeLst>
    <a:extraClrScheme>
      <a:clrScheme name="Pixel 1">
        <a:dk1>
          <a:srgbClr val="0066FF"/>
        </a:dk1>
        <a:lt1>
          <a:srgbClr val="FFFFFF"/>
        </a:lt1>
        <a:dk2>
          <a:srgbClr val="000066"/>
        </a:dk2>
        <a:lt2>
          <a:srgbClr val="FFFFFF"/>
        </a:lt2>
        <a:accent1>
          <a:srgbClr val="6699FF"/>
        </a:accent1>
        <a:accent2>
          <a:srgbClr val="3333FF"/>
        </a:accent2>
        <a:accent3>
          <a:srgbClr val="AAAAB8"/>
        </a:accent3>
        <a:accent4>
          <a:srgbClr val="DADADA"/>
        </a:accent4>
        <a:accent5>
          <a:srgbClr val="B8CAFF"/>
        </a:accent5>
        <a:accent6>
          <a:srgbClr val="2D2DE7"/>
        </a:accent6>
        <a:hlink>
          <a:srgbClr val="FFCC00"/>
        </a:hlink>
        <a:folHlink>
          <a:srgbClr val="0000CC"/>
        </a:folHlink>
      </a:clrScheme>
      <a:clrMap bg1="dk2" tx1="lt1" bg2="dk1" tx2="lt2" accent1="accent1" accent2="accent2" accent3="accent3" accent4="accent4" accent5="accent5" accent6="accent6" hlink="hlink" folHlink="folHlink"/>
    </a:extraClrScheme>
    <a:extraClrScheme>
      <a:clrScheme name="Pixel 2">
        <a:dk1>
          <a:srgbClr val="009999"/>
        </a:dk1>
        <a:lt1>
          <a:srgbClr val="FFFFFF"/>
        </a:lt1>
        <a:dk2>
          <a:srgbClr val="334B49"/>
        </a:dk2>
        <a:lt2>
          <a:srgbClr val="FFFFFF"/>
        </a:lt2>
        <a:accent1>
          <a:srgbClr val="33CCCC"/>
        </a:accent1>
        <a:accent2>
          <a:srgbClr val="008080"/>
        </a:accent2>
        <a:accent3>
          <a:srgbClr val="ADB1B1"/>
        </a:accent3>
        <a:accent4>
          <a:srgbClr val="DADADA"/>
        </a:accent4>
        <a:accent5>
          <a:srgbClr val="ADE2E2"/>
        </a:accent5>
        <a:accent6>
          <a:srgbClr val="007373"/>
        </a:accent6>
        <a:hlink>
          <a:srgbClr val="FFCC00"/>
        </a:hlink>
        <a:folHlink>
          <a:srgbClr val="006666"/>
        </a:folHlink>
      </a:clrScheme>
      <a:clrMap bg1="dk2" tx1="lt1" bg2="dk1" tx2="lt2" accent1="accent1" accent2="accent2" accent3="accent3" accent4="accent4" accent5="accent5" accent6="accent6" hlink="hlink" folHlink="folHlink"/>
    </a:extraClrScheme>
    <a:extraClrScheme>
      <a:clrScheme name="Pixel 3">
        <a:dk1>
          <a:srgbClr val="006699"/>
        </a:dk1>
        <a:lt1>
          <a:srgbClr val="FFFFFF"/>
        </a:lt1>
        <a:dk2>
          <a:srgbClr val="333399"/>
        </a:dk2>
        <a:lt2>
          <a:srgbClr val="FFFFFF"/>
        </a:lt2>
        <a:accent1>
          <a:srgbClr val="0099CC"/>
        </a:accent1>
        <a:accent2>
          <a:srgbClr val="0386AF"/>
        </a:accent2>
        <a:accent3>
          <a:srgbClr val="ADADCA"/>
        </a:accent3>
        <a:accent4>
          <a:srgbClr val="DADADA"/>
        </a:accent4>
        <a:accent5>
          <a:srgbClr val="AACAE2"/>
        </a:accent5>
        <a:accent6>
          <a:srgbClr val="02799E"/>
        </a:accent6>
        <a:hlink>
          <a:srgbClr val="FFCC00"/>
        </a:hlink>
        <a:folHlink>
          <a:srgbClr val="6699FF"/>
        </a:folHlink>
      </a:clrScheme>
      <a:clrMap bg1="dk2" tx1="lt1" bg2="dk1" tx2="lt2" accent1="accent1" accent2="accent2" accent3="accent3" accent4="accent4" accent5="accent5" accent6="accent6" hlink="hlink" folHlink="folHlink"/>
    </a:extraClrScheme>
    <a:extraClrScheme>
      <a:clrScheme name="Pixel 4">
        <a:dk1>
          <a:srgbClr val="008080"/>
        </a:dk1>
        <a:lt1>
          <a:srgbClr val="FFFFFF"/>
        </a:lt1>
        <a:dk2>
          <a:srgbClr val="2F978D"/>
        </a:dk2>
        <a:lt2>
          <a:srgbClr val="FFFFFF"/>
        </a:lt2>
        <a:accent1>
          <a:srgbClr val="0099FF"/>
        </a:accent1>
        <a:accent2>
          <a:srgbClr val="009999"/>
        </a:accent2>
        <a:accent3>
          <a:srgbClr val="ADC9C5"/>
        </a:accent3>
        <a:accent4>
          <a:srgbClr val="DADADA"/>
        </a:accent4>
        <a:accent5>
          <a:srgbClr val="AACAFF"/>
        </a:accent5>
        <a:accent6>
          <a:srgbClr val="008A8A"/>
        </a:accent6>
        <a:hlink>
          <a:srgbClr val="FFFFCC"/>
        </a:hlink>
        <a:folHlink>
          <a:srgbClr val="70CAC6"/>
        </a:folHlink>
      </a:clrScheme>
      <a:clrMap bg1="dk2" tx1="lt1" bg2="dk1" tx2="lt2" accent1="accent1" accent2="accent2" accent3="accent3" accent4="accent4" accent5="accent5" accent6="accent6" hlink="hlink" folHlink="folHlink"/>
    </a:extraClrScheme>
    <a:extraClrScheme>
      <a:clrScheme name="Pixel 5">
        <a:dk1>
          <a:srgbClr val="822504"/>
        </a:dk1>
        <a:lt1>
          <a:srgbClr val="FFFFFF"/>
        </a:lt1>
        <a:dk2>
          <a:srgbClr val="330000"/>
        </a:dk2>
        <a:lt2>
          <a:srgbClr val="FFFFFF"/>
        </a:lt2>
        <a:accent1>
          <a:srgbClr val="FF9900"/>
        </a:accent1>
        <a:accent2>
          <a:srgbClr val="9E2A06"/>
        </a:accent2>
        <a:accent3>
          <a:srgbClr val="ADAAAA"/>
        </a:accent3>
        <a:accent4>
          <a:srgbClr val="DADADA"/>
        </a:accent4>
        <a:accent5>
          <a:srgbClr val="FFCAAA"/>
        </a:accent5>
        <a:accent6>
          <a:srgbClr val="8F2505"/>
        </a:accent6>
        <a:hlink>
          <a:srgbClr val="FF3300"/>
        </a:hlink>
        <a:folHlink>
          <a:srgbClr val="7C0704"/>
        </a:folHlink>
      </a:clrScheme>
      <a:clrMap bg1="dk2" tx1="lt1" bg2="dk1" tx2="lt2" accent1="accent1" accent2="accent2" accent3="accent3" accent4="accent4" accent5="accent5" accent6="accent6" hlink="hlink" folHlink="folHlink"/>
    </a:extraClrScheme>
    <a:extraClrScheme>
      <a:clrScheme name="Pixel 6">
        <a:dk1>
          <a:srgbClr val="336600"/>
        </a:dk1>
        <a:lt1>
          <a:srgbClr val="FFFFFF"/>
        </a:lt1>
        <a:dk2>
          <a:srgbClr val="4A7911"/>
        </a:dk2>
        <a:lt2>
          <a:srgbClr val="FFFFFF"/>
        </a:lt2>
        <a:accent1>
          <a:srgbClr val="666633"/>
        </a:accent1>
        <a:accent2>
          <a:srgbClr val="669900"/>
        </a:accent2>
        <a:accent3>
          <a:srgbClr val="B1BEAA"/>
        </a:accent3>
        <a:accent4>
          <a:srgbClr val="DADADA"/>
        </a:accent4>
        <a:accent5>
          <a:srgbClr val="B8B8AD"/>
        </a:accent5>
        <a:accent6>
          <a:srgbClr val="5C8A00"/>
        </a:accent6>
        <a:hlink>
          <a:srgbClr val="FFCC00"/>
        </a:hlink>
        <a:folHlink>
          <a:srgbClr val="99CC00"/>
        </a:folHlink>
      </a:clrScheme>
      <a:clrMap bg1="dk2" tx1="lt1" bg2="dk1" tx2="lt2" accent1="accent1" accent2="accent2" accent3="accent3" accent4="accent4" accent5="accent5" accent6="accent6" hlink="hlink" folHlink="folHlink"/>
    </a:extraClrScheme>
    <a:extraClrScheme>
      <a:clrScheme name="Pixel 7">
        <a:dk1>
          <a:srgbClr val="000000"/>
        </a:dk1>
        <a:lt1>
          <a:srgbClr val="FFFFFF"/>
        </a:lt1>
        <a:dk2>
          <a:srgbClr val="000000"/>
        </a:dk2>
        <a:lt2>
          <a:srgbClr val="CC3300"/>
        </a:lt2>
        <a:accent1>
          <a:srgbClr val="FFCC00"/>
        </a:accent1>
        <a:accent2>
          <a:srgbClr val="CC6600"/>
        </a:accent2>
        <a:accent3>
          <a:srgbClr val="FFFFFF"/>
        </a:accent3>
        <a:accent4>
          <a:srgbClr val="000000"/>
        </a:accent4>
        <a:accent5>
          <a:srgbClr val="FFE2AA"/>
        </a:accent5>
        <a:accent6>
          <a:srgbClr val="B95C00"/>
        </a:accent6>
        <a:hlink>
          <a:srgbClr val="663300"/>
        </a:hlink>
        <a:folHlink>
          <a:srgbClr val="CC9900"/>
        </a:folHlink>
      </a:clrScheme>
      <a:clrMap bg1="lt1" tx1="dk1" bg2="lt2" tx2="dk2" accent1="accent1" accent2="accent2" accent3="accent3" accent4="accent4" accent5="accent5" accent6="accent6" hlink="hlink" folHlink="folHlink"/>
    </a:extraClrScheme>
    <a:extraClrScheme>
      <a:clrScheme name="Pixel 8">
        <a:dk1>
          <a:srgbClr val="003300"/>
        </a:dk1>
        <a:lt1>
          <a:srgbClr val="FFFFFF"/>
        </a:lt1>
        <a:dk2>
          <a:srgbClr val="000000"/>
        </a:dk2>
        <a:lt2>
          <a:srgbClr val="336600"/>
        </a:lt2>
        <a:accent1>
          <a:srgbClr val="CCCC00"/>
        </a:accent1>
        <a:accent2>
          <a:srgbClr val="669900"/>
        </a:accent2>
        <a:accent3>
          <a:srgbClr val="FFFFFF"/>
        </a:accent3>
        <a:accent4>
          <a:srgbClr val="002A00"/>
        </a:accent4>
        <a:accent5>
          <a:srgbClr val="E2E2AA"/>
        </a:accent5>
        <a:accent6>
          <a:srgbClr val="5C8A00"/>
        </a:accent6>
        <a:hlink>
          <a:srgbClr val="333300"/>
        </a:hlink>
        <a:folHlink>
          <a:srgbClr val="99CC00"/>
        </a:folHlink>
      </a:clrScheme>
      <a:clrMap bg1="lt1" tx1="dk1" bg2="lt2" tx2="dk2" accent1="accent1" accent2="accent2" accent3="accent3" accent4="accent4" accent5="accent5" accent6="accent6" hlink="hlink" folHlink="folHlink"/>
    </a:extraClrScheme>
    <a:extraClrScheme>
      <a:clrScheme name="Pixel 9">
        <a:dk1>
          <a:srgbClr val="000000"/>
        </a:dk1>
        <a:lt1>
          <a:srgbClr val="FFFFFF"/>
        </a:lt1>
        <a:dk2>
          <a:srgbClr val="000000"/>
        </a:dk2>
        <a:lt2>
          <a:srgbClr val="440044"/>
        </a:lt2>
        <a:accent1>
          <a:srgbClr val="FFCCCC"/>
        </a:accent1>
        <a:accent2>
          <a:srgbClr val="790571"/>
        </a:accent2>
        <a:accent3>
          <a:srgbClr val="FFFFFF"/>
        </a:accent3>
        <a:accent4>
          <a:srgbClr val="000000"/>
        </a:accent4>
        <a:accent5>
          <a:srgbClr val="FFE2E2"/>
        </a:accent5>
        <a:accent6>
          <a:srgbClr val="6D0466"/>
        </a:accent6>
        <a:hlink>
          <a:srgbClr val="993366"/>
        </a:hlink>
        <a:folHlink>
          <a:srgbClr val="9F839F"/>
        </a:folHlink>
      </a:clrScheme>
      <a:clrMap bg1="lt1" tx1="dk1" bg2="lt2" tx2="dk2" accent1="accent1" accent2="accent2" accent3="accent3" accent4="accent4" accent5="accent5" accent6="accent6" hlink="hlink" folHlink="folHlink"/>
    </a:extraClrScheme>
    <a:extraClrScheme>
      <a:clrScheme name="Pixel 10">
        <a:dk1>
          <a:srgbClr val="000000"/>
        </a:dk1>
        <a:lt1>
          <a:srgbClr val="FFFFFF"/>
        </a:lt1>
        <a:dk2>
          <a:srgbClr val="000000"/>
        </a:dk2>
        <a:lt2>
          <a:srgbClr val="FF9900"/>
        </a:lt2>
        <a:accent1>
          <a:srgbClr val="FFCC99"/>
        </a:accent1>
        <a:accent2>
          <a:srgbClr val="FBA313"/>
        </a:accent2>
        <a:accent3>
          <a:srgbClr val="FFFFFF"/>
        </a:accent3>
        <a:accent4>
          <a:srgbClr val="000000"/>
        </a:accent4>
        <a:accent5>
          <a:srgbClr val="FFE2CA"/>
        </a:accent5>
        <a:accent6>
          <a:srgbClr val="E39310"/>
        </a:accent6>
        <a:hlink>
          <a:srgbClr val="CC3300"/>
        </a:hlink>
        <a:folHlink>
          <a:srgbClr val="FCC66E"/>
        </a:folHlink>
      </a:clrScheme>
      <a:clrMap bg1="lt1" tx1="dk1" bg2="lt2" tx2="dk2" accent1="accent1" accent2="accent2" accent3="accent3" accent4="accent4" accent5="accent5" accent6="accent6" hlink="hlink" folHlink="folHlink"/>
    </a:extraClrScheme>
    <a:extraClrScheme>
      <a:clrScheme name="Pixel 11">
        <a:dk1>
          <a:srgbClr val="000000"/>
        </a:dk1>
        <a:lt1>
          <a:srgbClr val="FFFFFF"/>
        </a:lt1>
        <a:dk2>
          <a:srgbClr val="000000"/>
        </a:dk2>
        <a:lt2>
          <a:srgbClr val="779F92"/>
        </a:lt2>
        <a:accent1>
          <a:srgbClr val="33CCCC"/>
        </a:accent1>
        <a:accent2>
          <a:srgbClr val="9DC2D7"/>
        </a:accent2>
        <a:accent3>
          <a:srgbClr val="FFFFFF"/>
        </a:accent3>
        <a:accent4>
          <a:srgbClr val="000000"/>
        </a:accent4>
        <a:accent5>
          <a:srgbClr val="ADE2E2"/>
        </a:accent5>
        <a:accent6>
          <a:srgbClr val="8EB0C3"/>
        </a:accent6>
        <a:hlink>
          <a:srgbClr val="006666"/>
        </a:hlink>
        <a:folHlink>
          <a:srgbClr val="CCCCFF"/>
        </a:folHlink>
      </a:clrScheme>
      <a:clrMap bg1="lt1" tx1="dk1" bg2="lt2" tx2="dk2" accent1="accent1" accent2="accent2" accent3="accent3" accent4="accent4" accent5="accent5" accent6="accent6" hlink="hlink" folHlink="folHlink"/>
    </a:extraClrScheme>
    <a:extraClrScheme>
      <a:clrScheme name="Pixel 12">
        <a:dk1>
          <a:srgbClr val="000000"/>
        </a:dk1>
        <a:lt1>
          <a:srgbClr val="FFFFFF"/>
        </a:lt1>
        <a:dk2>
          <a:srgbClr val="000000"/>
        </a:dk2>
        <a:lt2>
          <a:srgbClr val="00007D"/>
        </a:lt2>
        <a:accent1>
          <a:srgbClr val="9999FF"/>
        </a:accent1>
        <a:accent2>
          <a:srgbClr val="9999CC"/>
        </a:accent2>
        <a:accent3>
          <a:srgbClr val="FFFFFF"/>
        </a:accent3>
        <a:accent4>
          <a:srgbClr val="000000"/>
        </a:accent4>
        <a:accent5>
          <a:srgbClr val="CACAFF"/>
        </a:accent5>
        <a:accent6>
          <a:srgbClr val="8A8AB9"/>
        </a:accent6>
        <a:hlink>
          <a:srgbClr val="666699"/>
        </a:hlink>
        <a:folHlink>
          <a:srgbClr val="CCCCE6"/>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Pixel</Template>
  <TotalTime>39</TotalTime>
  <Words>485</Words>
  <Application>Microsoft Office PowerPoint</Application>
  <PresentationFormat>عرض على الشاشة (3:4)‏</PresentationFormat>
  <Paragraphs>7</Paragraphs>
  <Slides>5</Slides>
  <Notes>0</Notes>
  <HiddenSlides>0</HiddenSlides>
  <MMClips>0</MMClips>
  <ScaleCrop>false</ScaleCrop>
  <HeadingPairs>
    <vt:vector size="4" baseType="variant">
      <vt:variant>
        <vt:lpstr>سمة</vt:lpstr>
      </vt:variant>
      <vt:variant>
        <vt:i4>1</vt:i4>
      </vt:variant>
      <vt:variant>
        <vt:lpstr>عناوين الشرائح</vt:lpstr>
      </vt:variant>
      <vt:variant>
        <vt:i4>5</vt:i4>
      </vt:variant>
    </vt:vector>
  </HeadingPairs>
  <TitlesOfParts>
    <vt:vector size="6" baseType="lpstr">
      <vt:lpstr>Pixel</vt:lpstr>
      <vt:lpstr>الجامعة المستنصرية - الكلية الآداب قسم الانثروبولوجيا والاجتماع المرحلة الثالثة : مادة الانثربولوجيا الرمزية </vt:lpstr>
      <vt:lpstr>الشريحة 2</vt:lpstr>
      <vt:lpstr>الشريحة 3</vt:lpstr>
      <vt:lpstr>الشريحة 4</vt:lpstr>
      <vt:lpstr>الشريحة 5</vt:lpstr>
    </vt:vector>
  </TitlesOfParts>
  <Company>alsayra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الجامعة المستنصرية - الكلية الآداب قسم الانثروبولوجيا والاجتماع المرحلة الرابعة: مادة الايماءة والرمز</dc:title>
  <dc:creator>Mr. Ahmed</dc:creator>
  <cp:lastModifiedBy>admin castle</cp:lastModifiedBy>
  <cp:revision>9</cp:revision>
  <dcterms:created xsi:type="dcterms:W3CDTF">2018-01-08T14:59:04Z</dcterms:created>
  <dcterms:modified xsi:type="dcterms:W3CDTF">2020-05-06T19:07:40Z</dcterms:modified>
</cp:coreProperties>
</file>