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9"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1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xmlns="" id="{EB4125C6-1A12-4229-8EF9-477E065C107E}"/>
              </a:ext>
            </a:extLst>
          </p:cNvPr>
          <p:cNvGrpSpPr>
            <a:grpSpLocks/>
          </p:cNvGrpSpPr>
          <p:nvPr/>
        </p:nvGrpSpPr>
        <p:grpSpPr bwMode="auto">
          <a:xfrm>
            <a:off x="0" y="0"/>
            <a:ext cx="9144000" cy="6858000"/>
            <a:chOff x="0" y="0"/>
            <a:chExt cx="5760" cy="4320"/>
          </a:xfrm>
        </p:grpSpPr>
        <p:sp>
          <p:nvSpPr>
            <p:cNvPr id="5123" name="Rectangle 3">
              <a:extLst>
                <a:ext uri="{FF2B5EF4-FFF2-40B4-BE49-F238E27FC236}">
                  <a16:creationId xmlns:a16="http://schemas.microsoft.com/office/drawing/2014/main" xmlns="" id="{96E11A6A-83C3-43F8-B9A2-76816CC2EF69}"/>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5124" name="Rectangle 4">
              <a:extLst>
                <a:ext uri="{FF2B5EF4-FFF2-40B4-BE49-F238E27FC236}">
                  <a16:creationId xmlns:a16="http://schemas.microsoft.com/office/drawing/2014/main" xmlns="" id="{3FCF3602-1E1F-46E4-89C2-FED2EEFE1E6E}"/>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nvGrpSpPr>
            <p:cNvPr id="5125" name="Group 5">
              <a:extLst>
                <a:ext uri="{FF2B5EF4-FFF2-40B4-BE49-F238E27FC236}">
                  <a16:creationId xmlns:a16="http://schemas.microsoft.com/office/drawing/2014/main" xmlns="" id="{24830DFA-7471-44F7-BB54-1E45A5127C69}"/>
                </a:ext>
              </a:extLst>
            </p:cNvPr>
            <p:cNvGrpSpPr>
              <a:grpSpLocks/>
            </p:cNvGrpSpPr>
            <p:nvPr/>
          </p:nvGrpSpPr>
          <p:grpSpPr bwMode="auto">
            <a:xfrm>
              <a:off x="0" y="672"/>
              <a:ext cx="1806" cy="1989"/>
              <a:chOff x="0" y="672"/>
              <a:chExt cx="1806" cy="1989"/>
            </a:xfrm>
          </p:grpSpPr>
          <p:sp>
            <p:nvSpPr>
              <p:cNvPr id="5126" name="Rectangle 6">
                <a:extLst>
                  <a:ext uri="{FF2B5EF4-FFF2-40B4-BE49-F238E27FC236}">
                    <a16:creationId xmlns:a16="http://schemas.microsoft.com/office/drawing/2014/main" xmlns="" id="{F3EB3624-8A49-46FE-9056-6DBEE564E1A1}"/>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7" name="Rectangle 7">
                <a:extLst>
                  <a:ext uri="{FF2B5EF4-FFF2-40B4-BE49-F238E27FC236}">
                    <a16:creationId xmlns:a16="http://schemas.microsoft.com/office/drawing/2014/main" xmlns="" id="{76B283A5-D54D-4ECE-B6CA-3BB3938AF36D}"/>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8" name="Rectangle 8">
                <a:extLst>
                  <a:ext uri="{FF2B5EF4-FFF2-40B4-BE49-F238E27FC236}">
                    <a16:creationId xmlns:a16="http://schemas.microsoft.com/office/drawing/2014/main" xmlns="" id="{45355242-A3FC-418E-8509-21DED6B680BE}"/>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9" name="Rectangle 9">
                <a:extLst>
                  <a:ext uri="{FF2B5EF4-FFF2-40B4-BE49-F238E27FC236}">
                    <a16:creationId xmlns:a16="http://schemas.microsoft.com/office/drawing/2014/main" xmlns="" id="{E8CB53C3-4D80-4B3B-ADBD-004715234981}"/>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0" name="Rectangle 10">
                <a:extLst>
                  <a:ext uri="{FF2B5EF4-FFF2-40B4-BE49-F238E27FC236}">
                    <a16:creationId xmlns:a16="http://schemas.microsoft.com/office/drawing/2014/main" xmlns="" id="{B716339E-88AE-4E85-A2EE-390BF27C0A17}"/>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1" name="Rectangle 11">
                <a:extLst>
                  <a:ext uri="{FF2B5EF4-FFF2-40B4-BE49-F238E27FC236}">
                    <a16:creationId xmlns:a16="http://schemas.microsoft.com/office/drawing/2014/main" xmlns="" id="{CA704063-A5A8-4670-9211-2B683C09A8A1}"/>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2" name="Rectangle 12">
                <a:extLst>
                  <a:ext uri="{FF2B5EF4-FFF2-40B4-BE49-F238E27FC236}">
                    <a16:creationId xmlns:a16="http://schemas.microsoft.com/office/drawing/2014/main" xmlns="" id="{01DB85CF-F505-4C50-BFE8-D1E920D14446}"/>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3" name="Rectangle 13">
                <a:extLst>
                  <a:ext uri="{FF2B5EF4-FFF2-40B4-BE49-F238E27FC236}">
                    <a16:creationId xmlns:a16="http://schemas.microsoft.com/office/drawing/2014/main" xmlns="" id="{3861539B-51CA-4D0A-8EF9-862C939A9976}"/>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4" name="Rectangle 14">
                <a:extLst>
                  <a:ext uri="{FF2B5EF4-FFF2-40B4-BE49-F238E27FC236}">
                    <a16:creationId xmlns:a16="http://schemas.microsoft.com/office/drawing/2014/main" xmlns="" id="{09E42FE4-B2CD-4109-BBFE-A31A6A9DF802}"/>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5" name="Rectangle 15">
                <a:extLst>
                  <a:ext uri="{FF2B5EF4-FFF2-40B4-BE49-F238E27FC236}">
                    <a16:creationId xmlns:a16="http://schemas.microsoft.com/office/drawing/2014/main" xmlns="" id="{BC6FB601-011E-40C8-B35C-06D97EC2C723}"/>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grpSp>
      <p:sp>
        <p:nvSpPr>
          <p:cNvPr id="5136" name="Rectangle 16">
            <a:extLst>
              <a:ext uri="{FF2B5EF4-FFF2-40B4-BE49-F238E27FC236}">
                <a16:creationId xmlns:a16="http://schemas.microsoft.com/office/drawing/2014/main" xmlns="" id="{527AF06F-6EF1-4A71-B11B-F86FA74F2B28}"/>
              </a:ext>
            </a:extLst>
          </p:cNvPr>
          <p:cNvSpPr>
            <a:spLocks noGrp="1" noChangeArrowheads="1"/>
          </p:cNvSpPr>
          <p:nvPr>
            <p:ph type="dt" sz="half" idx="2"/>
          </p:nvPr>
        </p:nvSpPr>
        <p:spPr>
          <a:xfrm>
            <a:off x="457200" y="6248400"/>
            <a:ext cx="2133600" cy="457200"/>
          </a:xfrm>
        </p:spPr>
        <p:txBody>
          <a:bodyPr/>
          <a:lstStyle>
            <a:lvl1pPr>
              <a:defRPr/>
            </a:lvl1pPr>
          </a:lstStyle>
          <a:p>
            <a:endParaRPr lang="en-US" altLang="en-US"/>
          </a:p>
        </p:txBody>
      </p:sp>
      <p:sp>
        <p:nvSpPr>
          <p:cNvPr id="5137" name="Rectangle 17">
            <a:extLst>
              <a:ext uri="{FF2B5EF4-FFF2-40B4-BE49-F238E27FC236}">
                <a16:creationId xmlns:a16="http://schemas.microsoft.com/office/drawing/2014/main" xmlns="" id="{5639F198-E953-4681-91E0-300DBC9F74C9}"/>
              </a:ext>
            </a:extLst>
          </p:cNvPr>
          <p:cNvSpPr>
            <a:spLocks noGrp="1" noChangeArrowheads="1"/>
          </p:cNvSpPr>
          <p:nvPr>
            <p:ph type="ftr" sz="quarter" idx="3"/>
          </p:nvPr>
        </p:nvSpPr>
        <p:spPr/>
        <p:txBody>
          <a:bodyPr/>
          <a:lstStyle>
            <a:lvl1pPr>
              <a:defRPr/>
            </a:lvl1pPr>
          </a:lstStyle>
          <a:p>
            <a:endParaRPr lang="en-US" altLang="en-US"/>
          </a:p>
        </p:txBody>
      </p:sp>
      <p:sp>
        <p:nvSpPr>
          <p:cNvPr id="5138" name="Rectangle 18">
            <a:extLst>
              <a:ext uri="{FF2B5EF4-FFF2-40B4-BE49-F238E27FC236}">
                <a16:creationId xmlns:a16="http://schemas.microsoft.com/office/drawing/2014/main" xmlns="" id="{DF1DB48B-029F-494B-9B62-AED753F93BC3}"/>
              </a:ext>
            </a:extLst>
          </p:cNvPr>
          <p:cNvSpPr>
            <a:spLocks noGrp="1" noChangeArrowheads="1"/>
          </p:cNvSpPr>
          <p:nvPr>
            <p:ph type="sldNum" sz="quarter" idx="4"/>
          </p:nvPr>
        </p:nvSpPr>
        <p:spPr/>
        <p:txBody>
          <a:bodyPr/>
          <a:lstStyle>
            <a:lvl1pPr>
              <a:defRPr/>
            </a:lvl1pPr>
          </a:lstStyle>
          <a:p>
            <a:fld id="{21DB68BA-A269-43D1-8CAE-F62E503B8145}" type="slidenum">
              <a:rPr lang="ar-SA" altLang="en-US"/>
              <a:pPr/>
              <a:t>‹#›</a:t>
            </a:fld>
            <a:endParaRPr lang="en-US" altLang="en-US"/>
          </a:p>
        </p:txBody>
      </p:sp>
      <p:sp>
        <p:nvSpPr>
          <p:cNvPr id="5139" name="Rectangle 19">
            <a:extLst>
              <a:ext uri="{FF2B5EF4-FFF2-40B4-BE49-F238E27FC236}">
                <a16:creationId xmlns:a16="http://schemas.microsoft.com/office/drawing/2014/main" xmlns="" id="{2AC063B3-CBB8-4839-AD27-54F4F970320C}"/>
              </a:ext>
            </a:extLst>
          </p:cNvPr>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ar-SA" altLang="en-US" noProof="0"/>
              <a:t>انقر لتحرير نمط العنوان الرئيسي</a:t>
            </a:r>
          </a:p>
        </p:txBody>
      </p:sp>
      <p:sp>
        <p:nvSpPr>
          <p:cNvPr id="5140" name="Rectangle 20">
            <a:extLst>
              <a:ext uri="{FF2B5EF4-FFF2-40B4-BE49-F238E27FC236}">
                <a16:creationId xmlns:a16="http://schemas.microsoft.com/office/drawing/2014/main" xmlns="" id="{9BFF5617-2500-4053-9CC6-F3BC53A1093E}"/>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ar-SA" altLang="en-US" noProof="0"/>
              <a:t>انقر لتحرير نمط العنوان الثانوي الرئيسي</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B53DAA-BC45-4ED7-A71C-54A3901804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0B098E71-C3C1-4E9D-A54D-5B4685765B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D37D9925-4325-46D3-94CB-68585A83A801}"/>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9626CDD1-8EF9-4B7F-92CB-037FB1CB7AD1}"/>
              </a:ext>
            </a:extLst>
          </p:cNvPr>
          <p:cNvSpPr>
            <a:spLocks noGrp="1"/>
          </p:cNvSpPr>
          <p:nvPr>
            <p:ph type="sldNum" sz="quarter" idx="11"/>
          </p:nvPr>
        </p:nvSpPr>
        <p:spPr/>
        <p:txBody>
          <a:bodyPr/>
          <a:lstStyle>
            <a:lvl1pPr>
              <a:defRPr/>
            </a:lvl1pPr>
          </a:lstStyle>
          <a:p>
            <a:fld id="{0BCDF370-08EA-4721-96AD-0B46F660970F}" type="slidenum">
              <a:rPr lang="ar-SA" altLang="en-US"/>
              <a:pPr/>
              <a:t>‹#›</a:t>
            </a:fld>
            <a:endParaRPr lang="en-US" altLang="en-US"/>
          </a:p>
        </p:txBody>
      </p:sp>
      <p:sp>
        <p:nvSpPr>
          <p:cNvPr id="6" name="Date Placeholder 5">
            <a:extLst>
              <a:ext uri="{FF2B5EF4-FFF2-40B4-BE49-F238E27FC236}">
                <a16:creationId xmlns:a16="http://schemas.microsoft.com/office/drawing/2014/main" xmlns="" id="{978380D2-411E-4E0A-B9EB-7586B4D5D3E4}"/>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860144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C507507-7928-4D10-ADF4-FA42DA596118}"/>
              </a:ext>
            </a:extLst>
          </p:cNvPr>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694FB80B-2D0F-4DB1-8E24-56D51ADEBD55}"/>
              </a:ext>
            </a:extLst>
          </p:cNvPr>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85AB5FA3-E712-4D36-870D-F46794C620A9}"/>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96D1F884-BD51-44A5-8483-AA12E7B37EE7}"/>
              </a:ext>
            </a:extLst>
          </p:cNvPr>
          <p:cNvSpPr>
            <a:spLocks noGrp="1"/>
          </p:cNvSpPr>
          <p:nvPr>
            <p:ph type="sldNum" sz="quarter" idx="11"/>
          </p:nvPr>
        </p:nvSpPr>
        <p:spPr/>
        <p:txBody>
          <a:bodyPr/>
          <a:lstStyle>
            <a:lvl1pPr>
              <a:defRPr/>
            </a:lvl1pPr>
          </a:lstStyle>
          <a:p>
            <a:fld id="{7563500E-9B92-45AB-8FC8-1FA453599F7B}" type="slidenum">
              <a:rPr lang="ar-SA" altLang="en-US"/>
              <a:pPr/>
              <a:t>‹#›</a:t>
            </a:fld>
            <a:endParaRPr lang="en-US" altLang="en-US"/>
          </a:p>
        </p:txBody>
      </p:sp>
      <p:sp>
        <p:nvSpPr>
          <p:cNvPr id="6" name="Date Placeholder 5">
            <a:extLst>
              <a:ext uri="{FF2B5EF4-FFF2-40B4-BE49-F238E27FC236}">
                <a16:creationId xmlns:a16="http://schemas.microsoft.com/office/drawing/2014/main" xmlns="" id="{4CA438B0-31FF-445A-945D-9DC9DE030C49}"/>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846573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3FE387-8F99-47F2-B986-5C6CDCF80F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4D45BB6-8450-4E18-8A40-567A727C22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4FCCBDE1-950C-4351-814E-21C9F74388E3}"/>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3E8D98AD-1463-41A8-811C-A1515E074138}"/>
              </a:ext>
            </a:extLst>
          </p:cNvPr>
          <p:cNvSpPr>
            <a:spLocks noGrp="1"/>
          </p:cNvSpPr>
          <p:nvPr>
            <p:ph type="sldNum" sz="quarter" idx="11"/>
          </p:nvPr>
        </p:nvSpPr>
        <p:spPr/>
        <p:txBody>
          <a:bodyPr/>
          <a:lstStyle>
            <a:lvl1pPr>
              <a:defRPr/>
            </a:lvl1pPr>
          </a:lstStyle>
          <a:p>
            <a:fld id="{46446AFE-861C-463F-9E05-3D79730A9DAE}" type="slidenum">
              <a:rPr lang="ar-SA" altLang="en-US"/>
              <a:pPr/>
              <a:t>‹#›</a:t>
            </a:fld>
            <a:endParaRPr lang="en-US" altLang="en-US"/>
          </a:p>
        </p:txBody>
      </p:sp>
      <p:sp>
        <p:nvSpPr>
          <p:cNvPr id="6" name="Date Placeholder 5">
            <a:extLst>
              <a:ext uri="{FF2B5EF4-FFF2-40B4-BE49-F238E27FC236}">
                <a16:creationId xmlns:a16="http://schemas.microsoft.com/office/drawing/2014/main" xmlns="" id="{B8E2C050-8707-479B-A3EB-2E61DBBB3E1A}"/>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379069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7D460D-E219-4C7C-988A-F849DFBA317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043771E0-A463-4837-8AAB-17A9187551E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a:extLst>
              <a:ext uri="{FF2B5EF4-FFF2-40B4-BE49-F238E27FC236}">
                <a16:creationId xmlns:a16="http://schemas.microsoft.com/office/drawing/2014/main" xmlns="" id="{46D56952-3A9A-459F-B403-1466884DB054}"/>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FA7BE768-7FFE-4F82-B006-05FC11FF521A}"/>
              </a:ext>
            </a:extLst>
          </p:cNvPr>
          <p:cNvSpPr>
            <a:spLocks noGrp="1"/>
          </p:cNvSpPr>
          <p:nvPr>
            <p:ph type="sldNum" sz="quarter" idx="11"/>
          </p:nvPr>
        </p:nvSpPr>
        <p:spPr/>
        <p:txBody>
          <a:bodyPr/>
          <a:lstStyle>
            <a:lvl1pPr>
              <a:defRPr/>
            </a:lvl1pPr>
          </a:lstStyle>
          <a:p>
            <a:fld id="{DC2E2A73-18CB-4908-B037-054557AEEFBF}" type="slidenum">
              <a:rPr lang="ar-SA" altLang="en-US"/>
              <a:pPr/>
              <a:t>‹#›</a:t>
            </a:fld>
            <a:endParaRPr lang="en-US" altLang="en-US"/>
          </a:p>
        </p:txBody>
      </p:sp>
      <p:sp>
        <p:nvSpPr>
          <p:cNvPr id="6" name="Date Placeholder 5">
            <a:extLst>
              <a:ext uri="{FF2B5EF4-FFF2-40B4-BE49-F238E27FC236}">
                <a16:creationId xmlns:a16="http://schemas.microsoft.com/office/drawing/2014/main" xmlns="" id="{2D136A78-CB3A-4133-B7C1-862A7711C76B}"/>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3118549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F792DB-44D1-412C-82C1-529ABB3F1C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DF2EDD0-3B71-4073-8F82-EDA1343DBC71}"/>
              </a:ext>
            </a:extLst>
          </p:cNvPr>
          <p:cNvSpPr>
            <a:spLocks noGrp="1"/>
          </p:cNvSpPr>
          <p:nvPr>
            <p:ph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67F0B63B-CB60-411D-B237-C87DABAECE17}"/>
              </a:ext>
            </a:extLst>
          </p:cNvPr>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xmlns="" id="{1225EF83-1903-4EE7-882B-87E2DB6F1160}"/>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F2DBFC98-9DF0-4D1E-BEB6-898D4FC286C9}"/>
              </a:ext>
            </a:extLst>
          </p:cNvPr>
          <p:cNvSpPr>
            <a:spLocks noGrp="1"/>
          </p:cNvSpPr>
          <p:nvPr>
            <p:ph type="sldNum" sz="quarter" idx="11"/>
          </p:nvPr>
        </p:nvSpPr>
        <p:spPr/>
        <p:txBody>
          <a:bodyPr/>
          <a:lstStyle>
            <a:lvl1pPr>
              <a:defRPr/>
            </a:lvl1pPr>
          </a:lstStyle>
          <a:p>
            <a:fld id="{5F12307E-3F71-4621-AA52-E6BB2FF6C8A1}" type="slidenum">
              <a:rPr lang="ar-SA" altLang="en-US"/>
              <a:pPr/>
              <a:t>‹#›</a:t>
            </a:fld>
            <a:endParaRPr lang="en-US" altLang="en-US"/>
          </a:p>
        </p:txBody>
      </p:sp>
      <p:sp>
        <p:nvSpPr>
          <p:cNvPr id="7" name="Date Placeholder 6">
            <a:extLst>
              <a:ext uri="{FF2B5EF4-FFF2-40B4-BE49-F238E27FC236}">
                <a16:creationId xmlns:a16="http://schemas.microsoft.com/office/drawing/2014/main" xmlns="" id="{B5C2985D-E1B8-43DF-AF2C-57ED055C23F2}"/>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421007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1F249E-7EFB-45E5-A7AB-72B12C8C11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C309C2F3-5110-44C5-B317-37801A76219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1CFA089-7930-414A-8296-F5BA21DBF687}"/>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2D532F76-E906-40EB-9585-D12ABDC2B7E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EB6460A4-AB15-4F51-90AC-4F524FE1A3A5}"/>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xmlns="" id="{738BBD41-F3C3-47F5-ADA9-352858C5B5A1}"/>
              </a:ext>
            </a:extLst>
          </p:cNvPr>
          <p:cNvSpPr>
            <a:spLocks noGrp="1"/>
          </p:cNvSpPr>
          <p:nvPr>
            <p:ph type="ftr" sz="quarter" idx="10"/>
          </p:nvPr>
        </p:nvSpPr>
        <p:spPr/>
        <p:txBody>
          <a:bodyPr/>
          <a:lstStyle>
            <a:lvl1pPr>
              <a:defRPr/>
            </a:lvl1pPr>
          </a:lstStyle>
          <a:p>
            <a:endParaRPr lang="en-US" altLang="en-US"/>
          </a:p>
        </p:txBody>
      </p:sp>
      <p:sp>
        <p:nvSpPr>
          <p:cNvPr id="8" name="Slide Number Placeholder 7">
            <a:extLst>
              <a:ext uri="{FF2B5EF4-FFF2-40B4-BE49-F238E27FC236}">
                <a16:creationId xmlns:a16="http://schemas.microsoft.com/office/drawing/2014/main" xmlns="" id="{85FE6E82-0B99-49D5-87AA-7F7C04024A07}"/>
              </a:ext>
            </a:extLst>
          </p:cNvPr>
          <p:cNvSpPr>
            <a:spLocks noGrp="1"/>
          </p:cNvSpPr>
          <p:nvPr>
            <p:ph type="sldNum" sz="quarter" idx="11"/>
          </p:nvPr>
        </p:nvSpPr>
        <p:spPr/>
        <p:txBody>
          <a:bodyPr/>
          <a:lstStyle>
            <a:lvl1pPr>
              <a:defRPr/>
            </a:lvl1pPr>
          </a:lstStyle>
          <a:p>
            <a:fld id="{D0F482B8-D934-4BD7-8F5F-4E0C15A61CD2}" type="slidenum">
              <a:rPr lang="ar-SA" altLang="en-US"/>
              <a:pPr/>
              <a:t>‹#›</a:t>
            </a:fld>
            <a:endParaRPr lang="en-US" altLang="en-US"/>
          </a:p>
        </p:txBody>
      </p:sp>
      <p:sp>
        <p:nvSpPr>
          <p:cNvPr id="9" name="Date Placeholder 8">
            <a:extLst>
              <a:ext uri="{FF2B5EF4-FFF2-40B4-BE49-F238E27FC236}">
                <a16:creationId xmlns:a16="http://schemas.microsoft.com/office/drawing/2014/main" xmlns="" id="{9E7FF987-6AFB-4AE4-B5E8-9A98350DCDA5}"/>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3863293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C41F34-B04A-49BD-8C5D-D75FD8F5CAFB}"/>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xmlns="" id="{53DA0285-3B24-41BB-828B-C62675CB9894}"/>
              </a:ext>
            </a:extLst>
          </p:cNvPr>
          <p:cNvSpPr>
            <a:spLocks noGrp="1"/>
          </p:cNvSpPr>
          <p:nvPr>
            <p:ph type="ftr" sz="quarter" idx="10"/>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xmlns="" id="{4B95FEC5-D673-461F-A3E8-A63227B566C8}"/>
              </a:ext>
            </a:extLst>
          </p:cNvPr>
          <p:cNvSpPr>
            <a:spLocks noGrp="1"/>
          </p:cNvSpPr>
          <p:nvPr>
            <p:ph type="sldNum" sz="quarter" idx="11"/>
          </p:nvPr>
        </p:nvSpPr>
        <p:spPr/>
        <p:txBody>
          <a:bodyPr/>
          <a:lstStyle>
            <a:lvl1pPr>
              <a:defRPr/>
            </a:lvl1pPr>
          </a:lstStyle>
          <a:p>
            <a:fld id="{5654ACBD-49E8-4EAC-9265-7A6818372768}" type="slidenum">
              <a:rPr lang="ar-SA" altLang="en-US"/>
              <a:pPr/>
              <a:t>‹#›</a:t>
            </a:fld>
            <a:endParaRPr lang="en-US" altLang="en-US"/>
          </a:p>
        </p:txBody>
      </p:sp>
      <p:sp>
        <p:nvSpPr>
          <p:cNvPr id="5" name="Date Placeholder 4">
            <a:extLst>
              <a:ext uri="{FF2B5EF4-FFF2-40B4-BE49-F238E27FC236}">
                <a16:creationId xmlns:a16="http://schemas.microsoft.com/office/drawing/2014/main" xmlns="" id="{B1CCE37F-58DB-49EF-8630-55F11E4F5198}"/>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409748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D602BE7C-E657-41CF-8A59-8A9848FF7BC2}"/>
              </a:ext>
            </a:extLst>
          </p:cNvPr>
          <p:cNvSpPr>
            <a:spLocks noGrp="1"/>
          </p:cNvSpPr>
          <p:nvPr>
            <p:ph type="ftr" sz="quarter" idx="10"/>
          </p:nvPr>
        </p:nvSpPr>
        <p:spPr/>
        <p:txBody>
          <a:bodyPr/>
          <a:lstStyle>
            <a:lvl1pPr>
              <a:defRPr/>
            </a:lvl1pPr>
          </a:lstStyle>
          <a:p>
            <a:endParaRPr lang="en-US" altLang="en-US"/>
          </a:p>
        </p:txBody>
      </p:sp>
      <p:sp>
        <p:nvSpPr>
          <p:cNvPr id="3" name="Slide Number Placeholder 2">
            <a:extLst>
              <a:ext uri="{FF2B5EF4-FFF2-40B4-BE49-F238E27FC236}">
                <a16:creationId xmlns:a16="http://schemas.microsoft.com/office/drawing/2014/main" xmlns="" id="{BB80F54A-2C7C-4D28-B95E-B6ED3C6164C0}"/>
              </a:ext>
            </a:extLst>
          </p:cNvPr>
          <p:cNvSpPr>
            <a:spLocks noGrp="1"/>
          </p:cNvSpPr>
          <p:nvPr>
            <p:ph type="sldNum" sz="quarter" idx="11"/>
          </p:nvPr>
        </p:nvSpPr>
        <p:spPr/>
        <p:txBody>
          <a:bodyPr/>
          <a:lstStyle>
            <a:lvl1pPr>
              <a:defRPr/>
            </a:lvl1pPr>
          </a:lstStyle>
          <a:p>
            <a:fld id="{223D1C63-1F03-49D1-96AC-5FBA0B254BE1}" type="slidenum">
              <a:rPr lang="ar-SA" altLang="en-US"/>
              <a:pPr/>
              <a:t>‹#›</a:t>
            </a:fld>
            <a:endParaRPr lang="en-US" altLang="en-US"/>
          </a:p>
        </p:txBody>
      </p:sp>
      <p:sp>
        <p:nvSpPr>
          <p:cNvPr id="4" name="Date Placeholder 3">
            <a:extLst>
              <a:ext uri="{FF2B5EF4-FFF2-40B4-BE49-F238E27FC236}">
                <a16:creationId xmlns:a16="http://schemas.microsoft.com/office/drawing/2014/main" xmlns="" id="{5EAD6EF1-EC89-4105-971E-C53F62CAB5FE}"/>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917828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6AFA6A-DBDA-4938-BE0D-3F7CEBAB4C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EAD0D5E6-D74E-46D3-B09E-AB6626D0CDA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25378483-8D2B-4B80-83F1-D041F9D5BB2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xmlns="" id="{ED53DCCC-B7B2-4D96-B977-5F1F00BE3505}"/>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178FBC11-DA87-47CF-B23E-9F4C06B7E6DE}"/>
              </a:ext>
            </a:extLst>
          </p:cNvPr>
          <p:cNvSpPr>
            <a:spLocks noGrp="1"/>
          </p:cNvSpPr>
          <p:nvPr>
            <p:ph type="sldNum" sz="quarter" idx="11"/>
          </p:nvPr>
        </p:nvSpPr>
        <p:spPr/>
        <p:txBody>
          <a:bodyPr/>
          <a:lstStyle>
            <a:lvl1pPr>
              <a:defRPr/>
            </a:lvl1pPr>
          </a:lstStyle>
          <a:p>
            <a:fld id="{95347487-2173-436D-B70E-6A46D6086A81}" type="slidenum">
              <a:rPr lang="ar-SA" altLang="en-US"/>
              <a:pPr/>
              <a:t>‹#›</a:t>
            </a:fld>
            <a:endParaRPr lang="en-US" altLang="en-US"/>
          </a:p>
        </p:txBody>
      </p:sp>
      <p:sp>
        <p:nvSpPr>
          <p:cNvPr id="7" name="Date Placeholder 6">
            <a:extLst>
              <a:ext uri="{FF2B5EF4-FFF2-40B4-BE49-F238E27FC236}">
                <a16:creationId xmlns:a16="http://schemas.microsoft.com/office/drawing/2014/main" xmlns="" id="{965C16C9-DC82-4291-B72C-1DDEB3ACE937}"/>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41503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036C4C-087C-4B6E-B6A4-9E228E33D0B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1DF432DC-F7AE-4F54-A05D-DA7C860C2CF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44F79F90-563E-482C-9EFD-F0436B100A8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xmlns="" id="{832C2FF8-7E25-489F-B3AC-546DA59E7AAD}"/>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C218E107-EE7A-4D07-90DF-C7CEDFD4B97F}"/>
              </a:ext>
            </a:extLst>
          </p:cNvPr>
          <p:cNvSpPr>
            <a:spLocks noGrp="1"/>
          </p:cNvSpPr>
          <p:nvPr>
            <p:ph type="sldNum" sz="quarter" idx="11"/>
          </p:nvPr>
        </p:nvSpPr>
        <p:spPr/>
        <p:txBody>
          <a:bodyPr/>
          <a:lstStyle>
            <a:lvl1pPr>
              <a:defRPr/>
            </a:lvl1pPr>
          </a:lstStyle>
          <a:p>
            <a:fld id="{68D86399-EE6B-4F87-B392-0C506FB2F370}" type="slidenum">
              <a:rPr lang="ar-SA" altLang="en-US"/>
              <a:pPr/>
              <a:t>‹#›</a:t>
            </a:fld>
            <a:endParaRPr lang="en-US" altLang="en-US"/>
          </a:p>
        </p:txBody>
      </p:sp>
      <p:sp>
        <p:nvSpPr>
          <p:cNvPr id="7" name="Date Placeholder 6">
            <a:extLst>
              <a:ext uri="{FF2B5EF4-FFF2-40B4-BE49-F238E27FC236}">
                <a16:creationId xmlns:a16="http://schemas.microsoft.com/office/drawing/2014/main" xmlns="" id="{99CFB716-15FB-45EA-A122-893452DEDE18}"/>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3818715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07C7F1F3-4968-4DD2-9428-A9E9D12AA453}"/>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a:defRPr sz="1200"/>
            </a:lvl1pPr>
          </a:lstStyle>
          <a:p>
            <a:endParaRPr lang="en-US" altLang="en-US"/>
          </a:p>
        </p:txBody>
      </p:sp>
      <p:sp>
        <p:nvSpPr>
          <p:cNvPr id="4099" name="Rectangle 3">
            <a:extLst>
              <a:ext uri="{FF2B5EF4-FFF2-40B4-BE49-F238E27FC236}">
                <a16:creationId xmlns:a16="http://schemas.microsoft.com/office/drawing/2014/main" xmlns="" id="{8CC10444-C6B6-4D89-87B3-927BB9F5DD45}"/>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defRPr sz="1200">
                <a:latin typeface="Arial Black" panose="020B0A04020102020204" pitchFamily="34" charset="0"/>
              </a:defRPr>
            </a:lvl1pPr>
          </a:lstStyle>
          <a:p>
            <a:fld id="{1E30C21B-1324-4465-8E19-FCD0D6816678}" type="slidenum">
              <a:rPr lang="ar-SA" altLang="en-US"/>
              <a:pPr/>
              <a:t>‹#›</a:t>
            </a:fld>
            <a:endParaRPr lang="en-US" altLang="en-US"/>
          </a:p>
        </p:txBody>
      </p:sp>
      <p:grpSp>
        <p:nvGrpSpPr>
          <p:cNvPr id="4100" name="Group 4">
            <a:extLst>
              <a:ext uri="{FF2B5EF4-FFF2-40B4-BE49-F238E27FC236}">
                <a16:creationId xmlns:a16="http://schemas.microsoft.com/office/drawing/2014/main" xmlns="" id="{247BDF38-669C-4098-9CCD-E48DA83BFD37}"/>
              </a:ext>
            </a:extLst>
          </p:cNvPr>
          <p:cNvGrpSpPr>
            <a:grpSpLocks/>
          </p:cNvGrpSpPr>
          <p:nvPr/>
        </p:nvGrpSpPr>
        <p:grpSpPr bwMode="auto">
          <a:xfrm>
            <a:off x="0" y="0"/>
            <a:ext cx="9144000" cy="546100"/>
            <a:chOff x="0" y="0"/>
            <a:chExt cx="5760" cy="344"/>
          </a:xfrm>
        </p:grpSpPr>
        <p:sp>
          <p:nvSpPr>
            <p:cNvPr id="4101" name="Rectangle 5">
              <a:extLst>
                <a:ext uri="{FF2B5EF4-FFF2-40B4-BE49-F238E27FC236}">
                  <a16:creationId xmlns:a16="http://schemas.microsoft.com/office/drawing/2014/main" xmlns="" id="{C6D223D8-E289-42DF-8A22-AB5692A33F06}"/>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4102" name="Rectangle 6">
              <a:extLst>
                <a:ext uri="{FF2B5EF4-FFF2-40B4-BE49-F238E27FC236}">
                  <a16:creationId xmlns:a16="http://schemas.microsoft.com/office/drawing/2014/main" xmlns="" id="{6087F6AF-3AC7-44CD-A4BC-3639D820FF99}"/>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3" name="Rectangle 7">
              <a:extLst>
                <a:ext uri="{FF2B5EF4-FFF2-40B4-BE49-F238E27FC236}">
                  <a16:creationId xmlns:a16="http://schemas.microsoft.com/office/drawing/2014/main" xmlns="" id="{76BF3C12-278F-46EB-B169-AA0544A68D6E}"/>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4" name="Rectangle 8">
              <a:extLst>
                <a:ext uri="{FF2B5EF4-FFF2-40B4-BE49-F238E27FC236}">
                  <a16:creationId xmlns:a16="http://schemas.microsoft.com/office/drawing/2014/main" xmlns="" id="{46E10F44-9C82-4D3B-8EE9-9D80AAC580E2}"/>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5" name="Rectangle 9">
              <a:extLst>
                <a:ext uri="{FF2B5EF4-FFF2-40B4-BE49-F238E27FC236}">
                  <a16:creationId xmlns:a16="http://schemas.microsoft.com/office/drawing/2014/main" xmlns="" id="{03B9335D-EC4D-4096-ABE5-06B7DCC91F49}"/>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6" name="Rectangle 10">
              <a:extLst>
                <a:ext uri="{FF2B5EF4-FFF2-40B4-BE49-F238E27FC236}">
                  <a16:creationId xmlns:a16="http://schemas.microsoft.com/office/drawing/2014/main" xmlns="" id="{05537852-73AC-4CC5-8BB3-B69292F79033}"/>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7" name="Rectangle 11">
              <a:extLst>
                <a:ext uri="{FF2B5EF4-FFF2-40B4-BE49-F238E27FC236}">
                  <a16:creationId xmlns:a16="http://schemas.microsoft.com/office/drawing/2014/main" xmlns="" id="{18002219-861D-4E69-8DA4-1309893DDEF8}"/>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8" name="Rectangle 12">
              <a:extLst>
                <a:ext uri="{FF2B5EF4-FFF2-40B4-BE49-F238E27FC236}">
                  <a16:creationId xmlns:a16="http://schemas.microsoft.com/office/drawing/2014/main" xmlns="" id="{9B1ADF14-7CA9-4653-BAFE-6B4D4736475A}"/>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9" name="Rectangle 13">
              <a:extLst>
                <a:ext uri="{FF2B5EF4-FFF2-40B4-BE49-F238E27FC236}">
                  <a16:creationId xmlns:a16="http://schemas.microsoft.com/office/drawing/2014/main" xmlns="" id="{233EE370-F3E4-457A-8FFC-063622A2F782}"/>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grpSp>
      <p:sp>
        <p:nvSpPr>
          <p:cNvPr id="4110" name="Rectangle 14">
            <a:extLst>
              <a:ext uri="{FF2B5EF4-FFF2-40B4-BE49-F238E27FC236}">
                <a16:creationId xmlns:a16="http://schemas.microsoft.com/office/drawing/2014/main" xmlns="" id="{697576FD-4B6C-41FE-85CA-437EFEAEAD05}"/>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ltLang="en-US"/>
              <a:t>انقر لتحرير نمط العنوان الرئيسي</a:t>
            </a:r>
          </a:p>
        </p:txBody>
      </p:sp>
      <p:sp>
        <p:nvSpPr>
          <p:cNvPr id="4111" name="Rectangle 15">
            <a:extLst>
              <a:ext uri="{FF2B5EF4-FFF2-40B4-BE49-F238E27FC236}">
                <a16:creationId xmlns:a16="http://schemas.microsoft.com/office/drawing/2014/main" xmlns="" id="{C8657941-F835-48DA-8F43-B6426596DA04}"/>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4112" name="Rectangle 16">
            <a:extLst>
              <a:ext uri="{FF2B5EF4-FFF2-40B4-BE49-F238E27FC236}">
                <a16:creationId xmlns:a16="http://schemas.microsoft.com/office/drawing/2014/main" xmlns="" id="{782592F4-601F-4A93-991D-F39C38C2C316}"/>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defRPr sz="1200"/>
            </a:lvl1pPr>
          </a:lstStyle>
          <a:p>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1" fontAlgn="base">
        <a:spcBef>
          <a:spcPct val="0"/>
        </a:spcBef>
        <a:spcAft>
          <a:spcPct val="0"/>
        </a:spcAft>
        <a:defRPr sz="4400" kern="1200">
          <a:solidFill>
            <a:schemeClr val="tx1"/>
          </a:solidFill>
          <a:latin typeface="+mj-lt"/>
          <a:ea typeface="+mj-ea"/>
          <a:cs typeface="+mj-cs"/>
        </a:defRPr>
      </a:lvl1pPr>
      <a:lvl2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342900" indent="-342900" algn="r" rtl="1" fontAlgn="base">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r" rtl="1" fontAlgn="base">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r" rtl="1" fontAlgn="base">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r" rtl="1" fontAlgn="base">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r" rtl="1" fontAlgn="base">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C0E0E286-2CB9-40C3-B10C-6676B31EDC1F}"/>
              </a:ext>
            </a:extLst>
          </p:cNvPr>
          <p:cNvSpPr>
            <a:spLocks noGrp="1" noChangeArrowheads="1"/>
          </p:cNvSpPr>
          <p:nvPr>
            <p:ph type="ctrTitle"/>
          </p:nvPr>
        </p:nvSpPr>
        <p:spPr>
          <a:xfrm>
            <a:off x="1676400" y="1676400"/>
            <a:ext cx="7010400" cy="2286000"/>
          </a:xfrm>
        </p:spPr>
        <p:txBody>
          <a:bodyPr/>
          <a:lstStyle/>
          <a:p>
            <a:pPr algn="ctr"/>
            <a:r>
              <a:rPr lang="ar-IQ" altLang="en-US" sz="4400" dirty="0">
                <a:solidFill>
                  <a:schemeClr val="bg1"/>
                </a:solidFill>
                <a:latin typeface="Arial Black" panose="020B0A04020102020204" pitchFamily="34" charset="0"/>
                <a:cs typeface="Arabic Typesetting" panose="03020402040406030203" pitchFamily="66" charset="-78"/>
              </a:rPr>
              <a:t>الجام</a:t>
            </a:r>
            <a:r>
              <a:rPr lang="ar-IQ" altLang="en-US" sz="4400" dirty="0">
                <a:solidFill>
                  <a:schemeClr val="bg1"/>
                </a:solidFill>
                <a:cs typeface="Arabic Typesetting" panose="03020402040406030203" pitchFamily="66" charset="-78"/>
              </a:rPr>
              <a:t>عة </a:t>
            </a:r>
            <a:r>
              <a:rPr lang="ar-IQ" altLang="en-US" sz="4400" dirty="0" err="1">
                <a:solidFill>
                  <a:schemeClr val="bg1"/>
                </a:solidFill>
                <a:cs typeface="Arabic Typesetting" panose="03020402040406030203" pitchFamily="66" charset="-78"/>
              </a:rPr>
              <a:t>المستنصرية </a:t>
            </a:r>
            <a:r>
              <a:rPr lang="ar-IQ" altLang="en-US" sz="4400" dirty="0">
                <a:solidFill>
                  <a:schemeClr val="bg1"/>
                </a:solidFill>
                <a:cs typeface="Arabic Typesetting" panose="03020402040406030203" pitchFamily="66" charset="-78"/>
              </a:rPr>
              <a:t>- الكلية الآداب</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قسم الانثروبولوجيا والاجتماع</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المرحلة </a:t>
            </a:r>
            <a:r>
              <a:rPr lang="ar-IQ" altLang="en-US" sz="4400" dirty="0" err="1" smtClean="0">
                <a:solidFill>
                  <a:schemeClr val="bg1"/>
                </a:solidFill>
                <a:cs typeface="Arabic Typesetting" panose="03020402040406030203" pitchFamily="66" charset="-78"/>
              </a:rPr>
              <a:t>الثالثة </a:t>
            </a:r>
            <a:r>
              <a:rPr lang="ar-IQ" altLang="en-US" sz="4400" dirty="0" smtClean="0">
                <a:solidFill>
                  <a:schemeClr val="bg1"/>
                </a:solidFill>
                <a:cs typeface="Arabic Typesetting" panose="03020402040406030203" pitchFamily="66" charset="-78"/>
              </a:rPr>
              <a:t>: مادة انثروبولوجيا الرمزية </a:t>
            </a:r>
            <a:endParaRPr lang="en-US" altLang="en-US" sz="4400" dirty="0">
              <a:solidFill>
                <a:schemeClr val="bg1"/>
              </a:solidFill>
              <a:cs typeface="Arabic Typesetting" panose="03020402040406030203" pitchFamily="66" charset="-78"/>
            </a:endParaRPr>
          </a:p>
        </p:txBody>
      </p:sp>
      <p:sp>
        <p:nvSpPr>
          <p:cNvPr id="2053" name="Rectangle 5">
            <a:extLst>
              <a:ext uri="{FF2B5EF4-FFF2-40B4-BE49-F238E27FC236}">
                <a16:creationId xmlns:a16="http://schemas.microsoft.com/office/drawing/2014/main" xmlns="" id="{EDD2AD6D-3B4E-4E29-9EC3-E01B2E55F3DB}"/>
              </a:ext>
            </a:extLst>
          </p:cNvPr>
          <p:cNvSpPr>
            <a:spLocks noChangeArrowheads="1"/>
          </p:cNvSpPr>
          <p:nvPr/>
        </p:nvSpPr>
        <p:spPr bwMode="auto">
          <a:xfrm>
            <a:off x="1676400" y="1676400"/>
            <a:ext cx="7010400" cy="228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endParaRPr lang="en-US" altLang="en-US" sz="4400" dirty="0">
              <a:solidFill>
                <a:schemeClr val="bg1"/>
              </a:solidFill>
              <a:cs typeface="Arabic Typesetting" panose="03020402040406030203" pitchFamily="66" charset="-78"/>
            </a:endParaRPr>
          </a:p>
        </p:txBody>
      </p:sp>
      <p:sp>
        <p:nvSpPr>
          <p:cNvPr id="2054" name="Rectangle 6">
            <a:extLst>
              <a:ext uri="{FF2B5EF4-FFF2-40B4-BE49-F238E27FC236}">
                <a16:creationId xmlns:a16="http://schemas.microsoft.com/office/drawing/2014/main" xmlns="" id="{D6E024B9-F2B2-40C7-97DE-05EE5CDBA223}"/>
              </a:ext>
            </a:extLst>
          </p:cNvPr>
          <p:cNvSpPr>
            <a:spLocks noChangeArrowheads="1"/>
          </p:cNvSpPr>
          <p:nvPr/>
        </p:nvSpPr>
        <p:spPr bwMode="auto">
          <a:xfrm>
            <a:off x="685800" y="4343400"/>
            <a:ext cx="8077200"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r>
              <a:rPr lang="ar-IQ" altLang="en-US" sz="4400" dirty="0" smtClean="0">
                <a:solidFill>
                  <a:schemeClr val="tx1"/>
                </a:solidFill>
                <a:cs typeface="Arabic Typesetting" panose="03020402040406030203" pitchFamily="66" charset="-78"/>
              </a:rPr>
              <a:t>مدرس </a:t>
            </a:r>
            <a:r>
              <a:rPr lang="ar-IQ" altLang="en-US" sz="4400" dirty="0">
                <a:solidFill>
                  <a:schemeClr val="tx1"/>
                </a:solidFill>
                <a:cs typeface="Arabic Typesetting" panose="03020402040406030203" pitchFamily="66" charset="-78"/>
              </a:rPr>
              <a:t>المادة: </a:t>
            </a:r>
            <a:r>
              <a:rPr lang="ar-IQ" altLang="en-US" sz="4400" dirty="0" err="1" smtClean="0">
                <a:solidFill>
                  <a:schemeClr val="tx1"/>
                </a:solidFill>
                <a:cs typeface="Arabic Typesetting" panose="03020402040406030203" pitchFamily="66" charset="-78"/>
              </a:rPr>
              <a:t>م .</a:t>
            </a:r>
            <a:r>
              <a:rPr lang="ar-IQ" altLang="en-US" sz="4400" dirty="0" smtClean="0">
                <a:solidFill>
                  <a:schemeClr val="tx1"/>
                </a:solidFill>
                <a:cs typeface="Arabic Typesetting" panose="03020402040406030203" pitchFamily="66" charset="-78"/>
              </a:rPr>
              <a:t> هدى كريم </a:t>
            </a:r>
            <a:r>
              <a:rPr lang="ar-IQ" altLang="en-US" sz="4400" dirty="0" err="1" smtClean="0">
                <a:solidFill>
                  <a:schemeClr val="tx1"/>
                </a:solidFill>
                <a:cs typeface="Arabic Typesetting" panose="03020402040406030203" pitchFamily="66" charset="-78"/>
              </a:rPr>
              <a:t>مطلك</a:t>
            </a:r>
            <a:r>
              <a:rPr lang="ar-IQ" altLang="en-US" sz="4400" smtClean="0">
                <a:solidFill>
                  <a:schemeClr val="tx1"/>
                </a:solidFill>
                <a:cs typeface="Arabic Typesetting" panose="03020402040406030203" pitchFamily="66" charset="-78"/>
              </a:rPr>
              <a:t> </a:t>
            </a:r>
            <a:r>
              <a:rPr lang="ar-IQ" altLang="en-US" sz="4400" dirty="0">
                <a:solidFill>
                  <a:schemeClr val="tx1"/>
                </a:solidFill>
                <a:cs typeface="Arabic Typesetting" panose="03020402040406030203" pitchFamily="66" charset="-78"/>
              </a:rPr>
              <a:t/>
            </a:r>
            <a:br>
              <a:rPr lang="ar-IQ" altLang="en-US" sz="4400" dirty="0">
                <a:solidFill>
                  <a:schemeClr val="tx1"/>
                </a:solidFill>
                <a:cs typeface="Arabic Typesetting" panose="03020402040406030203" pitchFamily="66" charset="-78"/>
              </a:rPr>
            </a:br>
            <a:r>
              <a:rPr lang="ar-IQ" altLang="en-US" sz="4400" dirty="0">
                <a:solidFill>
                  <a:schemeClr val="tx1"/>
                </a:solidFill>
                <a:cs typeface="Arabic Typesetting" panose="03020402040406030203" pitchFamily="66" charset="-78"/>
              </a:rPr>
              <a:t>تسلسل المحاضرة: 13</a:t>
            </a:r>
            <a:br>
              <a:rPr lang="ar-IQ" altLang="en-US" sz="4400" dirty="0">
                <a:solidFill>
                  <a:schemeClr val="tx1"/>
                </a:solidFill>
                <a:cs typeface="Arabic Typesetting" panose="03020402040406030203" pitchFamily="66" charset="-78"/>
              </a:rPr>
            </a:br>
            <a:r>
              <a:rPr lang="ar-IQ" altLang="en-US" sz="4400" dirty="0">
                <a:solidFill>
                  <a:schemeClr val="tx1"/>
                </a:solidFill>
                <a:cs typeface="Arabic Typesetting" panose="03020402040406030203" pitchFamily="66" charset="-78"/>
              </a:rPr>
              <a:t>أسم المحاضرة: التحليل الاجتماعي للرموز/ نظرية الفعل الاجتماعي</a:t>
            </a:r>
            <a:endParaRPr lang="en-US" altLang="en-US" sz="4400" dirty="0">
              <a:solidFill>
                <a:schemeClr val="tx1"/>
              </a:solidFill>
              <a:cs typeface="Arabic Typesetting" panose="03020402040406030203" pitchFamily="66"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anim calcmode="lin" valueType="num">
                                      <p:cBhvr>
                                        <p:cTn id="7" dur="1000" fill="hold"/>
                                        <p:tgtEl>
                                          <p:spTgt spid="2054"/>
                                        </p:tgtEl>
                                        <p:attrNameLst>
                                          <p:attrName>ppt_w</p:attrName>
                                        </p:attrNameLst>
                                      </p:cBhvr>
                                      <p:tavLst>
                                        <p:tav tm="0">
                                          <p:val>
                                            <p:strVal val="#ppt_w*0.70"/>
                                          </p:val>
                                        </p:tav>
                                        <p:tav tm="100000">
                                          <p:val>
                                            <p:strVal val="#ppt_w"/>
                                          </p:val>
                                        </p:tav>
                                      </p:tavLst>
                                    </p:anim>
                                    <p:anim calcmode="lin" valueType="num">
                                      <p:cBhvr>
                                        <p:cTn id="8" dur="1000" fill="hold"/>
                                        <p:tgtEl>
                                          <p:spTgt spid="2054"/>
                                        </p:tgtEl>
                                        <p:attrNameLst>
                                          <p:attrName>ppt_h</p:attrName>
                                        </p:attrNameLst>
                                      </p:cBhvr>
                                      <p:tavLst>
                                        <p:tav tm="0">
                                          <p:val>
                                            <p:strVal val="#ppt_h"/>
                                          </p:val>
                                        </p:tav>
                                        <p:tav tm="100000">
                                          <p:val>
                                            <p:strVal val="#ppt_h"/>
                                          </p:val>
                                        </p:tav>
                                      </p:tavLst>
                                    </p:anim>
                                    <p:animEffect transition="in" filter="fade">
                                      <p:cBhvr>
                                        <p:cTn id="9" dur="1000"/>
                                        <p:tgtEl>
                                          <p:spTgt spid="2054"/>
                                        </p:tgtEl>
                                      </p:cBhvr>
                                    </p:animEffect>
                                  </p:childTnLst>
                                </p:cTn>
                              </p:par>
                              <p:par>
                                <p:cTn id="10" presetID="55" presetClass="entr" presetSubtype="0" fill="hold" grpId="0" nodeType="withEffect" nodePh="1">
                                  <p:stCondLst>
                                    <p:cond delay="0"/>
                                  </p:stCondLst>
                                  <p:endCondLst>
                                    <p:cond evt="begin" delay="0">
                                      <p:tn val="10"/>
                                    </p:cond>
                                  </p:endCondLst>
                                  <p:childTnLst>
                                    <p:set>
                                      <p:cBhvr>
                                        <p:cTn id="11" dur="1" fill="hold">
                                          <p:stCondLst>
                                            <p:cond delay="0"/>
                                          </p:stCondLst>
                                        </p:cTn>
                                        <p:tgtEl>
                                          <p:spTgt spid="2053"/>
                                        </p:tgtEl>
                                        <p:attrNameLst>
                                          <p:attrName>style.visibility</p:attrName>
                                        </p:attrNameLst>
                                      </p:cBhvr>
                                      <p:to>
                                        <p:strVal val="visible"/>
                                      </p:to>
                                    </p:set>
                                    <p:anim calcmode="lin" valueType="num">
                                      <p:cBhvr>
                                        <p:cTn id="12" dur="1000" fill="hold"/>
                                        <p:tgtEl>
                                          <p:spTgt spid="2053"/>
                                        </p:tgtEl>
                                        <p:attrNameLst>
                                          <p:attrName>ppt_w</p:attrName>
                                        </p:attrNameLst>
                                      </p:cBhvr>
                                      <p:tavLst>
                                        <p:tav tm="0">
                                          <p:val>
                                            <p:strVal val="#ppt_w*0.70"/>
                                          </p:val>
                                        </p:tav>
                                        <p:tav tm="100000">
                                          <p:val>
                                            <p:strVal val="#ppt_w"/>
                                          </p:val>
                                        </p:tav>
                                      </p:tavLst>
                                    </p:anim>
                                    <p:anim calcmode="lin" valueType="num">
                                      <p:cBhvr>
                                        <p:cTn id="13" dur="1000" fill="hold"/>
                                        <p:tgtEl>
                                          <p:spTgt spid="2053"/>
                                        </p:tgtEl>
                                        <p:attrNameLst>
                                          <p:attrName>ppt_h</p:attrName>
                                        </p:attrNameLst>
                                      </p:cBhvr>
                                      <p:tavLst>
                                        <p:tav tm="0">
                                          <p:val>
                                            <p:strVal val="#ppt_h"/>
                                          </p:val>
                                        </p:tav>
                                        <p:tav tm="100000">
                                          <p:val>
                                            <p:strVal val="#ppt_h"/>
                                          </p:val>
                                        </p:tav>
                                      </p:tavLst>
                                    </p:anim>
                                    <p:animEffect transition="in" filter="fade">
                                      <p:cBhvr>
                                        <p:cTn id="14" dur="1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xmlns="" id="{9EB7DD64-9EB9-4255-B5BE-D65D6227BE25}"/>
              </a:ext>
            </a:extLst>
          </p:cNvPr>
          <p:cNvSpPr>
            <a:spLocks noGrp="1" noChangeArrowheads="1"/>
          </p:cNvSpPr>
          <p:nvPr>
            <p:ph type="body" idx="1"/>
          </p:nvPr>
        </p:nvSpPr>
        <p:spPr>
          <a:xfrm>
            <a:off x="457200" y="685800"/>
            <a:ext cx="8229600" cy="5791200"/>
          </a:xfrm>
        </p:spPr>
        <p:txBody>
          <a:bodyPr/>
          <a:lstStyle/>
          <a:p>
            <a:pPr algn="just">
              <a:lnSpc>
                <a:spcPct val="130000"/>
              </a:lnSpc>
              <a:buFont typeface="Wingdings" panose="05000000000000000000" pitchFamily="2" charset="2"/>
              <a:buNone/>
            </a:pPr>
            <a:r>
              <a:rPr lang="ar-IQ" altLang="en-US" sz="2400"/>
              <a:t>    كان من نتائج النظرية البنائية الوظيفية أن اهتم الكثير من علماء الاجتماع والانثروبولوجيا بالفعل الاجتماعي اهتماما كبيراً. ويظهر ذلك بصورة جليه في اعمال كثيرة من العلماء أمثال بارسونز وبيرك ومالينوفسكي وهيربرت ميد الذين اهتموا بالفعل الاجتماعي وان اختلفوا في الدرجة وليس في نوع الاهتمام. ويذهب بارسونز </a:t>
            </a:r>
            <a:r>
              <a:rPr lang="en-US" altLang="en-US" sz="2400"/>
              <a:t>Parsons</a:t>
            </a:r>
            <a:r>
              <a:rPr lang="ar-IQ" altLang="en-US" sz="2400"/>
              <a:t> إلى أن دراسة الفعل الرمزي يعد ضرورة لنمو وتطور النظرية الوظيفية الاجتماعية، إذ لا يمكن استبعاد الاعمال والاشكال الفنية والثقافية عند دراسة المجتمع.</a:t>
            </a:r>
          </a:p>
          <a:p>
            <a:pPr algn="just">
              <a:lnSpc>
                <a:spcPct val="130000"/>
              </a:lnSpc>
            </a:pPr>
            <a:r>
              <a:rPr lang="ar-IQ" altLang="en-US" sz="2400"/>
              <a:t>وفي نظرية الفعل الاجتماعي يحدد بارسونز ثلاثة جوانب رئيسية وهي:</a:t>
            </a:r>
          </a:p>
          <a:p>
            <a:pPr algn="just">
              <a:lnSpc>
                <a:spcPct val="130000"/>
              </a:lnSpc>
            </a:pPr>
            <a:r>
              <a:rPr lang="ar-IQ" altLang="en-US" sz="2400"/>
              <a:t>النسق الاجتماعي.</a:t>
            </a:r>
          </a:p>
          <a:p>
            <a:pPr algn="just">
              <a:lnSpc>
                <a:spcPct val="130000"/>
              </a:lnSpc>
            </a:pPr>
            <a:r>
              <a:rPr lang="ar-IQ" altLang="en-US" sz="2400"/>
              <a:t>انساق شخصية الفاعلين الأفراد.</a:t>
            </a:r>
          </a:p>
          <a:p>
            <a:pPr algn="just">
              <a:lnSpc>
                <a:spcPct val="130000"/>
              </a:lnSpc>
            </a:pPr>
            <a:r>
              <a:rPr lang="ar-IQ" altLang="en-US" sz="2400"/>
              <a:t>النسق الثقافي الذي هو عبارة عن النسق الرمزي الذي يدخل في فعل الافراد.</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ox(in)">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box(in)">
                                      <p:cBhvr>
                                        <p:cTn id="17" dur="500"/>
                                        <p:tgtEl>
                                          <p:spTgt spid="7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box(in)">
                                      <p:cBhvr>
                                        <p:cTn id="22" dur="500"/>
                                        <p:tgtEl>
                                          <p:spTgt spid="71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box(in)">
                                      <p:cBhvr>
                                        <p:cTn id="27" dur="500"/>
                                        <p:tgtEl>
                                          <p:spTgt spid="7171">
                                            <p:txEl>
                                              <p:pRg st="4" end="4"/>
                                            </p:txEl>
                                          </p:spTgt>
                                        </p:tgtEl>
                                      </p:cBhvr>
                                    </p:animEffect>
                                  </p:childTnLst>
                                </p:cTn>
                              </p:par>
                              <p:par>
                                <p:cTn id="28" presetID="55" presetClass="entr" presetSubtype="0" fill="hold" grpId="1" nodeType="withEffect">
                                  <p:stCondLst>
                                    <p:cond delay="0"/>
                                  </p:stCondLst>
                                  <p:childTnLst>
                                    <p:set>
                                      <p:cBhvr>
                                        <p:cTn id="29" dur="1" fill="hold">
                                          <p:stCondLst>
                                            <p:cond delay="0"/>
                                          </p:stCondLst>
                                        </p:cTn>
                                        <p:tgtEl>
                                          <p:spTgt spid="7171">
                                            <p:txEl>
                                              <p:pRg st="0" end="0"/>
                                            </p:txEl>
                                          </p:spTgt>
                                        </p:tgtEl>
                                        <p:attrNameLst>
                                          <p:attrName>style.visibility</p:attrName>
                                        </p:attrNameLst>
                                      </p:cBhvr>
                                      <p:to>
                                        <p:strVal val="visible"/>
                                      </p:to>
                                    </p:set>
                                    <p:anim calcmode="lin" valueType="num">
                                      <p:cBhvr>
                                        <p:cTn id="30" dur="1000" fill="hold"/>
                                        <p:tgtEl>
                                          <p:spTgt spid="7171">
                                            <p:txEl>
                                              <p:pRg st="0" end="0"/>
                                            </p:txEl>
                                          </p:spTgt>
                                        </p:tgtEl>
                                        <p:attrNameLst>
                                          <p:attrName>ppt_w</p:attrName>
                                        </p:attrNameLst>
                                      </p:cBhvr>
                                      <p:tavLst>
                                        <p:tav tm="0">
                                          <p:val>
                                            <p:strVal val="#ppt_w*0.70"/>
                                          </p:val>
                                        </p:tav>
                                        <p:tav tm="100000">
                                          <p:val>
                                            <p:strVal val="#ppt_w"/>
                                          </p:val>
                                        </p:tav>
                                      </p:tavLst>
                                    </p:anim>
                                    <p:anim calcmode="lin" valueType="num">
                                      <p:cBhvr>
                                        <p:cTn id="31" dur="1000" fill="hold"/>
                                        <p:tgtEl>
                                          <p:spTgt spid="7171">
                                            <p:txEl>
                                              <p:pRg st="0" end="0"/>
                                            </p:txEl>
                                          </p:spTgt>
                                        </p:tgtEl>
                                        <p:attrNameLst>
                                          <p:attrName>ppt_h</p:attrName>
                                        </p:attrNameLst>
                                      </p:cBhvr>
                                      <p:tavLst>
                                        <p:tav tm="0">
                                          <p:val>
                                            <p:strVal val="#ppt_h"/>
                                          </p:val>
                                        </p:tav>
                                        <p:tav tm="100000">
                                          <p:val>
                                            <p:strVal val="#ppt_h"/>
                                          </p:val>
                                        </p:tav>
                                      </p:tavLst>
                                    </p:anim>
                                    <p:animEffect transition="in" filter="fade">
                                      <p:cBhvr>
                                        <p:cTn id="32" dur="1000"/>
                                        <p:tgtEl>
                                          <p:spTgt spid="7171">
                                            <p:txEl>
                                              <p:pRg st="0" end="0"/>
                                            </p:txEl>
                                          </p:spTgt>
                                        </p:tgtEl>
                                      </p:cBhvr>
                                    </p:animEffect>
                                  </p:childTnLst>
                                </p:cTn>
                              </p:par>
                              <p:par>
                                <p:cTn id="33" presetID="55" presetClass="entr" presetSubtype="0" fill="hold" grpId="1" nodeType="withEffect">
                                  <p:stCondLst>
                                    <p:cond delay="0"/>
                                  </p:stCondLst>
                                  <p:childTnLst>
                                    <p:set>
                                      <p:cBhvr>
                                        <p:cTn id="34" dur="1" fill="hold">
                                          <p:stCondLst>
                                            <p:cond delay="0"/>
                                          </p:stCondLst>
                                        </p:cTn>
                                        <p:tgtEl>
                                          <p:spTgt spid="7171">
                                            <p:txEl>
                                              <p:pRg st="1" end="1"/>
                                            </p:txEl>
                                          </p:spTgt>
                                        </p:tgtEl>
                                        <p:attrNameLst>
                                          <p:attrName>style.visibility</p:attrName>
                                        </p:attrNameLst>
                                      </p:cBhvr>
                                      <p:to>
                                        <p:strVal val="visible"/>
                                      </p:to>
                                    </p:set>
                                    <p:anim calcmode="lin" valueType="num">
                                      <p:cBhvr>
                                        <p:cTn id="35" dur="1000" fill="hold"/>
                                        <p:tgtEl>
                                          <p:spTgt spid="7171">
                                            <p:txEl>
                                              <p:pRg st="1" end="1"/>
                                            </p:txEl>
                                          </p:spTgt>
                                        </p:tgtEl>
                                        <p:attrNameLst>
                                          <p:attrName>ppt_w</p:attrName>
                                        </p:attrNameLst>
                                      </p:cBhvr>
                                      <p:tavLst>
                                        <p:tav tm="0">
                                          <p:val>
                                            <p:strVal val="#ppt_w*0.70"/>
                                          </p:val>
                                        </p:tav>
                                        <p:tav tm="100000">
                                          <p:val>
                                            <p:strVal val="#ppt_w"/>
                                          </p:val>
                                        </p:tav>
                                      </p:tavLst>
                                    </p:anim>
                                    <p:anim calcmode="lin" valueType="num">
                                      <p:cBhvr>
                                        <p:cTn id="36" dur="1000" fill="hold"/>
                                        <p:tgtEl>
                                          <p:spTgt spid="7171">
                                            <p:txEl>
                                              <p:pRg st="1" end="1"/>
                                            </p:txEl>
                                          </p:spTgt>
                                        </p:tgtEl>
                                        <p:attrNameLst>
                                          <p:attrName>ppt_h</p:attrName>
                                        </p:attrNameLst>
                                      </p:cBhvr>
                                      <p:tavLst>
                                        <p:tav tm="0">
                                          <p:val>
                                            <p:strVal val="#ppt_h"/>
                                          </p:val>
                                        </p:tav>
                                        <p:tav tm="100000">
                                          <p:val>
                                            <p:strVal val="#ppt_h"/>
                                          </p:val>
                                        </p:tav>
                                      </p:tavLst>
                                    </p:anim>
                                    <p:animEffect transition="in" filter="fade">
                                      <p:cBhvr>
                                        <p:cTn id="37" dur="1000"/>
                                        <p:tgtEl>
                                          <p:spTgt spid="7171">
                                            <p:txEl>
                                              <p:pRg st="1" end="1"/>
                                            </p:txEl>
                                          </p:spTgt>
                                        </p:tgtEl>
                                      </p:cBhvr>
                                    </p:animEffect>
                                  </p:childTnLst>
                                </p:cTn>
                              </p:par>
                              <p:par>
                                <p:cTn id="38" presetID="55" presetClass="entr" presetSubtype="0" fill="hold" grpId="1" nodeType="withEffect">
                                  <p:stCondLst>
                                    <p:cond delay="0"/>
                                  </p:stCondLst>
                                  <p:childTnLst>
                                    <p:set>
                                      <p:cBhvr>
                                        <p:cTn id="39" dur="1" fill="hold">
                                          <p:stCondLst>
                                            <p:cond delay="0"/>
                                          </p:stCondLst>
                                        </p:cTn>
                                        <p:tgtEl>
                                          <p:spTgt spid="7171">
                                            <p:txEl>
                                              <p:pRg st="2" end="2"/>
                                            </p:txEl>
                                          </p:spTgt>
                                        </p:tgtEl>
                                        <p:attrNameLst>
                                          <p:attrName>style.visibility</p:attrName>
                                        </p:attrNameLst>
                                      </p:cBhvr>
                                      <p:to>
                                        <p:strVal val="visible"/>
                                      </p:to>
                                    </p:set>
                                    <p:anim calcmode="lin" valueType="num">
                                      <p:cBhvr>
                                        <p:cTn id="40" dur="1000" fill="hold"/>
                                        <p:tgtEl>
                                          <p:spTgt spid="7171">
                                            <p:txEl>
                                              <p:pRg st="2" end="2"/>
                                            </p:txEl>
                                          </p:spTgt>
                                        </p:tgtEl>
                                        <p:attrNameLst>
                                          <p:attrName>ppt_w</p:attrName>
                                        </p:attrNameLst>
                                      </p:cBhvr>
                                      <p:tavLst>
                                        <p:tav tm="0">
                                          <p:val>
                                            <p:strVal val="#ppt_w*0.70"/>
                                          </p:val>
                                        </p:tav>
                                        <p:tav tm="100000">
                                          <p:val>
                                            <p:strVal val="#ppt_w"/>
                                          </p:val>
                                        </p:tav>
                                      </p:tavLst>
                                    </p:anim>
                                    <p:anim calcmode="lin" valueType="num">
                                      <p:cBhvr>
                                        <p:cTn id="41" dur="1000" fill="hold"/>
                                        <p:tgtEl>
                                          <p:spTgt spid="7171">
                                            <p:txEl>
                                              <p:pRg st="2" end="2"/>
                                            </p:txEl>
                                          </p:spTgt>
                                        </p:tgtEl>
                                        <p:attrNameLst>
                                          <p:attrName>ppt_h</p:attrName>
                                        </p:attrNameLst>
                                      </p:cBhvr>
                                      <p:tavLst>
                                        <p:tav tm="0">
                                          <p:val>
                                            <p:strVal val="#ppt_h"/>
                                          </p:val>
                                        </p:tav>
                                        <p:tav tm="100000">
                                          <p:val>
                                            <p:strVal val="#ppt_h"/>
                                          </p:val>
                                        </p:tav>
                                      </p:tavLst>
                                    </p:anim>
                                    <p:animEffect transition="in" filter="fade">
                                      <p:cBhvr>
                                        <p:cTn id="42" dur="1000"/>
                                        <p:tgtEl>
                                          <p:spTgt spid="7171">
                                            <p:txEl>
                                              <p:pRg st="2" end="2"/>
                                            </p:txEl>
                                          </p:spTgt>
                                        </p:tgtEl>
                                      </p:cBhvr>
                                    </p:animEffect>
                                  </p:childTnLst>
                                </p:cTn>
                              </p:par>
                              <p:par>
                                <p:cTn id="43" presetID="55" presetClass="entr" presetSubtype="0" fill="hold" grpId="1" nodeType="withEffect">
                                  <p:stCondLst>
                                    <p:cond delay="0"/>
                                  </p:stCondLst>
                                  <p:childTnLst>
                                    <p:set>
                                      <p:cBhvr>
                                        <p:cTn id="44" dur="1" fill="hold">
                                          <p:stCondLst>
                                            <p:cond delay="0"/>
                                          </p:stCondLst>
                                        </p:cTn>
                                        <p:tgtEl>
                                          <p:spTgt spid="7171">
                                            <p:txEl>
                                              <p:pRg st="3" end="3"/>
                                            </p:txEl>
                                          </p:spTgt>
                                        </p:tgtEl>
                                        <p:attrNameLst>
                                          <p:attrName>style.visibility</p:attrName>
                                        </p:attrNameLst>
                                      </p:cBhvr>
                                      <p:to>
                                        <p:strVal val="visible"/>
                                      </p:to>
                                    </p:set>
                                    <p:anim calcmode="lin" valueType="num">
                                      <p:cBhvr>
                                        <p:cTn id="45" dur="1000" fill="hold"/>
                                        <p:tgtEl>
                                          <p:spTgt spid="7171">
                                            <p:txEl>
                                              <p:pRg st="3" end="3"/>
                                            </p:txEl>
                                          </p:spTgt>
                                        </p:tgtEl>
                                        <p:attrNameLst>
                                          <p:attrName>ppt_w</p:attrName>
                                        </p:attrNameLst>
                                      </p:cBhvr>
                                      <p:tavLst>
                                        <p:tav tm="0">
                                          <p:val>
                                            <p:strVal val="#ppt_w*0.70"/>
                                          </p:val>
                                        </p:tav>
                                        <p:tav tm="100000">
                                          <p:val>
                                            <p:strVal val="#ppt_w"/>
                                          </p:val>
                                        </p:tav>
                                      </p:tavLst>
                                    </p:anim>
                                    <p:anim calcmode="lin" valueType="num">
                                      <p:cBhvr>
                                        <p:cTn id="46" dur="1000" fill="hold"/>
                                        <p:tgtEl>
                                          <p:spTgt spid="7171">
                                            <p:txEl>
                                              <p:pRg st="3" end="3"/>
                                            </p:txEl>
                                          </p:spTgt>
                                        </p:tgtEl>
                                        <p:attrNameLst>
                                          <p:attrName>ppt_h</p:attrName>
                                        </p:attrNameLst>
                                      </p:cBhvr>
                                      <p:tavLst>
                                        <p:tav tm="0">
                                          <p:val>
                                            <p:strVal val="#ppt_h"/>
                                          </p:val>
                                        </p:tav>
                                        <p:tav tm="100000">
                                          <p:val>
                                            <p:strVal val="#ppt_h"/>
                                          </p:val>
                                        </p:tav>
                                      </p:tavLst>
                                    </p:anim>
                                    <p:animEffect transition="in" filter="fade">
                                      <p:cBhvr>
                                        <p:cTn id="47" dur="1000"/>
                                        <p:tgtEl>
                                          <p:spTgt spid="7171">
                                            <p:txEl>
                                              <p:pRg st="3" end="3"/>
                                            </p:txEl>
                                          </p:spTgt>
                                        </p:tgtEl>
                                      </p:cBhvr>
                                    </p:animEffect>
                                  </p:childTnLst>
                                </p:cTn>
                              </p:par>
                              <p:par>
                                <p:cTn id="48" presetID="55" presetClass="entr" presetSubtype="0" fill="hold" grpId="1" nodeType="withEffect">
                                  <p:stCondLst>
                                    <p:cond delay="0"/>
                                  </p:stCondLst>
                                  <p:childTnLst>
                                    <p:set>
                                      <p:cBhvr>
                                        <p:cTn id="49" dur="1" fill="hold">
                                          <p:stCondLst>
                                            <p:cond delay="0"/>
                                          </p:stCondLst>
                                        </p:cTn>
                                        <p:tgtEl>
                                          <p:spTgt spid="7171">
                                            <p:txEl>
                                              <p:pRg st="4" end="4"/>
                                            </p:txEl>
                                          </p:spTgt>
                                        </p:tgtEl>
                                        <p:attrNameLst>
                                          <p:attrName>style.visibility</p:attrName>
                                        </p:attrNameLst>
                                      </p:cBhvr>
                                      <p:to>
                                        <p:strVal val="visible"/>
                                      </p:to>
                                    </p:set>
                                    <p:anim calcmode="lin" valueType="num">
                                      <p:cBhvr>
                                        <p:cTn id="50" dur="1000" fill="hold"/>
                                        <p:tgtEl>
                                          <p:spTgt spid="7171">
                                            <p:txEl>
                                              <p:pRg st="4" end="4"/>
                                            </p:txEl>
                                          </p:spTgt>
                                        </p:tgtEl>
                                        <p:attrNameLst>
                                          <p:attrName>ppt_w</p:attrName>
                                        </p:attrNameLst>
                                      </p:cBhvr>
                                      <p:tavLst>
                                        <p:tav tm="0">
                                          <p:val>
                                            <p:strVal val="#ppt_w*0.70"/>
                                          </p:val>
                                        </p:tav>
                                        <p:tav tm="100000">
                                          <p:val>
                                            <p:strVal val="#ppt_w"/>
                                          </p:val>
                                        </p:tav>
                                      </p:tavLst>
                                    </p:anim>
                                    <p:anim calcmode="lin" valueType="num">
                                      <p:cBhvr>
                                        <p:cTn id="51" dur="1000" fill="hold"/>
                                        <p:tgtEl>
                                          <p:spTgt spid="7171">
                                            <p:txEl>
                                              <p:pRg st="4" end="4"/>
                                            </p:txEl>
                                          </p:spTgt>
                                        </p:tgtEl>
                                        <p:attrNameLst>
                                          <p:attrName>ppt_h</p:attrName>
                                        </p:attrNameLst>
                                      </p:cBhvr>
                                      <p:tavLst>
                                        <p:tav tm="0">
                                          <p:val>
                                            <p:strVal val="#ppt_h"/>
                                          </p:val>
                                        </p:tav>
                                        <p:tav tm="100000">
                                          <p:val>
                                            <p:strVal val="#ppt_h"/>
                                          </p:val>
                                        </p:tav>
                                      </p:tavLst>
                                    </p:anim>
                                    <p:animEffect transition="in" filter="fade">
                                      <p:cBhvr>
                                        <p:cTn id="52" dur="10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7171"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xmlns="" id="{FDD273EC-F56D-4386-8256-1C54279AFA24}"/>
              </a:ext>
            </a:extLst>
          </p:cNvPr>
          <p:cNvSpPr>
            <a:spLocks noGrp="1" noChangeArrowheads="1"/>
          </p:cNvSpPr>
          <p:nvPr>
            <p:ph type="body" idx="1"/>
          </p:nvPr>
        </p:nvSpPr>
        <p:spPr>
          <a:xfrm>
            <a:off x="533400" y="685800"/>
            <a:ext cx="8229600" cy="5791200"/>
          </a:xfrm>
        </p:spPr>
        <p:txBody>
          <a:bodyPr/>
          <a:lstStyle/>
          <a:p>
            <a:pPr algn="just">
              <a:lnSpc>
                <a:spcPct val="180000"/>
              </a:lnSpc>
            </a:pPr>
            <a:r>
              <a:rPr lang="ar-IQ" altLang="en-US" sz="2400"/>
              <a:t>وكل جانب أو عنصر من هذه العناصر الثلاثة يمكن النظر اليه على أنه عنصر مستقل وضروري في تنظيم عناصر نسق الفعل الأخرى. أي أن كل عنصر يكون ضرورياً للعنصرين الآخرين، بمعنى أنه بدون الشخصية والثقافة أو الرمز سوف لا يكون هناك نسق اجتماعي. فالموضوعات الثقافية الرمزية جزء من الشخصية إذا نظرنا اليها على انها منظمة داخلياً أو ذاتياً، وهي أنماط من النسق الاجتماعي إذا نظرنا اليها نظمياً. وقد أكد بارسونز على انه إذا لم تتضمن نظرية الفعل الاجتماعي أوجه النظر الذاتية لدى الفاعل والنسق الرمزي الذي يفعل من خلاله فإنه من الصعب استخدامها في بناء نظرية عن الفعل الاجتماعي. </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1000" fill="hold"/>
                                        <p:tgtEl>
                                          <p:spTgt spid="819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19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xmlns="" id="{A5F78855-4810-4D92-B12D-EFC27929ACDC}"/>
              </a:ext>
            </a:extLst>
          </p:cNvPr>
          <p:cNvSpPr>
            <a:spLocks noGrp="1" noChangeArrowheads="1"/>
          </p:cNvSpPr>
          <p:nvPr>
            <p:ph type="body" idx="1"/>
          </p:nvPr>
        </p:nvSpPr>
        <p:spPr>
          <a:xfrm>
            <a:off x="457200" y="685800"/>
            <a:ext cx="8229600" cy="5715000"/>
          </a:xfrm>
        </p:spPr>
        <p:txBody>
          <a:bodyPr/>
          <a:lstStyle/>
          <a:p>
            <a:pPr algn="just">
              <a:lnSpc>
                <a:spcPct val="160000"/>
              </a:lnSpc>
            </a:pPr>
            <a:r>
              <a:rPr lang="ar-IQ" altLang="en-US" sz="2000"/>
              <a:t> يستخدم بارسونز الفعل ليشير إلى عملية في نسق علاقة الفاعل بالموقف، والتي يكون لها دلالة دافعية للفاعل الفردي، أو بالنسبة للجماعة لأفرادها المؤلفين لها. وهذا يعني أن عمليات الفعل تنطبق على تحقيق الارضاءات أو تحاشي الحرمان بالنسبة للفاعل. والسمة الجوهرية للفعل تتمثل في أنه لا يتألف فقط من الاستجابات لمثير موقفي معين، بل أن الفاعل يطور نسقاً من التوقعات بالنسبة للموضوعات المختلفة والمتعددة من الموقف.</a:t>
            </a:r>
          </a:p>
          <a:p>
            <a:pPr algn="just">
              <a:lnSpc>
                <a:spcPct val="160000"/>
              </a:lnSpc>
            </a:pPr>
            <a:r>
              <a:rPr lang="ar-IQ" altLang="en-US" sz="2000"/>
              <a:t>ويمكن تتبع الأفكار الأولية حول الفعل الاجتماعي عند اميل دور كايم الذي استخدم تركيبات روائية في تحليله للشعيرة بما تتضمنه من رموز على أساس انها مثال أو نموذج للفعل الاجتماعي. بل نجد أن راد كلف براون في دراسته لجزر الاندمان يقول إن العالم هو بمثابة خشبة المسرح التي يلعب عليها الفرد المسرحية الاجتماعية. ولا يمكن ان نغفل دراسة مالينوفسكي لمشكلة المعنى في اللغة البدائية، حيث أشار إلى اللغة من حيث هي نمط من الفعل بدلا من كونها وعاء للفكر.</a:t>
            </a:r>
            <a:endParaRPr lang="en-US"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p:cTn id="7" dur="1000" fill="hold"/>
                                        <p:tgtEl>
                                          <p:spTgt spid="921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92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21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9219">
                                            <p:txEl>
                                              <p:pRg st="1" end="1"/>
                                            </p:txEl>
                                          </p:spTgt>
                                        </p:tgtEl>
                                        <p:attrNameLst>
                                          <p:attrName>style.visibility</p:attrName>
                                        </p:attrNameLst>
                                      </p:cBhvr>
                                      <p:to>
                                        <p:strVal val="visible"/>
                                      </p:to>
                                    </p:set>
                                    <p:anim calcmode="lin" valueType="num">
                                      <p:cBhvr>
                                        <p:cTn id="14" dur="1000" fill="hold"/>
                                        <p:tgtEl>
                                          <p:spTgt spid="9219">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9219">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xmlns="" id="{99E42E25-21E9-4A8D-9BC6-7E841F91BE47}"/>
              </a:ext>
            </a:extLst>
          </p:cNvPr>
          <p:cNvSpPr>
            <a:spLocks noGrp="1" noChangeArrowheads="1"/>
          </p:cNvSpPr>
          <p:nvPr>
            <p:ph type="body" idx="1"/>
          </p:nvPr>
        </p:nvSpPr>
        <p:spPr>
          <a:xfrm>
            <a:off x="457200" y="762000"/>
            <a:ext cx="8229600" cy="5486400"/>
          </a:xfrm>
        </p:spPr>
        <p:txBody>
          <a:bodyPr/>
          <a:lstStyle/>
          <a:p>
            <a:pPr algn="just">
              <a:lnSpc>
                <a:spcPct val="120000"/>
              </a:lnSpc>
              <a:buFont typeface="Wingdings" panose="05000000000000000000" pitchFamily="2" charset="2"/>
              <a:buNone/>
            </a:pPr>
            <a:r>
              <a:rPr lang="ar-IQ" altLang="en-US" sz="2400"/>
              <a:t>    وفي كتاب معنى المعنى الذي حرره كل من أودري ريتشارد واوجدن والذي نشر فيه مالينوفسكي دراسته السابقة، نجد ثلاثة عوامل جوهرية في الفعل الرمزي، هي:</a:t>
            </a:r>
          </a:p>
          <a:p>
            <a:pPr algn="just">
              <a:lnSpc>
                <a:spcPct val="120000"/>
              </a:lnSpc>
            </a:pPr>
            <a:r>
              <a:rPr lang="ar-IQ" altLang="en-US" sz="2400"/>
              <a:t>العمليات الذهنية.</a:t>
            </a:r>
          </a:p>
          <a:p>
            <a:pPr algn="just">
              <a:lnSpc>
                <a:spcPct val="120000"/>
              </a:lnSpc>
            </a:pPr>
            <a:r>
              <a:rPr lang="ar-IQ" altLang="en-US" sz="2400"/>
              <a:t>الرمز.</a:t>
            </a:r>
          </a:p>
          <a:p>
            <a:pPr algn="just">
              <a:lnSpc>
                <a:spcPct val="120000"/>
              </a:lnSpc>
            </a:pPr>
            <a:r>
              <a:rPr lang="ar-IQ" altLang="en-US" sz="2400"/>
              <a:t>المرجع أو الشيء موضع التفكير.</a:t>
            </a:r>
          </a:p>
          <a:p>
            <a:pPr algn="just">
              <a:lnSpc>
                <a:spcPct val="120000"/>
              </a:lnSpc>
            </a:pPr>
            <a:r>
              <a:rPr lang="ar-IQ" altLang="en-US" sz="2400"/>
              <a:t>والمشكلة الجوهرية هي تحديد العلاقة بين هذه العناصر الثلاثة من خلال الأفعال التي يؤديها الافراد في حياتهم اليومية والتي تتسم بالدلالات الرمزية.</a:t>
            </a:r>
          </a:p>
          <a:p>
            <a:pPr algn="just">
              <a:lnSpc>
                <a:spcPct val="120000"/>
              </a:lnSpc>
              <a:buFont typeface="Wingdings" panose="05000000000000000000" pitchFamily="2" charset="2"/>
              <a:buNone/>
            </a:pPr>
            <a:r>
              <a:rPr lang="ar-IQ" altLang="en-US" sz="2400"/>
              <a:t>    ومن الدراسات التي ساهمت في نظرية الفعل الاجتماعي تلك التي قام بها كينث بيرك حول بناء ووظيفة الفعل الرمزي. اذ يقول إن الرمز جزء جوهري من الاتصال أو السياق الاتصالي لكنها تتميز بطبيعتها الخاصة.</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p:cTn id="7" dur="1000" fill="hold"/>
                                        <p:tgtEl>
                                          <p:spTgt spid="1024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24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24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0243">
                                            <p:txEl>
                                              <p:pRg st="1" end="1"/>
                                            </p:txEl>
                                          </p:spTgt>
                                        </p:tgtEl>
                                        <p:attrNameLst>
                                          <p:attrName>style.visibility</p:attrName>
                                        </p:attrNameLst>
                                      </p:cBhvr>
                                      <p:to>
                                        <p:strVal val="visible"/>
                                      </p:to>
                                    </p:set>
                                    <p:anim calcmode="lin" valueType="num">
                                      <p:cBhvr>
                                        <p:cTn id="14" dur="1000" fill="hold"/>
                                        <p:tgtEl>
                                          <p:spTgt spid="1024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024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024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0243">
                                            <p:txEl>
                                              <p:pRg st="2" end="2"/>
                                            </p:txEl>
                                          </p:spTgt>
                                        </p:tgtEl>
                                        <p:attrNameLst>
                                          <p:attrName>style.visibility</p:attrName>
                                        </p:attrNameLst>
                                      </p:cBhvr>
                                      <p:to>
                                        <p:strVal val="visible"/>
                                      </p:to>
                                    </p:set>
                                    <p:anim calcmode="lin" valueType="num">
                                      <p:cBhvr>
                                        <p:cTn id="21" dur="1000" fill="hold"/>
                                        <p:tgtEl>
                                          <p:spTgt spid="1024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024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0243">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0243">
                                            <p:txEl>
                                              <p:pRg st="3" end="3"/>
                                            </p:txEl>
                                          </p:spTgt>
                                        </p:tgtEl>
                                        <p:attrNameLst>
                                          <p:attrName>style.visibility</p:attrName>
                                        </p:attrNameLst>
                                      </p:cBhvr>
                                      <p:to>
                                        <p:strVal val="visible"/>
                                      </p:to>
                                    </p:set>
                                    <p:anim calcmode="lin" valueType="num">
                                      <p:cBhvr>
                                        <p:cTn id="28" dur="1000" fill="hold"/>
                                        <p:tgtEl>
                                          <p:spTgt spid="1024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024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0243">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0243">
                                            <p:txEl>
                                              <p:pRg st="4" end="4"/>
                                            </p:txEl>
                                          </p:spTgt>
                                        </p:tgtEl>
                                        <p:attrNameLst>
                                          <p:attrName>style.visibility</p:attrName>
                                        </p:attrNameLst>
                                      </p:cBhvr>
                                      <p:to>
                                        <p:strVal val="visible"/>
                                      </p:to>
                                    </p:set>
                                    <p:anim calcmode="lin" valueType="num">
                                      <p:cBhvr>
                                        <p:cTn id="35" dur="1000" fill="hold"/>
                                        <p:tgtEl>
                                          <p:spTgt spid="1024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024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0243">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0243">
                                            <p:txEl>
                                              <p:pRg st="5" end="5"/>
                                            </p:txEl>
                                          </p:spTgt>
                                        </p:tgtEl>
                                        <p:attrNameLst>
                                          <p:attrName>style.visibility</p:attrName>
                                        </p:attrNameLst>
                                      </p:cBhvr>
                                      <p:to>
                                        <p:strVal val="visible"/>
                                      </p:to>
                                    </p:set>
                                    <p:anim calcmode="lin" valueType="num">
                                      <p:cBhvr>
                                        <p:cTn id="42" dur="1000" fill="hold"/>
                                        <p:tgtEl>
                                          <p:spTgt spid="1024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024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02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xmlns="" id="{5790352B-EA7F-4EDE-B4C0-394EA63E6B79}"/>
              </a:ext>
            </a:extLst>
          </p:cNvPr>
          <p:cNvSpPr>
            <a:spLocks noGrp="1" noChangeArrowheads="1"/>
          </p:cNvSpPr>
          <p:nvPr>
            <p:ph type="body" idx="1"/>
          </p:nvPr>
        </p:nvSpPr>
        <p:spPr>
          <a:xfrm>
            <a:off x="457200" y="609600"/>
            <a:ext cx="8229600" cy="5410200"/>
          </a:xfrm>
        </p:spPr>
        <p:txBody>
          <a:bodyPr/>
          <a:lstStyle/>
          <a:p>
            <a:pPr algn="justLow">
              <a:lnSpc>
                <a:spcPct val="210000"/>
              </a:lnSpc>
              <a:buFont typeface="Wingdings" panose="05000000000000000000" pitchFamily="2" charset="2"/>
              <a:buNone/>
            </a:pPr>
            <a:r>
              <a:rPr lang="ar-IQ" altLang="en-US" sz="2000"/>
              <a:t>    واجهت نظرية الفعل الاجتماعي كثيراً من الانتقادات التي ركزت حول تفريغ المحتوى الثقافي والفكري ورد الرموز المؤلفة له إلى مجرد وسائل وأدوات تفريغ المحتوى الثقافي والفكري، ورد الرموز المؤلفة له إلى مجرد وسائل وأدوات وظيفتها الجوهرية تكمن في تأسيس الفعل الاجتماعي للإفراد والحفاظ على استمراريته. ان نظرية الفعل الاجتماعي في شكلها الأخير والتي أسسها بارسونز هي في الواقع نظرية عن النسق الاجتماعي بمعناه الوظيفي والذي يختفي فيها الفرد تماماً، اذ لا نجد إشارة واضحة عن السلوك الفعلي للأقراد او افعالهم ومدى تأثرهم بالانساق الرمزية، بل على العكس نجد تجريدات وتعميمات حول خصائص ووظائف الأنساق الاجتماعية بصورة ادمجت مفهوم الفرد ذاته ضمن مفهوم النسق.</a:t>
            </a:r>
            <a:endParaRPr lang="en-US"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p:cTn id="7" dur="1000" fill="hold"/>
                                        <p:tgtEl>
                                          <p:spTgt spid="1126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126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12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34</TotalTime>
  <Words>590</Words>
  <Application>Microsoft Office PowerPoint</Application>
  <PresentationFormat>عرض على الشاشة (3:4)‏</PresentationFormat>
  <Paragraphs>17</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Pixel</vt:lpstr>
      <vt:lpstr>الجامعة المستنصرية - الكلية الآداب قسم الانثروبولوجيا والاجتماع المرحلة الثالثة : مادة انثروبولوجيا الرمزية </vt:lpstr>
      <vt:lpstr>الشريحة 2</vt:lpstr>
      <vt:lpstr>الشريحة 3</vt:lpstr>
      <vt:lpstr>الشريحة 4</vt:lpstr>
      <vt:lpstr>الشريحة 5</vt:lpstr>
      <vt:lpstr>الشريحة 6</vt:lpstr>
    </vt:vector>
  </TitlesOfParts>
  <Company>alsayra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الجامعة المستنصرية - الكلية الآداب قسم الانثروبولوجيا والاجتماع المرحلة الرابعة: مادة الايماءة والرمز</dc:title>
  <dc:creator>Mr. Ahmed</dc:creator>
  <cp:lastModifiedBy>admin castle</cp:lastModifiedBy>
  <cp:revision>8</cp:revision>
  <dcterms:created xsi:type="dcterms:W3CDTF">2018-01-08T14:59:04Z</dcterms:created>
  <dcterms:modified xsi:type="dcterms:W3CDTF">2020-05-06T19:05:44Z</dcterms:modified>
</cp:coreProperties>
</file>