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9" r:id="rId1"/>
  </p:sldMasterIdLst>
  <p:sldIdLst>
    <p:sldId id="256" r:id="rId2"/>
    <p:sldId id="257" r:id="rId3"/>
    <p:sldId id="258" r:id="rId4"/>
    <p:sldId id="259" r:id="rId5"/>
    <p:sldId id="260" r:id="rId6"/>
  </p:sldIdLst>
  <p:sldSz cx="9144000" cy="6858000" type="screen4x3"/>
  <p:notesSz cx="6858000" cy="9144000"/>
  <p:defaultTextStyle>
    <a:defPPr>
      <a:defRPr lang="ar-SA"/>
    </a:defPPr>
    <a:lvl1pPr algn="r" rtl="1"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r" rtl="1"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r" rtl="1"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r" rtl="1"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r" rtl="1"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8" d="100"/>
          <a:sy n="68" d="100"/>
        </p:scale>
        <p:origin x="-1140"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5122" name="Group 2">
            <a:extLst>
              <a:ext uri="{FF2B5EF4-FFF2-40B4-BE49-F238E27FC236}">
                <a16:creationId xmlns:a16="http://schemas.microsoft.com/office/drawing/2014/main" xmlns="" id="{991B5769-5CA5-4565-9582-4DBBE8C83514}"/>
              </a:ext>
            </a:extLst>
          </p:cNvPr>
          <p:cNvGrpSpPr>
            <a:grpSpLocks/>
          </p:cNvGrpSpPr>
          <p:nvPr/>
        </p:nvGrpSpPr>
        <p:grpSpPr bwMode="auto">
          <a:xfrm>
            <a:off x="0" y="0"/>
            <a:ext cx="9144000" cy="6858000"/>
            <a:chOff x="0" y="0"/>
            <a:chExt cx="5760" cy="4320"/>
          </a:xfrm>
        </p:grpSpPr>
        <p:sp>
          <p:nvSpPr>
            <p:cNvPr id="5123" name="Rectangle 3">
              <a:extLst>
                <a:ext uri="{FF2B5EF4-FFF2-40B4-BE49-F238E27FC236}">
                  <a16:creationId xmlns:a16="http://schemas.microsoft.com/office/drawing/2014/main" xmlns="" id="{08E04B2B-495D-441A-935F-2A4F63C9F087}"/>
                </a:ext>
              </a:extLst>
            </p:cNvPr>
            <p:cNvSpPr>
              <a:spLocks noChangeArrowheads="1"/>
            </p:cNvSpPr>
            <p:nvPr/>
          </p:nvSpPr>
          <p:spPr bwMode="hidden">
            <a:xfrm>
              <a:off x="0" y="0"/>
              <a:ext cx="2208" cy="4320"/>
            </a:xfrm>
            <a:prstGeom prst="rect">
              <a:avLst/>
            </a:pr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algn="ctr" rtl="0"/>
              <a:endParaRPr lang="en-US" altLang="en-US" sz="2400">
                <a:latin typeface="Times New Roman" panose="02020603050405020304" pitchFamily="18" charset="0"/>
              </a:endParaRPr>
            </a:p>
          </p:txBody>
        </p:sp>
        <p:sp>
          <p:nvSpPr>
            <p:cNvPr id="5124" name="Rectangle 4">
              <a:extLst>
                <a:ext uri="{FF2B5EF4-FFF2-40B4-BE49-F238E27FC236}">
                  <a16:creationId xmlns:a16="http://schemas.microsoft.com/office/drawing/2014/main" xmlns="" id="{2A7B7755-92B3-4103-933A-AC3A6DB2717B}"/>
                </a:ext>
              </a:extLst>
            </p:cNvPr>
            <p:cNvSpPr>
              <a:spLocks noChangeArrowheads="1"/>
            </p:cNvSpPr>
            <p:nvPr/>
          </p:nvSpPr>
          <p:spPr bwMode="hidden">
            <a:xfrm>
              <a:off x="1081" y="1065"/>
              <a:ext cx="4679" cy="1596"/>
            </a:xfrm>
            <a:prstGeom prst="rect">
              <a:avLst/>
            </a:prstGeom>
            <a:solidFill>
              <a:schemeClr val="bg2"/>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l" rtl="0"/>
              <a:endParaRPr lang="en-US" altLang="en-US" sz="2400">
                <a:latin typeface="Times New Roman" panose="02020603050405020304" pitchFamily="18" charset="0"/>
              </a:endParaRPr>
            </a:p>
          </p:txBody>
        </p:sp>
        <p:grpSp>
          <p:nvGrpSpPr>
            <p:cNvPr id="5125" name="Group 5">
              <a:extLst>
                <a:ext uri="{FF2B5EF4-FFF2-40B4-BE49-F238E27FC236}">
                  <a16:creationId xmlns:a16="http://schemas.microsoft.com/office/drawing/2014/main" xmlns="" id="{9EA4669C-641D-4A9D-A761-1DD2FA470EDA}"/>
                </a:ext>
              </a:extLst>
            </p:cNvPr>
            <p:cNvGrpSpPr>
              <a:grpSpLocks/>
            </p:cNvGrpSpPr>
            <p:nvPr/>
          </p:nvGrpSpPr>
          <p:grpSpPr bwMode="auto">
            <a:xfrm>
              <a:off x="0" y="672"/>
              <a:ext cx="1806" cy="1989"/>
              <a:chOff x="0" y="672"/>
              <a:chExt cx="1806" cy="1989"/>
            </a:xfrm>
          </p:grpSpPr>
          <p:sp>
            <p:nvSpPr>
              <p:cNvPr id="5126" name="Rectangle 6">
                <a:extLst>
                  <a:ext uri="{FF2B5EF4-FFF2-40B4-BE49-F238E27FC236}">
                    <a16:creationId xmlns:a16="http://schemas.microsoft.com/office/drawing/2014/main" xmlns="" id="{622C0DB5-4CF5-4BA2-B9E3-5E20B0B18D07}"/>
                  </a:ext>
                </a:extLst>
              </p:cNvPr>
              <p:cNvSpPr>
                <a:spLocks noChangeArrowheads="1"/>
              </p:cNvSpPr>
              <p:nvPr userDrawn="1"/>
            </p:nvSpPr>
            <p:spPr bwMode="auto">
              <a:xfrm>
                <a:off x="361" y="2257"/>
                <a:ext cx="363" cy="404"/>
              </a:xfrm>
              <a:prstGeom prst="rect">
                <a:avLst/>
              </a:prstGeom>
              <a:solidFill>
                <a:schemeClr val="accent2"/>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l" rtl="0"/>
                <a:endParaRPr lang="en-US" altLang="en-US" sz="2400">
                  <a:latin typeface="Times New Roman" panose="02020603050405020304" pitchFamily="18" charset="0"/>
                </a:endParaRPr>
              </a:p>
            </p:txBody>
          </p:sp>
          <p:sp>
            <p:nvSpPr>
              <p:cNvPr id="5127" name="Rectangle 7">
                <a:extLst>
                  <a:ext uri="{FF2B5EF4-FFF2-40B4-BE49-F238E27FC236}">
                    <a16:creationId xmlns:a16="http://schemas.microsoft.com/office/drawing/2014/main" xmlns="" id="{9756D7DD-01C0-4307-8DE2-54ADCA0003F3}"/>
                  </a:ext>
                </a:extLst>
              </p:cNvPr>
              <p:cNvSpPr>
                <a:spLocks noChangeArrowheads="1"/>
              </p:cNvSpPr>
              <p:nvPr userDrawn="1"/>
            </p:nvSpPr>
            <p:spPr bwMode="auto">
              <a:xfrm>
                <a:off x="1081" y="1065"/>
                <a:ext cx="362" cy="405"/>
              </a:xfrm>
              <a:prstGeom prst="rect">
                <a:avLst/>
              </a:prstGeom>
              <a:solidFill>
                <a:schemeClr val="folHlink"/>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l" rtl="0"/>
                <a:endParaRPr lang="en-US" altLang="en-US" sz="2400">
                  <a:latin typeface="Times New Roman" panose="02020603050405020304" pitchFamily="18" charset="0"/>
                </a:endParaRPr>
              </a:p>
            </p:txBody>
          </p:sp>
          <p:sp>
            <p:nvSpPr>
              <p:cNvPr id="5128" name="Rectangle 8">
                <a:extLst>
                  <a:ext uri="{FF2B5EF4-FFF2-40B4-BE49-F238E27FC236}">
                    <a16:creationId xmlns:a16="http://schemas.microsoft.com/office/drawing/2014/main" xmlns="" id="{E9E5FBA4-38D8-4336-940F-7111278B0A6B}"/>
                  </a:ext>
                </a:extLst>
              </p:cNvPr>
              <p:cNvSpPr>
                <a:spLocks noChangeArrowheads="1"/>
              </p:cNvSpPr>
              <p:nvPr userDrawn="1"/>
            </p:nvSpPr>
            <p:spPr bwMode="auto">
              <a:xfrm>
                <a:off x="1437" y="672"/>
                <a:ext cx="369" cy="400"/>
              </a:xfrm>
              <a:prstGeom prst="rect">
                <a:avLst/>
              </a:prstGeom>
              <a:solidFill>
                <a:schemeClr val="folHlink"/>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l" rtl="0"/>
                <a:endParaRPr lang="en-US" altLang="en-US" sz="2400">
                  <a:latin typeface="Times New Roman" panose="02020603050405020304" pitchFamily="18" charset="0"/>
                </a:endParaRPr>
              </a:p>
            </p:txBody>
          </p:sp>
          <p:sp>
            <p:nvSpPr>
              <p:cNvPr id="5129" name="Rectangle 9">
                <a:extLst>
                  <a:ext uri="{FF2B5EF4-FFF2-40B4-BE49-F238E27FC236}">
                    <a16:creationId xmlns:a16="http://schemas.microsoft.com/office/drawing/2014/main" xmlns="" id="{14E8465A-7EB9-46EB-A8DD-FE1671D80F27}"/>
                  </a:ext>
                </a:extLst>
              </p:cNvPr>
              <p:cNvSpPr>
                <a:spLocks noChangeArrowheads="1"/>
              </p:cNvSpPr>
              <p:nvPr userDrawn="1"/>
            </p:nvSpPr>
            <p:spPr bwMode="auto">
              <a:xfrm>
                <a:off x="719" y="2257"/>
                <a:ext cx="368" cy="404"/>
              </a:xfrm>
              <a:prstGeom prst="rect">
                <a:avLst/>
              </a:prstGeom>
              <a:solidFill>
                <a:schemeClr val="bg2"/>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l" rtl="0"/>
                <a:endParaRPr lang="en-US" altLang="en-US" sz="2400">
                  <a:latin typeface="Times New Roman" panose="02020603050405020304" pitchFamily="18" charset="0"/>
                </a:endParaRPr>
              </a:p>
            </p:txBody>
          </p:sp>
          <p:sp>
            <p:nvSpPr>
              <p:cNvPr id="5130" name="Rectangle 10">
                <a:extLst>
                  <a:ext uri="{FF2B5EF4-FFF2-40B4-BE49-F238E27FC236}">
                    <a16:creationId xmlns:a16="http://schemas.microsoft.com/office/drawing/2014/main" xmlns="" id="{4BF6DB61-C9A2-458B-B7DC-E3AB3D149718}"/>
                  </a:ext>
                </a:extLst>
              </p:cNvPr>
              <p:cNvSpPr>
                <a:spLocks noChangeArrowheads="1"/>
              </p:cNvSpPr>
              <p:nvPr userDrawn="1"/>
            </p:nvSpPr>
            <p:spPr bwMode="auto">
              <a:xfrm>
                <a:off x="1437" y="1065"/>
                <a:ext cx="369" cy="405"/>
              </a:xfrm>
              <a:prstGeom prst="rect">
                <a:avLst/>
              </a:prstGeom>
              <a:solidFill>
                <a:schemeClr val="accent2"/>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l" rtl="0"/>
                <a:endParaRPr lang="en-US" altLang="en-US" sz="2400">
                  <a:latin typeface="Times New Roman" panose="02020603050405020304" pitchFamily="18" charset="0"/>
                </a:endParaRPr>
              </a:p>
            </p:txBody>
          </p:sp>
          <p:sp>
            <p:nvSpPr>
              <p:cNvPr id="5131" name="Rectangle 11">
                <a:extLst>
                  <a:ext uri="{FF2B5EF4-FFF2-40B4-BE49-F238E27FC236}">
                    <a16:creationId xmlns:a16="http://schemas.microsoft.com/office/drawing/2014/main" xmlns="" id="{EEEAD9B3-4002-4B3A-BE89-3874BC9A2937}"/>
                  </a:ext>
                </a:extLst>
              </p:cNvPr>
              <p:cNvSpPr>
                <a:spLocks noChangeArrowheads="1"/>
              </p:cNvSpPr>
              <p:nvPr userDrawn="1"/>
            </p:nvSpPr>
            <p:spPr bwMode="auto">
              <a:xfrm>
                <a:off x="719" y="1464"/>
                <a:ext cx="368" cy="399"/>
              </a:xfrm>
              <a:prstGeom prst="rect">
                <a:avLst/>
              </a:prstGeom>
              <a:solidFill>
                <a:schemeClr val="folHlink"/>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l" rtl="0"/>
                <a:endParaRPr lang="en-US" altLang="en-US" sz="2400">
                  <a:latin typeface="Times New Roman" panose="02020603050405020304" pitchFamily="18" charset="0"/>
                </a:endParaRPr>
              </a:p>
            </p:txBody>
          </p:sp>
          <p:sp>
            <p:nvSpPr>
              <p:cNvPr id="5132" name="Rectangle 12">
                <a:extLst>
                  <a:ext uri="{FF2B5EF4-FFF2-40B4-BE49-F238E27FC236}">
                    <a16:creationId xmlns:a16="http://schemas.microsoft.com/office/drawing/2014/main" xmlns="" id="{D3A9E50C-B279-4268-B811-68561284D3F6}"/>
                  </a:ext>
                </a:extLst>
              </p:cNvPr>
              <p:cNvSpPr>
                <a:spLocks noChangeArrowheads="1"/>
              </p:cNvSpPr>
              <p:nvPr userDrawn="1"/>
            </p:nvSpPr>
            <p:spPr bwMode="auto">
              <a:xfrm>
                <a:off x="0" y="1464"/>
                <a:ext cx="367" cy="399"/>
              </a:xfrm>
              <a:prstGeom prst="rect">
                <a:avLst/>
              </a:prstGeom>
              <a:solidFill>
                <a:schemeClr val="bg2"/>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l" rtl="0"/>
                <a:endParaRPr lang="en-US" altLang="en-US" sz="2400">
                  <a:latin typeface="Times New Roman" panose="02020603050405020304" pitchFamily="18" charset="0"/>
                </a:endParaRPr>
              </a:p>
            </p:txBody>
          </p:sp>
          <p:sp>
            <p:nvSpPr>
              <p:cNvPr id="5133" name="Rectangle 13">
                <a:extLst>
                  <a:ext uri="{FF2B5EF4-FFF2-40B4-BE49-F238E27FC236}">
                    <a16:creationId xmlns:a16="http://schemas.microsoft.com/office/drawing/2014/main" xmlns="" id="{3D45B103-B3C9-4DCF-BB77-A14A474FBDC1}"/>
                  </a:ext>
                </a:extLst>
              </p:cNvPr>
              <p:cNvSpPr>
                <a:spLocks noChangeArrowheads="1"/>
              </p:cNvSpPr>
              <p:nvPr userDrawn="1"/>
            </p:nvSpPr>
            <p:spPr bwMode="auto">
              <a:xfrm>
                <a:off x="1081" y="1464"/>
                <a:ext cx="362" cy="399"/>
              </a:xfrm>
              <a:prstGeom prst="rect">
                <a:avLst/>
              </a:prstGeom>
              <a:solidFill>
                <a:schemeClr val="accent2"/>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l" rtl="0"/>
                <a:endParaRPr lang="en-US" altLang="en-US" sz="2400">
                  <a:latin typeface="Times New Roman" panose="02020603050405020304" pitchFamily="18" charset="0"/>
                </a:endParaRPr>
              </a:p>
            </p:txBody>
          </p:sp>
          <p:sp>
            <p:nvSpPr>
              <p:cNvPr id="5134" name="Rectangle 14">
                <a:extLst>
                  <a:ext uri="{FF2B5EF4-FFF2-40B4-BE49-F238E27FC236}">
                    <a16:creationId xmlns:a16="http://schemas.microsoft.com/office/drawing/2014/main" xmlns="" id="{1F300BAC-05DD-45D9-87B1-301F9812DEBA}"/>
                  </a:ext>
                </a:extLst>
              </p:cNvPr>
              <p:cNvSpPr>
                <a:spLocks noChangeArrowheads="1"/>
              </p:cNvSpPr>
              <p:nvPr userDrawn="1"/>
            </p:nvSpPr>
            <p:spPr bwMode="auto">
              <a:xfrm>
                <a:off x="361" y="1857"/>
                <a:ext cx="363" cy="406"/>
              </a:xfrm>
              <a:prstGeom prst="rect">
                <a:avLst/>
              </a:prstGeom>
              <a:solidFill>
                <a:schemeClr val="folHlink"/>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l" rtl="0"/>
                <a:endParaRPr lang="en-US" altLang="en-US" sz="2400">
                  <a:latin typeface="Times New Roman" panose="02020603050405020304" pitchFamily="18" charset="0"/>
                </a:endParaRPr>
              </a:p>
            </p:txBody>
          </p:sp>
          <p:sp>
            <p:nvSpPr>
              <p:cNvPr id="5135" name="Rectangle 15">
                <a:extLst>
                  <a:ext uri="{FF2B5EF4-FFF2-40B4-BE49-F238E27FC236}">
                    <a16:creationId xmlns:a16="http://schemas.microsoft.com/office/drawing/2014/main" xmlns="" id="{BE1E706B-6827-4EB8-9B40-AD064DD589AD}"/>
                  </a:ext>
                </a:extLst>
              </p:cNvPr>
              <p:cNvSpPr>
                <a:spLocks noChangeArrowheads="1"/>
              </p:cNvSpPr>
              <p:nvPr userDrawn="1"/>
            </p:nvSpPr>
            <p:spPr bwMode="auto">
              <a:xfrm>
                <a:off x="719" y="1857"/>
                <a:ext cx="368" cy="406"/>
              </a:xfrm>
              <a:prstGeom prst="rect">
                <a:avLst/>
              </a:prstGeom>
              <a:solidFill>
                <a:schemeClr val="accent2"/>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l" rtl="0"/>
                <a:endParaRPr lang="en-US" altLang="en-US" sz="2400">
                  <a:latin typeface="Times New Roman" panose="02020603050405020304" pitchFamily="18" charset="0"/>
                </a:endParaRPr>
              </a:p>
            </p:txBody>
          </p:sp>
        </p:grpSp>
      </p:grpSp>
      <p:sp>
        <p:nvSpPr>
          <p:cNvPr id="5136" name="Rectangle 16">
            <a:extLst>
              <a:ext uri="{FF2B5EF4-FFF2-40B4-BE49-F238E27FC236}">
                <a16:creationId xmlns:a16="http://schemas.microsoft.com/office/drawing/2014/main" xmlns="" id="{D9DE4761-ABA0-4AEE-A027-DECE6599F955}"/>
              </a:ext>
            </a:extLst>
          </p:cNvPr>
          <p:cNvSpPr>
            <a:spLocks noGrp="1" noChangeArrowheads="1"/>
          </p:cNvSpPr>
          <p:nvPr>
            <p:ph type="dt" sz="half" idx="2"/>
          </p:nvPr>
        </p:nvSpPr>
        <p:spPr>
          <a:xfrm>
            <a:off x="457200" y="6248400"/>
            <a:ext cx="2133600" cy="457200"/>
          </a:xfrm>
        </p:spPr>
        <p:txBody>
          <a:bodyPr/>
          <a:lstStyle>
            <a:lvl1pPr>
              <a:defRPr/>
            </a:lvl1pPr>
          </a:lstStyle>
          <a:p>
            <a:endParaRPr lang="en-US" altLang="en-US"/>
          </a:p>
        </p:txBody>
      </p:sp>
      <p:sp>
        <p:nvSpPr>
          <p:cNvPr id="5137" name="Rectangle 17">
            <a:extLst>
              <a:ext uri="{FF2B5EF4-FFF2-40B4-BE49-F238E27FC236}">
                <a16:creationId xmlns:a16="http://schemas.microsoft.com/office/drawing/2014/main" xmlns="" id="{DA1D70C9-47B6-4B1F-9CF5-513029D339F2}"/>
              </a:ext>
            </a:extLst>
          </p:cNvPr>
          <p:cNvSpPr>
            <a:spLocks noGrp="1" noChangeArrowheads="1"/>
          </p:cNvSpPr>
          <p:nvPr>
            <p:ph type="ftr" sz="quarter" idx="3"/>
          </p:nvPr>
        </p:nvSpPr>
        <p:spPr/>
        <p:txBody>
          <a:bodyPr/>
          <a:lstStyle>
            <a:lvl1pPr>
              <a:defRPr/>
            </a:lvl1pPr>
          </a:lstStyle>
          <a:p>
            <a:endParaRPr lang="en-US" altLang="en-US"/>
          </a:p>
        </p:txBody>
      </p:sp>
      <p:sp>
        <p:nvSpPr>
          <p:cNvPr id="5138" name="Rectangle 18">
            <a:extLst>
              <a:ext uri="{FF2B5EF4-FFF2-40B4-BE49-F238E27FC236}">
                <a16:creationId xmlns:a16="http://schemas.microsoft.com/office/drawing/2014/main" xmlns="" id="{447CA31A-2F50-4226-AF8C-E6C39BBBA76B}"/>
              </a:ext>
            </a:extLst>
          </p:cNvPr>
          <p:cNvSpPr>
            <a:spLocks noGrp="1" noChangeArrowheads="1"/>
          </p:cNvSpPr>
          <p:nvPr>
            <p:ph type="sldNum" sz="quarter" idx="4"/>
          </p:nvPr>
        </p:nvSpPr>
        <p:spPr/>
        <p:txBody>
          <a:bodyPr/>
          <a:lstStyle>
            <a:lvl1pPr>
              <a:defRPr/>
            </a:lvl1pPr>
          </a:lstStyle>
          <a:p>
            <a:fld id="{3B1515FF-195D-4C7E-9803-8F35560C22EB}" type="slidenum">
              <a:rPr lang="ar-SA" altLang="en-US"/>
              <a:pPr/>
              <a:t>‹#›</a:t>
            </a:fld>
            <a:endParaRPr lang="en-US" altLang="en-US"/>
          </a:p>
        </p:txBody>
      </p:sp>
      <p:sp>
        <p:nvSpPr>
          <p:cNvPr id="5139" name="Rectangle 19">
            <a:extLst>
              <a:ext uri="{FF2B5EF4-FFF2-40B4-BE49-F238E27FC236}">
                <a16:creationId xmlns:a16="http://schemas.microsoft.com/office/drawing/2014/main" xmlns="" id="{1460890F-56CC-45F8-AC4F-51D23634ABCD}"/>
              </a:ext>
            </a:extLst>
          </p:cNvPr>
          <p:cNvSpPr>
            <a:spLocks noGrp="1" noChangeArrowheads="1"/>
          </p:cNvSpPr>
          <p:nvPr>
            <p:ph type="ctrTitle"/>
          </p:nvPr>
        </p:nvSpPr>
        <p:spPr>
          <a:xfrm>
            <a:off x="2971800" y="1828800"/>
            <a:ext cx="6019800" cy="2209800"/>
          </a:xfrm>
        </p:spPr>
        <p:txBody>
          <a:bodyPr/>
          <a:lstStyle>
            <a:lvl1pPr>
              <a:defRPr sz="5000">
                <a:solidFill>
                  <a:srgbClr val="FFFFFF"/>
                </a:solidFill>
              </a:defRPr>
            </a:lvl1pPr>
          </a:lstStyle>
          <a:p>
            <a:pPr lvl="0"/>
            <a:r>
              <a:rPr lang="ar-SA" altLang="en-US" noProof="0"/>
              <a:t>انقر لتحرير نمط العنوان الرئيسي</a:t>
            </a:r>
          </a:p>
        </p:txBody>
      </p:sp>
      <p:sp>
        <p:nvSpPr>
          <p:cNvPr id="5140" name="Rectangle 20">
            <a:extLst>
              <a:ext uri="{FF2B5EF4-FFF2-40B4-BE49-F238E27FC236}">
                <a16:creationId xmlns:a16="http://schemas.microsoft.com/office/drawing/2014/main" xmlns="" id="{DFFD8434-0BC2-4A13-9BF6-1E6E186FCC00}"/>
              </a:ext>
            </a:extLst>
          </p:cNvPr>
          <p:cNvSpPr>
            <a:spLocks noGrp="1" noChangeArrowheads="1"/>
          </p:cNvSpPr>
          <p:nvPr>
            <p:ph type="subTitle" idx="1"/>
          </p:nvPr>
        </p:nvSpPr>
        <p:spPr>
          <a:xfrm>
            <a:off x="2971800" y="4267200"/>
            <a:ext cx="6019800" cy="1752600"/>
          </a:xfrm>
        </p:spPr>
        <p:txBody>
          <a:bodyPr/>
          <a:lstStyle>
            <a:lvl1pPr marL="0" indent="0">
              <a:buFont typeface="Wingdings" panose="05000000000000000000" pitchFamily="2" charset="2"/>
              <a:buNone/>
              <a:defRPr sz="3400"/>
            </a:lvl1pPr>
          </a:lstStyle>
          <a:p>
            <a:pPr lvl="0"/>
            <a:r>
              <a:rPr lang="ar-SA" altLang="en-US" noProof="0"/>
              <a:t>انقر لتحرير نمط العنوان الثانوي الرئيسي</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FED0B21-3D92-42F8-9A54-9744B4CD0B1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xmlns="" id="{55BBAA99-86E0-4B7E-866D-62A344E1B9E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Footer Placeholder 3">
            <a:extLst>
              <a:ext uri="{FF2B5EF4-FFF2-40B4-BE49-F238E27FC236}">
                <a16:creationId xmlns:a16="http://schemas.microsoft.com/office/drawing/2014/main" xmlns="" id="{521E74D3-767B-488A-91E4-E62348193D5B}"/>
              </a:ext>
            </a:extLst>
          </p:cNvPr>
          <p:cNvSpPr>
            <a:spLocks noGrp="1"/>
          </p:cNvSpPr>
          <p:nvPr>
            <p:ph type="ftr" sz="quarter" idx="10"/>
          </p:nvPr>
        </p:nvSpPr>
        <p:spPr/>
        <p:txBody>
          <a:bodyPr/>
          <a:lstStyle>
            <a:lvl1pPr>
              <a:defRPr/>
            </a:lvl1pPr>
          </a:lstStyle>
          <a:p>
            <a:endParaRPr lang="en-US" altLang="en-US"/>
          </a:p>
        </p:txBody>
      </p:sp>
      <p:sp>
        <p:nvSpPr>
          <p:cNvPr id="5" name="Slide Number Placeholder 4">
            <a:extLst>
              <a:ext uri="{FF2B5EF4-FFF2-40B4-BE49-F238E27FC236}">
                <a16:creationId xmlns:a16="http://schemas.microsoft.com/office/drawing/2014/main" xmlns="" id="{D855CB39-2E28-4427-AC30-E93E8B96F0B7}"/>
              </a:ext>
            </a:extLst>
          </p:cNvPr>
          <p:cNvSpPr>
            <a:spLocks noGrp="1"/>
          </p:cNvSpPr>
          <p:nvPr>
            <p:ph type="sldNum" sz="quarter" idx="11"/>
          </p:nvPr>
        </p:nvSpPr>
        <p:spPr/>
        <p:txBody>
          <a:bodyPr/>
          <a:lstStyle>
            <a:lvl1pPr>
              <a:defRPr/>
            </a:lvl1pPr>
          </a:lstStyle>
          <a:p>
            <a:fld id="{3AA11315-9B4C-4493-ACE3-C7C825158320}" type="slidenum">
              <a:rPr lang="ar-SA" altLang="en-US"/>
              <a:pPr/>
              <a:t>‹#›</a:t>
            </a:fld>
            <a:endParaRPr lang="en-US" altLang="en-US"/>
          </a:p>
        </p:txBody>
      </p:sp>
      <p:sp>
        <p:nvSpPr>
          <p:cNvPr id="6" name="Date Placeholder 5">
            <a:extLst>
              <a:ext uri="{FF2B5EF4-FFF2-40B4-BE49-F238E27FC236}">
                <a16:creationId xmlns:a16="http://schemas.microsoft.com/office/drawing/2014/main" xmlns="" id="{01306BBF-BFB1-4337-A22E-692656D4AEBE}"/>
              </a:ext>
            </a:extLst>
          </p:cNvPr>
          <p:cNvSpPr>
            <a:spLocks noGrp="1"/>
          </p:cNvSpPr>
          <p:nvPr>
            <p:ph type="dt" sz="half" idx="12"/>
          </p:nvPr>
        </p:nvSpPr>
        <p:spPr/>
        <p:txBody>
          <a:bodyPr/>
          <a:lstStyle>
            <a:lvl1pPr>
              <a:defRPr/>
            </a:lvl1pPr>
          </a:lstStyle>
          <a:p>
            <a:endParaRPr lang="en-US" altLang="en-US"/>
          </a:p>
        </p:txBody>
      </p:sp>
    </p:spTree>
    <p:extLst>
      <p:ext uri="{BB962C8B-B14F-4D97-AF65-F5344CB8AC3E}">
        <p14:creationId xmlns:p14="http://schemas.microsoft.com/office/powerpoint/2010/main" xmlns="" val="41847787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AEEAA60A-5019-4BEC-9576-E192F81B4971}"/>
              </a:ext>
            </a:extLst>
          </p:cNvPr>
          <p:cNvSpPr>
            <a:spLocks noGrp="1"/>
          </p:cNvSpPr>
          <p:nvPr>
            <p:ph type="title" orient="vert"/>
          </p:nvPr>
        </p:nvSpPr>
        <p:spPr>
          <a:xfrm>
            <a:off x="6629400" y="457200"/>
            <a:ext cx="2057400" cy="5410200"/>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xmlns="" id="{DC73280C-C194-4E5A-87EA-0937ACD07721}"/>
              </a:ext>
            </a:extLst>
          </p:cNvPr>
          <p:cNvSpPr>
            <a:spLocks noGrp="1"/>
          </p:cNvSpPr>
          <p:nvPr>
            <p:ph type="body" orient="vert" idx="1"/>
          </p:nvPr>
        </p:nvSpPr>
        <p:spPr>
          <a:xfrm>
            <a:off x="457200" y="457200"/>
            <a:ext cx="60198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Footer Placeholder 3">
            <a:extLst>
              <a:ext uri="{FF2B5EF4-FFF2-40B4-BE49-F238E27FC236}">
                <a16:creationId xmlns:a16="http://schemas.microsoft.com/office/drawing/2014/main" xmlns="" id="{7A1AC5B7-FDE4-4F31-8024-AE49814CC575}"/>
              </a:ext>
            </a:extLst>
          </p:cNvPr>
          <p:cNvSpPr>
            <a:spLocks noGrp="1"/>
          </p:cNvSpPr>
          <p:nvPr>
            <p:ph type="ftr" sz="quarter" idx="10"/>
          </p:nvPr>
        </p:nvSpPr>
        <p:spPr/>
        <p:txBody>
          <a:bodyPr/>
          <a:lstStyle>
            <a:lvl1pPr>
              <a:defRPr/>
            </a:lvl1pPr>
          </a:lstStyle>
          <a:p>
            <a:endParaRPr lang="en-US" altLang="en-US"/>
          </a:p>
        </p:txBody>
      </p:sp>
      <p:sp>
        <p:nvSpPr>
          <p:cNvPr id="5" name="Slide Number Placeholder 4">
            <a:extLst>
              <a:ext uri="{FF2B5EF4-FFF2-40B4-BE49-F238E27FC236}">
                <a16:creationId xmlns:a16="http://schemas.microsoft.com/office/drawing/2014/main" xmlns="" id="{C290C50E-E2FE-46D3-8BD4-18BB9E8BD874}"/>
              </a:ext>
            </a:extLst>
          </p:cNvPr>
          <p:cNvSpPr>
            <a:spLocks noGrp="1"/>
          </p:cNvSpPr>
          <p:nvPr>
            <p:ph type="sldNum" sz="quarter" idx="11"/>
          </p:nvPr>
        </p:nvSpPr>
        <p:spPr/>
        <p:txBody>
          <a:bodyPr/>
          <a:lstStyle>
            <a:lvl1pPr>
              <a:defRPr/>
            </a:lvl1pPr>
          </a:lstStyle>
          <a:p>
            <a:fld id="{7E7CCD9E-D4C8-4722-8E22-3D356C2532A8}" type="slidenum">
              <a:rPr lang="ar-SA" altLang="en-US"/>
              <a:pPr/>
              <a:t>‹#›</a:t>
            </a:fld>
            <a:endParaRPr lang="en-US" altLang="en-US"/>
          </a:p>
        </p:txBody>
      </p:sp>
      <p:sp>
        <p:nvSpPr>
          <p:cNvPr id="6" name="Date Placeholder 5">
            <a:extLst>
              <a:ext uri="{FF2B5EF4-FFF2-40B4-BE49-F238E27FC236}">
                <a16:creationId xmlns:a16="http://schemas.microsoft.com/office/drawing/2014/main" xmlns="" id="{177108CB-CB8A-43BE-A413-C7E59C375AE2}"/>
              </a:ext>
            </a:extLst>
          </p:cNvPr>
          <p:cNvSpPr>
            <a:spLocks noGrp="1"/>
          </p:cNvSpPr>
          <p:nvPr>
            <p:ph type="dt" sz="half" idx="12"/>
          </p:nvPr>
        </p:nvSpPr>
        <p:spPr/>
        <p:txBody>
          <a:bodyPr/>
          <a:lstStyle>
            <a:lvl1pPr>
              <a:defRPr/>
            </a:lvl1pPr>
          </a:lstStyle>
          <a:p>
            <a:endParaRPr lang="en-US" altLang="en-US"/>
          </a:p>
        </p:txBody>
      </p:sp>
    </p:spTree>
    <p:extLst>
      <p:ext uri="{BB962C8B-B14F-4D97-AF65-F5344CB8AC3E}">
        <p14:creationId xmlns:p14="http://schemas.microsoft.com/office/powerpoint/2010/main" xmlns="" val="6197898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FC33D1D-E619-4105-A4F7-9E6B41C0E05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D585D51C-0404-48C3-BAE7-9096E538485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Footer Placeholder 3">
            <a:extLst>
              <a:ext uri="{FF2B5EF4-FFF2-40B4-BE49-F238E27FC236}">
                <a16:creationId xmlns:a16="http://schemas.microsoft.com/office/drawing/2014/main" xmlns="" id="{579AF0B3-EC90-41E1-A4A6-45EEA48D33A5}"/>
              </a:ext>
            </a:extLst>
          </p:cNvPr>
          <p:cNvSpPr>
            <a:spLocks noGrp="1"/>
          </p:cNvSpPr>
          <p:nvPr>
            <p:ph type="ftr" sz="quarter" idx="10"/>
          </p:nvPr>
        </p:nvSpPr>
        <p:spPr/>
        <p:txBody>
          <a:bodyPr/>
          <a:lstStyle>
            <a:lvl1pPr>
              <a:defRPr/>
            </a:lvl1pPr>
          </a:lstStyle>
          <a:p>
            <a:endParaRPr lang="en-US" altLang="en-US"/>
          </a:p>
        </p:txBody>
      </p:sp>
      <p:sp>
        <p:nvSpPr>
          <p:cNvPr id="5" name="Slide Number Placeholder 4">
            <a:extLst>
              <a:ext uri="{FF2B5EF4-FFF2-40B4-BE49-F238E27FC236}">
                <a16:creationId xmlns:a16="http://schemas.microsoft.com/office/drawing/2014/main" xmlns="" id="{4819D950-79FE-4491-893D-9FF9B977314E}"/>
              </a:ext>
            </a:extLst>
          </p:cNvPr>
          <p:cNvSpPr>
            <a:spLocks noGrp="1"/>
          </p:cNvSpPr>
          <p:nvPr>
            <p:ph type="sldNum" sz="quarter" idx="11"/>
          </p:nvPr>
        </p:nvSpPr>
        <p:spPr/>
        <p:txBody>
          <a:bodyPr/>
          <a:lstStyle>
            <a:lvl1pPr>
              <a:defRPr/>
            </a:lvl1pPr>
          </a:lstStyle>
          <a:p>
            <a:fld id="{63DD1A55-3651-4F0E-8060-C67EA9FC2AEA}" type="slidenum">
              <a:rPr lang="ar-SA" altLang="en-US"/>
              <a:pPr/>
              <a:t>‹#›</a:t>
            </a:fld>
            <a:endParaRPr lang="en-US" altLang="en-US"/>
          </a:p>
        </p:txBody>
      </p:sp>
      <p:sp>
        <p:nvSpPr>
          <p:cNvPr id="6" name="Date Placeholder 5">
            <a:extLst>
              <a:ext uri="{FF2B5EF4-FFF2-40B4-BE49-F238E27FC236}">
                <a16:creationId xmlns:a16="http://schemas.microsoft.com/office/drawing/2014/main" xmlns="" id="{91D0FBEE-D885-4E17-AE35-9250A3F5ECFF}"/>
              </a:ext>
            </a:extLst>
          </p:cNvPr>
          <p:cNvSpPr>
            <a:spLocks noGrp="1"/>
          </p:cNvSpPr>
          <p:nvPr>
            <p:ph type="dt" sz="half" idx="12"/>
          </p:nvPr>
        </p:nvSpPr>
        <p:spPr/>
        <p:txBody>
          <a:bodyPr/>
          <a:lstStyle>
            <a:lvl1pPr>
              <a:defRPr/>
            </a:lvl1pPr>
          </a:lstStyle>
          <a:p>
            <a:endParaRPr lang="en-US" altLang="en-US"/>
          </a:p>
        </p:txBody>
      </p:sp>
    </p:spTree>
    <p:extLst>
      <p:ext uri="{BB962C8B-B14F-4D97-AF65-F5344CB8AC3E}">
        <p14:creationId xmlns:p14="http://schemas.microsoft.com/office/powerpoint/2010/main" xmlns="" val="31822708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CAF04BE-FE26-40E1-8CEF-7738262A40A8}"/>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xmlns="" id="{2925A838-7F6E-43F6-AFAE-DCC4B20928AD}"/>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Footer Placeholder 3">
            <a:extLst>
              <a:ext uri="{FF2B5EF4-FFF2-40B4-BE49-F238E27FC236}">
                <a16:creationId xmlns:a16="http://schemas.microsoft.com/office/drawing/2014/main" xmlns="" id="{D73D468B-7830-49FD-867B-108FA5BF77DA}"/>
              </a:ext>
            </a:extLst>
          </p:cNvPr>
          <p:cNvSpPr>
            <a:spLocks noGrp="1"/>
          </p:cNvSpPr>
          <p:nvPr>
            <p:ph type="ftr" sz="quarter" idx="10"/>
          </p:nvPr>
        </p:nvSpPr>
        <p:spPr/>
        <p:txBody>
          <a:bodyPr/>
          <a:lstStyle>
            <a:lvl1pPr>
              <a:defRPr/>
            </a:lvl1pPr>
          </a:lstStyle>
          <a:p>
            <a:endParaRPr lang="en-US" altLang="en-US"/>
          </a:p>
        </p:txBody>
      </p:sp>
      <p:sp>
        <p:nvSpPr>
          <p:cNvPr id="5" name="Slide Number Placeholder 4">
            <a:extLst>
              <a:ext uri="{FF2B5EF4-FFF2-40B4-BE49-F238E27FC236}">
                <a16:creationId xmlns:a16="http://schemas.microsoft.com/office/drawing/2014/main" xmlns="" id="{E7C5B850-DCF5-4AB0-BC53-32EECB50BC2B}"/>
              </a:ext>
            </a:extLst>
          </p:cNvPr>
          <p:cNvSpPr>
            <a:spLocks noGrp="1"/>
          </p:cNvSpPr>
          <p:nvPr>
            <p:ph type="sldNum" sz="quarter" idx="11"/>
          </p:nvPr>
        </p:nvSpPr>
        <p:spPr/>
        <p:txBody>
          <a:bodyPr/>
          <a:lstStyle>
            <a:lvl1pPr>
              <a:defRPr/>
            </a:lvl1pPr>
          </a:lstStyle>
          <a:p>
            <a:fld id="{7D8596A4-8D88-417C-BEE5-9809DD561663}" type="slidenum">
              <a:rPr lang="ar-SA" altLang="en-US"/>
              <a:pPr/>
              <a:t>‹#›</a:t>
            </a:fld>
            <a:endParaRPr lang="en-US" altLang="en-US"/>
          </a:p>
        </p:txBody>
      </p:sp>
      <p:sp>
        <p:nvSpPr>
          <p:cNvPr id="6" name="Date Placeholder 5">
            <a:extLst>
              <a:ext uri="{FF2B5EF4-FFF2-40B4-BE49-F238E27FC236}">
                <a16:creationId xmlns:a16="http://schemas.microsoft.com/office/drawing/2014/main" xmlns="" id="{CC9FB1C1-2653-4279-9D5E-A13CC9699F9E}"/>
              </a:ext>
            </a:extLst>
          </p:cNvPr>
          <p:cNvSpPr>
            <a:spLocks noGrp="1"/>
          </p:cNvSpPr>
          <p:nvPr>
            <p:ph type="dt" sz="half" idx="12"/>
          </p:nvPr>
        </p:nvSpPr>
        <p:spPr/>
        <p:txBody>
          <a:bodyPr/>
          <a:lstStyle>
            <a:lvl1pPr>
              <a:defRPr/>
            </a:lvl1pPr>
          </a:lstStyle>
          <a:p>
            <a:endParaRPr lang="en-US" altLang="en-US"/>
          </a:p>
        </p:txBody>
      </p:sp>
    </p:spTree>
    <p:extLst>
      <p:ext uri="{BB962C8B-B14F-4D97-AF65-F5344CB8AC3E}">
        <p14:creationId xmlns:p14="http://schemas.microsoft.com/office/powerpoint/2010/main" xmlns="" val="12245798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5AB401D-04DA-403E-A4A7-78C00CD4749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BD536F6B-2F03-4BEC-ABA8-2D70859BFA24}"/>
              </a:ext>
            </a:extLst>
          </p:cNvPr>
          <p:cNvSpPr>
            <a:spLocks noGrp="1"/>
          </p:cNvSpPr>
          <p:nvPr>
            <p:ph sz="half" idx="1"/>
          </p:nvPr>
        </p:nvSpPr>
        <p:spPr>
          <a:xfrm>
            <a:off x="457200" y="1981200"/>
            <a:ext cx="40386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xmlns="" id="{7EDDE395-2AC5-4B6F-8933-CC2A56009D88}"/>
              </a:ext>
            </a:extLst>
          </p:cNvPr>
          <p:cNvSpPr>
            <a:spLocks noGrp="1"/>
          </p:cNvSpPr>
          <p:nvPr>
            <p:ph sz="half" idx="2"/>
          </p:nvPr>
        </p:nvSpPr>
        <p:spPr>
          <a:xfrm>
            <a:off x="4648200" y="1981200"/>
            <a:ext cx="40386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xmlns="" id="{E5CDBE9D-1FF4-437E-9261-8EEE8A577BEA}"/>
              </a:ext>
            </a:extLst>
          </p:cNvPr>
          <p:cNvSpPr>
            <a:spLocks noGrp="1"/>
          </p:cNvSpPr>
          <p:nvPr>
            <p:ph type="ftr" sz="quarter" idx="10"/>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xmlns="" id="{DE10A3D9-836E-4EE2-B00B-344DE1C776AC}"/>
              </a:ext>
            </a:extLst>
          </p:cNvPr>
          <p:cNvSpPr>
            <a:spLocks noGrp="1"/>
          </p:cNvSpPr>
          <p:nvPr>
            <p:ph type="sldNum" sz="quarter" idx="11"/>
          </p:nvPr>
        </p:nvSpPr>
        <p:spPr/>
        <p:txBody>
          <a:bodyPr/>
          <a:lstStyle>
            <a:lvl1pPr>
              <a:defRPr/>
            </a:lvl1pPr>
          </a:lstStyle>
          <a:p>
            <a:fld id="{EA160C74-E792-4533-9EF1-B9379E9DA255}" type="slidenum">
              <a:rPr lang="ar-SA" altLang="en-US"/>
              <a:pPr/>
              <a:t>‹#›</a:t>
            </a:fld>
            <a:endParaRPr lang="en-US" altLang="en-US"/>
          </a:p>
        </p:txBody>
      </p:sp>
      <p:sp>
        <p:nvSpPr>
          <p:cNvPr id="7" name="Date Placeholder 6">
            <a:extLst>
              <a:ext uri="{FF2B5EF4-FFF2-40B4-BE49-F238E27FC236}">
                <a16:creationId xmlns:a16="http://schemas.microsoft.com/office/drawing/2014/main" xmlns="" id="{F4C4057C-8A58-408C-938D-8E01A0C3BFF9}"/>
              </a:ext>
            </a:extLst>
          </p:cNvPr>
          <p:cNvSpPr>
            <a:spLocks noGrp="1"/>
          </p:cNvSpPr>
          <p:nvPr>
            <p:ph type="dt" sz="half" idx="12"/>
          </p:nvPr>
        </p:nvSpPr>
        <p:spPr/>
        <p:txBody>
          <a:bodyPr/>
          <a:lstStyle>
            <a:lvl1pPr>
              <a:defRPr/>
            </a:lvl1pPr>
          </a:lstStyle>
          <a:p>
            <a:endParaRPr lang="en-US" altLang="en-US"/>
          </a:p>
        </p:txBody>
      </p:sp>
    </p:spTree>
    <p:extLst>
      <p:ext uri="{BB962C8B-B14F-4D97-AF65-F5344CB8AC3E}">
        <p14:creationId xmlns:p14="http://schemas.microsoft.com/office/powerpoint/2010/main" xmlns="" val="11724626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E29D5BD-D028-4E6C-8BBE-8371F8E9D844}"/>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xmlns="" id="{CDF4EA44-1FEA-4C91-8134-4F22D9BE7A20}"/>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xmlns="" id="{90AC7D2A-190B-47BF-B77F-5D904634BC76}"/>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xmlns="" id="{0A6AA686-9F50-42F8-B66C-D3ACEFB2E485}"/>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xmlns="" id="{85249045-5C3A-4BC2-ABE5-8C758F5144DA}"/>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Footer Placeholder 6">
            <a:extLst>
              <a:ext uri="{FF2B5EF4-FFF2-40B4-BE49-F238E27FC236}">
                <a16:creationId xmlns:a16="http://schemas.microsoft.com/office/drawing/2014/main" xmlns="" id="{1C225B57-5EA9-4FD0-96CF-1F746B8C0493}"/>
              </a:ext>
            </a:extLst>
          </p:cNvPr>
          <p:cNvSpPr>
            <a:spLocks noGrp="1"/>
          </p:cNvSpPr>
          <p:nvPr>
            <p:ph type="ftr" sz="quarter" idx="10"/>
          </p:nvPr>
        </p:nvSpPr>
        <p:spPr/>
        <p:txBody>
          <a:bodyPr/>
          <a:lstStyle>
            <a:lvl1pPr>
              <a:defRPr/>
            </a:lvl1pPr>
          </a:lstStyle>
          <a:p>
            <a:endParaRPr lang="en-US" altLang="en-US"/>
          </a:p>
        </p:txBody>
      </p:sp>
      <p:sp>
        <p:nvSpPr>
          <p:cNvPr id="8" name="Slide Number Placeholder 7">
            <a:extLst>
              <a:ext uri="{FF2B5EF4-FFF2-40B4-BE49-F238E27FC236}">
                <a16:creationId xmlns:a16="http://schemas.microsoft.com/office/drawing/2014/main" xmlns="" id="{7E15B077-85DF-41EE-B9A6-098D53EE3A2E}"/>
              </a:ext>
            </a:extLst>
          </p:cNvPr>
          <p:cNvSpPr>
            <a:spLocks noGrp="1"/>
          </p:cNvSpPr>
          <p:nvPr>
            <p:ph type="sldNum" sz="quarter" idx="11"/>
          </p:nvPr>
        </p:nvSpPr>
        <p:spPr/>
        <p:txBody>
          <a:bodyPr/>
          <a:lstStyle>
            <a:lvl1pPr>
              <a:defRPr/>
            </a:lvl1pPr>
          </a:lstStyle>
          <a:p>
            <a:fld id="{61EDE70F-C39B-4F9D-8D91-FB27617BAB3B}" type="slidenum">
              <a:rPr lang="ar-SA" altLang="en-US"/>
              <a:pPr/>
              <a:t>‹#›</a:t>
            </a:fld>
            <a:endParaRPr lang="en-US" altLang="en-US"/>
          </a:p>
        </p:txBody>
      </p:sp>
      <p:sp>
        <p:nvSpPr>
          <p:cNvPr id="9" name="Date Placeholder 8">
            <a:extLst>
              <a:ext uri="{FF2B5EF4-FFF2-40B4-BE49-F238E27FC236}">
                <a16:creationId xmlns:a16="http://schemas.microsoft.com/office/drawing/2014/main" xmlns="" id="{81D80AFC-5980-4A99-97FA-7057BF30DEAA}"/>
              </a:ext>
            </a:extLst>
          </p:cNvPr>
          <p:cNvSpPr>
            <a:spLocks noGrp="1"/>
          </p:cNvSpPr>
          <p:nvPr>
            <p:ph type="dt" sz="half" idx="12"/>
          </p:nvPr>
        </p:nvSpPr>
        <p:spPr/>
        <p:txBody>
          <a:bodyPr/>
          <a:lstStyle>
            <a:lvl1pPr>
              <a:defRPr/>
            </a:lvl1pPr>
          </a:lstStyle>
          <a:p>
            <a:endParaRPr lang="en-US" altLang="en-US"/>
          </a:p>
        </p:txBody>
      </p:sp>
    </p:spTree>
    <p:extLst>
      <p:ext uri="{BB962C8B-B14F-4D97-AF65-F5344CB8AC3E}">
        <p14:creationId xmlns:p14="http://schemas.microsoft.com/office/powerpoint/2010/main" xmlns="" val="1506639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26294EC-C713-4209-A965-6F70B016604C}"/>
              </a:ext>
            </a:extLst>
          </p:cNvPr>
          <p:cNvSpPr>
            <a:spLocks noGrp="1"/>
          </p:cNvSpPr>
          <p:nvPr>
            <p:ph type="title"/>
          </p:nvPr>
        </p:nvSpPr>
        <p:spPr/>
        <p:txBody>
          <a:bodyPr/>
          <a:lstStyle/>
          <a:p>
            <a:r>
              <a:rPr lang="en-US"/>
              <a:t>Click to edit Master title style</a:t>
            </a:r>
          </a:p>
        </p:txBody>
      </p:sp>
      <p:sp>
        <p:nvSpPr>
          <p:cNvPr id="3" name="Footer Placeholder 2">
            <a:extLst>
              <a:ext uri="{FF2B5EF4-FFF2-40B4-BE49-F238E27FC236}">
                <a16:creationId xmlns:a16="http://schemas.microsoft.com/office/drawing/2014/main" xmlns="" id="{7E9CE6AC-CBB1-40ED-9E98-53C6967B0FE9}"/>
              </a:ext>
            </a:extLst>
          </p:cNvPr>
          <p:cNvSpPr>
            <a:spLocks noGrp="1"/>
          </p:cNvSpPr>
          <p:nvPr>
            <p:ph type="ftr" sz="quarter" idx="10"/>
          </p:nvPr>
        </p:nvSpPr>
        <p:spPr/>
        <p:txBody>
          <a:bodyPr/>
          <a:lstStyle>
            <a:lvl1pPr>
              <a:defRPr/>
            </a:lvl1pPr>
          </a:lstStyle>
          <a:p>
            <a:endParaRPr lang="en-US" altLang="en-US"/>
          </a:p>
        </p:txBody>
      </p:sp>
      <p:sp>
        <p:nvSpPr>
          <p:cNvPr id="4" name="Slide Number Placeholder 3">
            <a:extLst>
              <a:ext uri="{FF2B5EF4-FFF2-40B4-BE49-F238E27FC236}">
                <a16:creationId xmlns:a16="http://schemas.microsoft.com/office/drawing/2014/main" xmlns="" id="{79CB4168-3A6A-4EA9-9D61-5385F93BC797}"/>
              </a:ext>
            </a:extLst>
          </p:cNvPr>
          <p:cNvSpPr>
            <a:spLocks noGrp="1"/>
          </p:cNvSpPr>
          <p:nvPr>
            <p:ph type="sldNum" sz="quarter" idx="11"/>
          </p:nvPr>
        </p:nvSpPr>
        <p:spPr/>
        <p:txBody>
          <a:bodyPr/>
          <a:lstStyle>
            <a:lvl1pPr>
              <a:defRPr/>
            </a:lvl1pPr>
          </a:lstStyle>
          <a:p>
            <a:fld id="{203B0712-345C-460A-A494-B32F26DDBECC}" type="slidenum">
              <a:rPr lang="ar-SA" altLang="en-US"/>
              <a:pPr/>
              <a:t>‹#›</a:t>
            </a:fld>
            <a:endParaRPr lang="en-US" altLang="en-US"/>
          </a:p>
        </p:txBody>
      </p:sp>
      <p:sp>
        <p:nvSpPr>
          <p:cNvPr id="5" name="Date Placeholder 4">
            <a:extLst>
              <a:ext uri="{FF2B5EF4-FFF2-40B4-BE49-F238E27FC236}">
                <a16:creationId xmlns:a16="http://schemas.microsoft.com/office/drawing/2014/main" xmlns="" id="{E49660B4-1130-44DF-8C3A-443F55D596C3}"/>
              </a:ext>
            </a:extLst>
          </p:cNvPr>
          <p:cNvSpPr>
            <a:spLocks noGrp="1"/>
          </p:cNvSpPr>
          <p:nvPr>
            <p:ph type="dt" sz="half" idx="12"/>
          </p:nvPr>
        </p:nvSpPr>
        <p:spPr/>
        <p:txBody>
          <a:bodyPr/>
          <a:lstStyle>
            <a:lvl1pPr>
              <a:defRPr/>
            </a:lvl1pPr>
          </a:lstStyle>
          <a:p>
            <a:endParaRPr lang="en-US" altLang="en-US"/>
          </a:p>
        </p:txBody>
      </p:sp>
    </p:spTree>
    <p:extLst>
      <p:ext uri="{BB962C8B-B14F-4D97-AF65-F5344CB8AC3E}">
        <p14:creationId xmlns:p14="http://schemas.microsoft.com/office/powerpoint/2010/main" xmlns="" val="29144447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xmlns="" id="{59D18572-1D66-4A31-B7C8-89A39C62B7DD}"/>
              </a:ext>
            </a:extLst>
          </p:cNvPr>
          <p:cNvSpPr>
            <a:spLocks noGrp="1"/>
          </p:cNvSpPr>
          <p:nvPr>
            <p:ph type="ftr" sz="quarter" idx="10"/>
          </p:nvPr>
        </p:nvSpPr>
        <p:spPr/>
        <p:txBody>
          <a:bodyPr/>
          <a:lstStyle>
            <a:lvl1pPr>
              <a:defRPr/>
            </a:lvl1pPr>
          </a:lstStyle>
          <a:p>
            <a:endParaRPr lang="en-US" altLang="en-US"/>
          </a:p>
        </p:txBody>
      </p:sp>
      <p:sp>
        <p:nvSpPr>
          <p:cNvPr id="3" name="Slide Number Placeholder 2">
            <a:extLst>
              <a:ext uri="{FF2B5EF4-FFF2-40B4-BE49-F238E27FC236}">
                <a16:creationId xmlns:a16="http://schemas.microsoft.com/office/drawing/2014/main" xmlns="" id="{3518CB10-EA7C-4186-9B66-D43D9871B99A}"/>
              </a:ext>
            </a:extLst>
          </p:cNvPr>
          <p:cNvSpPr>
            <a:spLocks noGrp="1"/>
          </p:cNvSpPr>
          <p:nvPr>
            <p:ph type="sldNum" sz="quarter" idx="11"/>
          </p:nvPr>
        </p:nvSpPr>
        <p:spPr/>
        <p:txBody>
          <a:bodyPr/>
          <a:lstStyle>
            <a:lvl1pPr>
              <a:defRPr/>
            </a:lvl1pPr>
          </a:lstStyle>
          <a:p>
            <a:fld id="{D352456D-30D0-498C-95D5-624893A9399D}" type="slidenum">
              <a:rPr lang="ar-SA" altLang="en-US"/>
              <a:pPr/>
              <a:t>‹#›</a:t>
            </a:fld>
            <a:endParaRPr lang="en-US" altLang="en-US"/>
          </a:p>
        </p:txBody>
      </p:sp>
      <p:sp>
        <p:nvSpPr>
          <p:cNvPr id="4" name="Date Placeholder 3">
            <a:extLst>
              <a:ext uri="{FF2B5EF4-FFF2-40B4-BE49-F238E27FC236}">
                <a16:creationId xmlns:a16="http://schemas.microsoft.com/office/drawing/2014/main" xmlns="" id="{9E1280DC-5264-4BA0-B852-5B4B70DAAC2F}"/>
              </a:ext>
            </a:extLst>
          </p:cNvPr>
          <p:cNvSpPr>
            <a:spLocks noGrp="1"/>
          </p:cNvSpPr>
          <p:nvPr>
            <p:ph type="dt" sz="half" idx="12"/>
          </p:nvPr>
        </p:nvSpPr>
        <p:spPr/>
        <p:txBody>
          <a:bodyPr/>
          <a:lstStyle>
            <a:lvl1pPr>
              <a:defRPr/>
            </a:lvl1pPr>
          </a:lstStyle>
          <a:p>
            <a:endParaRPr lang="en-US" altLang="en-US"/>
          </a:p>
        </p:txBody>
      </p:sp>
    </p:spTree>
    <p:extLst>
      <p:ext uri="{BB962C8B-B14F-4D97-AF65-F5344CB8AC3E}">
        <p14:creationId xmlns:p14="http://schemas.microsoft.com/office/powerpoint/2010/main" xmlns="" val="27768191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96DE6AC-52FF-4EAA-9E1E-A5CD57FC6D74}"/>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xmlns="" id="{969A9D18-BCAE-43EC-A5B3-65B3E2FD07B5}"/>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xmlns="" id="{B6D1FA3C-42F1-4560-A3C5-12F161FA082B}"/>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Footer Placeholder 4">
            <a:extLst>
              <a:ext uri="{FF2B5EF4-FFF2-40B4-BE49-F238E27FC236}">
                <a16:creationId xmlns:a16="http://schemas.microsoft.com/office/drawing/2014/main" xmlns="" id="{7E3FEF86-2ADA-4141-A823-C91FF90BEB21}"/>
              </a:ext>
            </a:extLst>
          </p:cNvPr>
          <p:cNvSpPr>
            <a:spLocks noGrp="1"/>
          </p:cNvSpPr>
          <p:nvPr>
            <p:ph type="ftr" sz="quarter" idx="10"/>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xmlns="" id="{AFD62B83-54CF-4481-BCE6-FB2C85F66339}"/>
              </a:ext>
            </a:extLst>
          </p:cNvPr>
          <p:cNvSpPr>
            <a:spLocks noGrp="1"/>
          </p:cNvSpPr>
          <p:nvPr>
            <p:ph type="sldNum" sz="quarter" idx="11"/>
          </p:nvPr>
        </p:nvSpPr>
        <p:spPr/>
        <p:txBody>
          <a:bodyPr/>
          <a:lstStyle>
            <a:lvl1pPr>
              <a:defRPr/>
            </a:lvl1pPr>
          </a:lstStyle>
          <a:p>
            <a:fld id="{2DA89B8E-884B-47A1-ACFC-166C5E2C26E7}" type="slidenum">
              <a:rPr lang="ar-SA" altLang="en-US"/>
              <a:pPr/>
              <a:t>‹#›</a:t>
            </a:fld>
            <a:endParaRPr lang="en-US" altLang="en-US"/>
          </a:p>
        </p:txBody>
      </p:sp>
      <p:sp>
        <p:nvSpPr>
          <p:cNvPr id="7" name="Date Placeholder 6">
            <a:extLst>
              <a:ext uri="{FF2B5EF4-FFF2-40B4-BE49-F238E27FC236}">
                <a16:creationId xmlns:a16="http://schemas.microsoft.com/office/drawing/2014/main" xmlns="" id="{BFCD9D94-7227-4E10-B450-45702C0330E2}"/>
              </a:ext>
            </a:extLst>
          </p:cNvPr>
          <p:cNvSpPr>
            <a:spLocks noGrp="1"/>
          </p:cNvSpPr>
          <p:nvPr>
            <p:ph type="dt" sz="half" idx="12"/>
          </p:nvPr>
        </p:nvSpPr>
        <p:spPr/>
        <p:txBody>
          <a:bodyPr/>
          <a:lstStyle>
            <a:lvl1pPr>
              <a:defRPr/>
            </a:lvl1pPr>
          </a:lstStyle>
          <a:p>
            <a:endParaRPr lang="en-US" altLang="en-US"/>
          </a:p>
        </p:txBody>
      </p:sp>
    </p:spTree>
    <p:extLst>
      <p:ext uri="{BB962C8B-B14F-4D97-AF65-F5344CB8AC3E}">
        <p14:creationId xmlns:p14="http://schemas.microsoft.com/office/powerpoint/2010/main" xmlns="" val="24604954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2F93043-388B-472B-BF18-D671FFFA62A7}"/>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xmlns="" id="{84509D86-D835-4C5A-AB31-07ECCC9E9C45}"/>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xmlns="" id="{295E9D42-1F5E-4B69-8B2E-4144FABE8BFF}"/>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Footer Placeholder 4">
            <a:extLst>
              <a:ext uri="{FF2B5EF4-FFF2-40B4-BE49-F238E27FC236}">
                <a16:creationId xmlns:a16="http://schemas.microsoft.com/office/drawing/2014/main" xmlns="" id="{7A0C7BAB-6E77-4EFB-AE33-CCADBB747B83}"/>
              </a:ext>
            </a:extLst>
          </p:cNvPr>
          <p:cNvSpPr>
            <a:spLocks noGrp="1"/>
          </p:cNvSpPr>
          <p:nvPr>
            <p:ph type="ftr" sz="quarter" idx="10"/>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xmlns="" id="{E7D957D7-C2B8-4A81-AAB5-A4E0396E0457}"/>
              </a:ext>
            </a:extLst>
          </p:cNvPr>
          <p:cNvSpPr>
            <a:spLocks noGrp="1"/>
          </p:cNvSpPr>
          <p:nvPr>
            <p:ph type="sldNum" sz="quarter" idx="11"/>
          </p:nvPr>
        </p:nvSpPr>
        <p:spPr/>
        <p:txBody>
          <a:bodyPr/>
          <a:lstStyle>
            <a:lvl1pPr>
              <a:defRPr/>
            </a:lvl1pPr>
          </a:lstStyle>
          <a:p>
            <a:fld id="{41935BE4-7941-43CF-A326-0F8C2E92520E}" type="slidenum">
              <a:rPr lang="ar-SA" altLang="en-US"/>
              <a:pPr/>
              <a:t>‹#›</a:t>
            </a:fld>
            <a:endParaRPr lang="en-US" altLang="en-US"/>
          </a:p>
        </p:txBody>
      </p:sp>
      <p:sp>
        <p:nvSpPr>
          <p:cNvPr id="7" name="Date Placeholder 6">
            <a:extLst>
              <a:ext uri="{FF2B5EF4-FFF2-40B4-BE49-F238E27FC236}">
                <a16:creationId xmlns:a16="http://schemas.microsoft.com/office/drawing/2014/main" xmlns="" id="{F2A1280B-6FAD-470A-9436-75BBB063BB7C}"/>
              </a:ext>
            </a:extLst>
          </p:cNvPr>
          <p:cNvSpPr>
            <a:spLocks noGrp="1"/>
          </p:cNvSpPr>
          <p:nvPr>
            <p:ph type="dt" sz="half" idx="12"/>
          </p:nvPr>
        </p:nvSpPr>
        <p:spPr/>
        <p:txBody>
          <a:bodyPr/>
          <a:lstStyle>
            <a:lvl1pPr>
              <a:defRPr/>
            </a:lvl1pPr>
          </a:lstStyle>
          <a:p>
            <a:endParaRPr lang="en-US" altLang="en-US"/>
          </a:p>
        </p:txBody>
      </p:sp>
    </p:spTree>
    <p:extLst>
      <p:ext uri="{BB962C8B-B14F-4D97-AF65-F5344CB8AC3E}">
        <p14:creationId xmlns:p14="http://schemas.microsoft.com/office/powerpoint/2010/main" xmlns="" val="8830465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xmlns="" id="{ACA9D64C-1B14-4B52-A9A6-3B317CAD048D}"/>
              </a:ext>
            </a:extLst>
          </p:cNvPr>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rtl="0">
              <a:defRPr sz="1200"/>
            </a:lvl1pPr>
          </a:lstStyle>
          <a:p>
            <a:endParaRPr lang="en-US" altLang="en-US"/>
          </a:p>
        </p:txBody>
      </p:sp>
      <p:sp>
        <p:nvSpPr>
          <p:cNvPr id="4099" name="Rectangle 3">
            <a:extLst>
              <a:ext uri="{FF2B5EF4-FFF2-40B4-BE49-F238E27FC236}">
                <a16:creationId xmlns:a16="http://schemas.microsoft.com/office/drawing/2014/main" xmlns="" id="{D5996C2D-DBFC-4E10-A792-E28403F49BA7}"/>
              </a:ext>
            </a:extLst>
          </p:cNvPr>
          <p:cNvSpPr>
            <a:spLocks noGrp="1" noChangeArrowheads="1"/>
          </p:cNvSpPr>
          <p:nvPr>
            <p:ph type="sldNum" sz="quarter" idx="4"/>
          </p:nvPr>
        </p:nvSpPr>
        <p:spPr bwMode="auto">
          <a:xfrm>
            <a:off x="6553200" y="6248400"/>
            <a:ext cx="21336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rtl="0">
              <a:defRPr sz="1200">
                <a:latin typeface="Arial Black" panose="020B0A04020102020204" pitchFamily="34" charset="0"/>
              </a:defRPr>
            </a:lvl1pPr>
          </a:lstStyle>
          <a:p>
            <a:fld id="{57A39DF9-D009-40E0-A68A-B2BF13D052A8}" type="slidenum">
              <a:rPr lang="ar-SA" altLang="en-US"/>
              <a:pPr/>
              <a:t>‹#›</a:t>
            </a:fld>
            <a:endParaRPr lang="en-US" altLang="en-US"/>
          </a:p>
        </p:txBody>
      </p:sp>
      <p:grpSp>
        <p:nvGrpSpPr>
          <p:cNvPr id="4100" name="Group 4">
            <a:extLst>
              <a:ext uri="{FF2B5EF4-FFF2-40B4-BE49-F238E27FC236}">
                <a16:creationId xmlns:a16="http://schemas.microsoft.com/office/drawing/2014/main" xmlns="" id="{0F3544B7-EBD1-4258-8149-26899A7C8F5F}"/>
              </a:ext>
            </a:extLst>
          </p:cNvPr>
          <p:cNvGrpSpPr>
            <a:grpSpLocks/>
          </p:cNvGrpSpPr>
          <p:nvPr/>
        </p:nvGrpSpPr>
        <p:grpSpPr bwMode="auto">
          <a:xfrm>
            <a:off x="0" y="0"/>
            <a:ext cx="9144000" cy="546100"/>
            <a:chOff x="0" y="0"/>
            <a:chExt cx="5760" cy="344"/>
          </a:xfrm>
        </p:grpSpPr>
        <p:sp>
          <p:nvSpPr>
            <p:cNvPr id="4101" name="Rectangle 5">
              <a:extLst>
                <a:ext uri="{FF2B5EF4-FFF2-40B4-BE49-F238E27FC236}">
                  <a16:creationId xmlns:a16="http://schemas.microsoft.com/office/drawing/2014/main" xmlns="" id="{8946CB10-6C0B-47B4-9DC2-3892BFD0BF90}"/>
                </a:ext>
              </a:extLst>
            </p:cNvPr>
            <p:cNvSpPr>
              <a:spLocks noChangeArrowheads="1"/>
            </p:cNvSpPr>
            <p:nvPr/>
          </p:nvSpPr>
          <p:spPr bwMode="auto">
            <a:xfrm>
              <a:off x="0" y="0"/>
              <a:ext cx="180" cy="336"/>
            </a:xfrm>
            <a:prstGeom prst="rect">
              <a:avLst/>
            </a:pr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algn="ctr" rtl="0"/>
              <a:endParaRPr lang="en-US" altLang="en-US" sz="2400">
                <a:latin typeface="Times New Roman" panose="02020603050405020304" pitchFamily="18" charset="0"/>
              </a:endParaRPr>
            </a:p>
          </p:txBody>
        </p:sp>
        <p:sp>
          <p:nvSpPr>
            <p:cNvPr id="4102" name="Rectangle 6">
              <a:extLst>
                <a:ext uri="{FF2B5EF4-FFF2-40B4-BE49-F238E27FC236}">
                  <a16:creationId xmlns:a16="http://schemas.microsoft.com/office/drawing/2014/main" xmlns="" id="{E22FA41A-1CFC-4249-AEB3-7B69B2F5D2AF}"/>
                </a:ext>
              </a:extLst>
            </p:cNvPr>
            <p:cNvSpPr>
              <a:spLocks noChangeArrowheads="1"/>
            </p:cNvSpPr>
            <p:nvPr/>
          </p:nvSpPr>
          <p:spPr bwMode="auto">
            <a:xfrm>
              <a:off x="260" y="85"/>
              <a:ext cx="5500" cy="173"/>
            </a:xfrm>
            <a:prstGeom prst="rect">
              <a:avLst/>
            </a:prstGeom>
            <a:gradFill rotWithShape="0">
              <a:gsLst>
                <a:gs pos="0">
                  <a:schemeClr val="bg2"/>
                </a:gs>
                <a:gs pos="100000">
                  <a:schemeClr val="bg1"/>
                </a:gs>
              </a:gsLst>
              <a:lin ang="0" scaled="1"/>
            </a:gra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l" rtl="0"/>
              <a:endParaRPr lang="en-US" altLang="en-US" sz="2400">
                <a:latin typeface="Times New Roman" panose="02020603050405020304" pitchFamily="18" charset="0"/>
              </a:endParaRPr>
            </a:p>
          </p:txBody>
        </p:sp>
        <p:sp>
          <p:nvSpPr>
            <p:cNvPr id="4103" name="Rectangle 7">
              <a:extLst>
                <a:ext uri="{FF2B5EF4-FFF2-40B4-BE49-F238E27FC236}">
                  <a16:creationId xmlns:a16="http://schemas.microsoft.com/office/drawing/2014/main" xmlns="" id="{D6B7B31F-7079-42DE-BC3C-C8B75235A780}"/>
                </a:ext>
              </a:extLst>
            </p:cNvPr>
            <p:cNvSpPr>
              <a:spLocks noChangeArrowheads="1"/>
            </p:cNvSpPr>
            <p:nvPr/>
          </p:nvSpPr>
          <p:spPr bwMode="auto">
            <a:xfrm>
              <a:off x="258" y="85"/>
              <a:ext cx="87" cy="89"/>
            </a:xfrm>
            <a:prstGeom prst="rect">
              <a:avLst/>
            </a:prstGeom>
            <a:solidFill>
              <a:schemeClr val="folHlink"/>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l" rtl="0"/>
              <a:endParaRPr lang="en-US" altLang="en-US">
                <a:solidFill>
                  <a:schemeClr val="hlink"/>
                </a:solidFill>
              </a:endParaRPr>
            </a:p>
          </p:txBody>
        </p:sp>
        <p:sp>
          <p:nvSpPr>
            <p:cNvPr id="4104" name="Rectangle 8">
              <a:extLst>
                <a:ext uri="{FF2B5EF4-FFF2-40B4-BE49-F238E27FC236}">
                  <a16:creationId xmlns:a16="http://schemas.microsoft.com/office/drawing/2014/main" xmlns="" id="{F0E648AF-5C30-42C7-A0FC-D7F9485D79D5}"/>
                </a:ext>
              </a:extLst>
            </p:cNvPr>
            <p:cNvSpPr>
              <a:spLocks noChangeArrowheads="1"/>
            </p:cNvSpPr>
            <p:nvPr/>
          </p:nvSpPr>
          <p:spPr bwMode="auto">
            <a:xfrm>
              <a:off x="345" y="0"/>
              <a:ext cx="88" cy="87"/>
            </a:xfrm>
            <a:prstGeom prst="rect">
              <a:avLst/>
            </a:prstGeom>
            <a:solidFill>
              <a:schemeClr val="folHlink"/>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l" rtl="0"/>
              <a:endParaRPr lang="en-US" altLang="en-US">
                <a:solidFill>
                  <a:schemeClr val="hlink"/>
                </a:solidFill>
              </a:endParaRPr>
            </a:p>
          </p:txBody>
        </p:sp>
        <p:sp>
          <p:nvSpPr>
            <p:cNvPr id="4105" name="Rectangle 9">
              <a:extLst>
                <a:ext uri="{FF2B5EF4-FFF2-40B4-BE49-F238E27FC236}">
                  <a16:creationId xmlns:a16="http://schemas.microsoft.com/office/drawing/2014/main" xmlns="" id="{5BB022F2-4EC2-4291-BE17-4E9C6FC0C8AC}"/>
                </a:ext>
              </a:extLst>
            </p:cNvPr>
            <p:cNvSpPr>
              <a:spLocks noChangeArrowheads="1"/>
            </p:cNvSpPr>
            <p:nvPr/>
          </p:nvSpPr>
          <p:spPr bwMode="auto">
            <a:xfrm>
              <a:off x="345" y="85"/>
              <a:ext cx="88" cy="89"/>
            </a:xfrm>
            <a:prstGeom prst="rect">
              <a:avLst/>
            </a:prstGeom>
            <a:solidFill>
              <a:schemeClr val="accent2"/>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l" rtl="0"/>
              <a:endParaRPr lang="en-US" altLang="en-US">
                <a:solidFill>
                  <a:schemeClr val="accent2"/>
                </a:solidFill>
              </a:endParaRPr>
            </a:p>
          </p:txBody>
        </p:sp>
        <p:sp>
          <p:nvSpPr>
            <p:cNvPr id="4106" name="Rectangle 10">
              <a:extLst>
                <a:ext uri="{FF2B5EF4-FFF2-40B4-BE49-F238E27FC236}">
                  <a16:creationId xmlns:a16="http://schemas.microsoft.com/office/drawing/2014/main" xmlns="" id="{C0B8CE9A-75A7-4DA4-8E0C-9D1823D93260}"/>
                </a:ext>
              </a:extLst>
            </p:cNvPr>
            <p:cNvSpPr>
              <a:spLocks noChangeArrowheads="1"/>
            </p:cNvSpPr>
            <p:nvPr/>
          </p:nvSpPr>
          <p:spPr bwMode="auto">
            <a:xfrm>
              <a:off x="173" y="173"/>
              <a:ext cx="86" cy="87"/>
            </a:xfrm>
            <a:prstGeom prst="rect">
              <a:avLst/>
            </a:prstGeom>
            <a:solidFill>
              <a:schemeClr val="folHlink"/>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l" rtl="0"/>
              <a:endParaRPr lang="en-US" altLang="en-US">
                <a:solidFill>
                  <a:schemeClr val="hlink"/>
                </a:solidFill>
              </a:endParaRPr>
            </a:p>
          </p:txBody>
        </p:sp>
        <p:sp>
          <p:nvSpPr>
            <p:cNvPr id="4107" name="Rectangle 11">
              <a:extLst>
                <a:ext uri="{FF2B5EF4-FFF2-40B4-BE49-F238E27FC236}">
                  <a16:creationId xmlns:a16="http://schemas.microsoft.com/office/drawing/2014/main" xmlns="" id="{78461F7B-7473-4AD2-B31E-160891BE7BA8}"/>
                </a:ext>
              </a:extLst>
            </p:cNvPr>
            <p:cNvSpPr>
              <a:spLocks noChangeArrowheads="1"/>
            </p:cNvSpPr>
            <p:nvPr/>
          </p:nvSpPr>
          <p:spPr bwMode="auto">
            <a:xfrm>
              <a:off x="83" y="86"/>
              <a:ext cx="89" cy="87"/>
            </a:xfrm>
            <a:prstGeom prst="rect">
              <a:avLst/>
            </a:prstGeom>
            <a:solidFill>
              <a:schemeClr val="bg2"/>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l" rtl="0"/>
              <a:endParaRPr lang="en-US" altLang="en-US" sz="2400">
                <a:latin typeface="Times New Roman" panose="02020603050405020304" pitchFamily="18" charset="0"/>
              </a:endParaRPr>
            </a:p>
          </p:txBody>
        </p:sp>
        <p:sp>
          <p:nvSpPr>
            <p:cNvPr id="4108" name="Rectangle 12">
              <a:extLst>
                <a:ext uri="{FF2B5EF4-FFF2-40B4-BE49-F238E27FC236}">
                  <a16:creationId xmlns:a16="http://schemas.microsoft.com/office/drawing/2014/main" xmlns="" id="{B0BAF66D-EADB-4F09-B7E5-A406ADBB0EFE}"/>
                </a:ext>
              </a:extLst>
            </p:cNvPr>
            <p:cNvSpPr>
              <a:spLocks noChangeArrowheads="1"/>
            </p:cNvSpPr>
            <p:nvPr/>
          </p:nvSpPr>
          <p:spPr bwMode="auto">
            <a:xfrm>
              <a:off x="258" y="171"/>
              <a:ext cx="87" cy="87"/>
            </a:xfrm>
            <a:prstGeom prst="rect">
              <a:avLst/>
            </a:prstGeom>
            <a:solidFill>
              <a:schemeClr val="accent2"/>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l" rtl="0"/>
              <a:endParaRPr lang="en-US" altLang="en-US">
                <a:solidFill>
                  <a:schemeClr val="accent2"/>
                </a:solidFill>
              </a:endParaRPr>
            </a:p>
          </p:txBody>
        </p:sp>
        <p:sp>
          <p:nvSpPr>
            <p:cNvPr id="4109" name="Rectangle 13">
              <a:extLst>
                <a:ext uri="{FF2B5EF4-FFF2-40B4-BE49-F238E27FC236}">
                  <a16:creationId xmlns:a16="http://schemas.microsoft.com/office/drawing/2014/main" xmlns="" id="{2444D83E-8055-4CC9-ADEE-14BDB68EEBAB}"/>
                </a:ext>
              </a:extLst>
            </p:cNvPr>
            <p:cNvSpPr>
              <a:spLocks noChangeArrowheads="1"/>
            </p:cNvSpPr>
            <p:nvPr/>
          </p:nvSpPr>
          <p:spPr bwMode="auto">
            <a:xfrm>
              <a:off x="173" y="258"/>
              <a:ext cx="86" cy="86"/>
            </a:xfrm>
            <a:prstGeom prst="rect">
              <a:avLst/>
            </a:prstGeom>
            <a:solidFill>
              <a:schemeClr val="accent2"/>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l" rtl="0"/>
              <a:endParaRPr lang="en-US" altLang="en-US">
                <a:solidFill>
                  <a:schemeClr val="accent2"/>
                </a:solidFill>
              </a:endParaRPr>
            </a:p>
          </p:txBody>
        </p:sp>
      </p:grpSp>
      <p:sp>
        <p:nvSpPr>
          <p:cNvPr id="4110" name="Rectangle 14">
            <a:extLst>
              <a:ext uri="{FF2B5EF4-FFF2-40B4-BE49-F238E27FC236}">
                <a16:creationId xmlns:a16="http://schemas.microsoft.com/office/drawing/2014/main" xmlns="" id="{2EEDD255-9AE2-471A-A17F-889FF50E1065}"/>
              </a:ext>
            </a:extLst>
          </p:cNvPr>
          <p:cNvSpPr>
            <a:spLocks noGrp="1" noChangeArrowheads="1"/>
          </p:cNvSpPr>
          <p:nvPr>
            <p:ph type="title"/>
          </p:nvPr>
        </p:nvSpPr>
        <p:spPr bwMode="auto">
          <a:xfrm>
            <a:off x="457200" y="457200"/>
            <a:ext cx="8229600" cy="13716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ar-SA" altLang="en-US"/>
              <a:t>انقر لتحرير نمط العنوان الرئيسي</a:t>
            </a:r>
          </a:p>
        </p:txBody>
      </p:sp>
      <p:sp>
        <p:nvSpPr>
          <p:cNvPr id="4111" name="Rectangle 15">
            <a:extLst>
              <a:ext uri="{FF2B5EF4-FFF2-40B4-BE49-F238E27FC236}">
                <a16:creationId xmlns:a16="http://schemas.microsoft.com/office/drawing/2014/main" xmlns="" id="{21FE95CE-553A-46EA-A7D2-690FC9E2DD79}"/>
              </a:ext>
            </a:extLst>
          </p:cNvPr>
          <p:cNvSpPr>
            <a:spLocks noGrp="1" noChangeArrowheads="1"/>
          </p:cNvSpPr>
          <p:nvPr>
            <p:ph type="body" idx="1"/>
          </p:nvPr>
        </p:nvSpPr>
        <p:spPr bwMode="auto">
          <a:xfrm>
            <a:off x="457200" y="1981200"/>
            <a:ext cx="8229600" cy="3886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ar-SA" altLang="en-US"/>
              <a:t>انقر لتحرير أنماط النص الرئيسي</a:t>
            </a:r>
          </a:p>
          <a:p>
            <a:pPr lvl="1"/>
            <a:r>
              <a:rPr lang="ar-SA" altLang="en-US"/>
              <a:t>المستوى الثاني</a:t>
            </a:r>
          </a:p>
          <a:p>
            <a:pPr lvl="2"/>
            <a:r>
              <a:rPr lang="ar-SA" altLang="en-US"/>
              <a:t>المستوى الثالث</a:t>
            </a:r>
          </a:p>
          <a:p>
            <a:pPr lvl="3"/>
            <a:r>
              <a:rPr lang="ar-SA" altLang="en-US"/>
              <a:t>المستوى الرابع</a:t>
            </a:r>
          </a:p>
          <a:p>
            <a:pPr lvl="4"/>
            <a:r>
              <a:rPr lang="ar-SA" altLang="en-US"/>
              <a:t>المستوى الخامس</a:t>
            </a:r>
          </a:p>
        </p:txBody>
      </p:sp>
      <p:sp>
        <p:nvSpPr>
          <p:cNvPr id="4112" name="Rectangle 16">
            <a:extLst>
              <a:ext uri="{FF2B5EF4-FFF2-40B4-BE49-F238E27FC236}">
                <a16:creationId xmlns:a16="http://schemas.microsoft.com/office/drawing/2014/main" xmlns="" id="{1A855031-1CD2-4F76-86A5-110C2573F058}"/>
              </a:ext>
            </a:extLst>
          </p:cNvPr>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rtl="0">
              <a:defRPr sz="1200"/>
            </a:lvl1pPr>
          </a:lstStyle>
          <a:p>
            <a:endParaRPr lang="en-US" altLang="en-US"/>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xStyles>
    <p:titleStyle>
      <a:lvl1pPr algn="l" rtl="1" fontAlgn="base">
        <a:spcBef>
          <a:spcPct val="0"/>
        </a:spcBef>
        <a:spcAft>
          <a:spcPct val="0"/>
        </a:spcAft>
        <a:defRPr sz="4400" kern="1200">
          <a:solidFill>
            <a:schemeClr val="tx1"/>
          </a:solidFill>
          <a:latin typeface="+mj-lt"/>
          <a:ea typeface="+mj-ea"/>
          <a:cs typeface="+mj-cs"/>
        </a:defRPr>
      </a:lvl1pPr>
      <a:lvl2pPr algn="l" rtl="1" fontAlgn="base">
        <a:spcBef>
          <a:spcPct val="0"/>
        </a:spcBef>
        <a:spcAft>
          <a:spcPct val="0"/>
        </a:spcAft>
        <a:defRPr sz="4400">
          <a:solidFill>
            <a:schemeClr val="tx1"/>
          </a:solidFill>
          <a:latin typeface="Arial" panose="020B0604020202020204" pitchFamily="34" charset="0"/>
          <a:cs typeface="Arial" panose="020B0604020202020204" pitchFamily="34" charset="0"/>
        </a:defRPr>
      </a:lvl2pPr>
      <a:lvl3pPr algn="l" rtl="1" fontAlgn="base">
        <a:spcBef>
          <a:spcPct val="0"/>
        </a:spcBef>
        <a:spcAft>
          <a:spcPct val="0"/>
        </a:spcAft>
        <a:defRPr sz="4400">
          <a:solidFill>
            <a:schemeClr val="tx1"/>
          </a:solidFill>
          <a:latin typeface="Arial" panose="020B0604020202020204" pitchFamily="34" charset="0"/>
          <a:cs typeface="Arial" panose="020B0604020202020204" pitchFamily="34" charset="0"/>
        </a:defRPr>
      </a:lvl3pPr>
      <a:lvl4pPr algn="l" rtl="1" fontAlgn="base">
        <a:spcBef>
          <a:spcPct val="0"/>
        </a:spcBef>
        <a:spcAft>
          <a:spcPct val="0"/>
        </a:spcAft>
        <a:defRPr sz="4400">
          <a:solidFill>
            <a:schemeClr val="tx1"/>
          </a:solidFill>
          <a:latin typeface="Arial" panose="020B0604020202020204" pitchFamily="34" charset="0"/>
          <a:cs typeface="Arial" panose="020B0604020202020204" pitchFamily="34" charset="0"/>
        </a:defRPr>
      </a:lvl4pPr>
      <a:lvl5pPr algn="l" rtl="1" fontAlgn="base">
        <a:spcBef>
          <a:spcPct val="0"/>
        </a:spcBef>
        <a:spcAft>
          <a:spcPct val="0"/>
        </a:spcAft>
        <a:defRPr sz="4400">
          <a:solidFill>
            <a:schemeClr val="tx1"/>
          </a:solidFill>
          <a:latin typeface="Arial" panose="020B0604020202020204" pitchFamily="34" charset="0"/>
          <a:cs typeface="Arial" panose="020B0604020202020204" pitchFamily="34" charset="0"/>
        </a:defRPr>
      </a:lvl5pPr>
      <a:lvl6pPr marL="457200" algn="l" rtl="1" fontAlgn="base">
        <a:spcBef>
          <a:spcPct val="0"/>
        </a:spcBef>
        <a:spcAft>
          <a:spcPct val="0"/>
        </a:spcAft>
        <a:defRPr sz="4400">
          <a:solidFill>
            <a:schemeClr val="tx1"/>
          </a:solidFill>
          <a:latin typeface="Arial" panose="020B0604020202020204" pitchFamily="34" charset="0"/>
          <a:cs typeface="Arial" panose="020B0604020202020204" pitchFamily="34" charset="0"/>
        </a:defRPr>
      </a:lvl6pPr>
      <a:lvl7pPr marL="914400" algn="l" rtl="1" fontAlgn="base">
        <a:spcBef>
          <a:spcPct val="0"/>
        </a:spcBef>
        <a:spcAft>
          <a:spcPct val="0"/>
        </a:spcAft>
        <a:defRPr sz="4400">
          <a:solidFill>
            <a:schemeClr val="tx1"/>
          </a:solidFill>
          <a:latin typeface="Arial" panose="020B0604020202020204" pitchFamily="34" charset="0"/>
          <a:cs typeface="Arial" panose="020B0604020202020204" pitchFamily="34" charset="0"/>
        </a:defRPr>
      </a:lvl7pPr>
      <a:lvl8pPr marL="1371600" algn="l" rtl="1" fontAlgn="base">
        <a:spcBef>
          <a:spcPct val="0"/>
        </a:spcBef>
        <a:spcAft>
          <a:spcPct val="0"/>
        </a:spcAft>
        <a:defRPr sz="4400">
          <a:solidFill>
            <a:schemeClr val="tx1"/>
          </a:solidFill>
          <a:latin typeface="Arial" panose="020B0604020202020204" pitchFamily="34" charset="0"/>
          <a:cs typeface="Arial" panose="020B0604020202020204" pitchFamily="34" charset="0"/>
        </a:defRPr>
      </a:lvl8pPr>
      <a:lvl9pPr marL="1828800" algn="l" rtl="1" fontAlgn="base">
        <a:spcBef>
          <a:spcPct val="0"/>
        </a:spcBef>
        <a:spcAft>
          <a:spcPct val="0"/>
        </a:spcAft>
        <a:defRPr sz="4400">
          <a:solidFill>
            <a:schemeClr val="tx1"/>
          </a:solidFill>
          <a:latin typeface="Arial" panose="020B0604020202020204" pitchFamily="34" charset="0"/>
          <a:cs typeface="Arial" panose="020B0604020202020204" pitchFamily="34" charset="0"/>
        </a:defRPr>
      </a:lvl9pPr>
    </p:titleStyle>
    <p:bodyStyle>
      <a:lvl1pPr marL="342900" indent="-342900" algn="r" rtl="1" fontAlgn="base">
        <a:spcBef>
          <a:spcPct val="20000"/>
        </a:spcBef>
        <a:spcAft>
          <a:spcPct val="0"/>
        </a:spcAft>
        <a:buClr>
          <a:schemeClr val="bg2"/>
        </a:buClr>
        <a:buSzPct val="75000"/>
        <a:buFont typeface="Wingdings" panose="05000000000000000000" pitchFamily="2" charset="2"/>
        <a:buChar char="n"/>
        <a:defRPr sz="3200" kern="1200">
          <a:solidFill>
            <a:schemeClr val="tx1"/>
          </a:solidFill>
          <a:latin typeface="+mn-lt"/>
          <a:ea typeface="+mn-ea"/>
          <a:cs typeface="+mn-cs"/>
        </a:defRPr>
      </a:lvl1pPr>
      <a:lvl2pPr marL="742950" indent="-285750" algn="r" rtl="1" fontAlgn="base">
        <a:spcBef>
          <a:spcPct val="20000"/>
        </a:spcBef>
        <a:spcAft>
          <a:spcPct val="0"/>
        </a:spcAft>
        <a:buClr>
          <a:schemeClr val="accent2"/>
        </a:buClr>
        <a:buSzPct val="80000"/>
        <a:buFont typeface="Wingdings" panose="05000000000000000000" pitchFamily="2" charset="2"/>
        <a:buChar char="¨"/>
        <a:defRPr sz="2800" kern="1200">
          <a:solidFill>
            <a:schemeClr val="tx1"/>
          </a:solidFill>
          <a:latin typeface="+mn-lt"/>
          <a:ea typeface="+mn-ea"/>
          <a:cs typeface="+mn-cs"/>
        </a:defRPr>
      </a:lvl2pPr>
      <a:lvl3pPr marL="1143000" indent="-228600" algn="r" rtl="1" fontAlgn="base">
        <a:spcBef>
          <a:spcPct val="20000"/>
        </a:spcBef>
        <a:spcAft>
          <a:spcPct val="0"/>
        </a:spcAft>
        <a:buClr>
          <a:schemeClr val="bg2"/>
        </a:buClr>
        <a:buSzPct val="65000"/>
        <a:buFont typeface="Wingdings" panose="05000000000000000000" pitchFamily="2" charset="2"/>
        <a:buChar char="n"/>
        <a:defRPr sz="2400" kern="1200">
          <a:solidFill>
            <a:schemeClr val="tx1"/>
          </a:solidFill>
          <a:latin typeface="+mn-lt"/>
          <a:ea typeface="+mn-ea"/>
          <a:cs typeface="+mn-cs"/>
        </a:defRPr>
      </a:lvl3pPr>
      <a:lvl4pPr marL="1600200" indent="-228600" algn="r" rtl="1" fontAlgn="base">
        <a:spcBef>
          <a:spcPct val="20000"/>
        </a:spcBef>
        <a:spcAft>
          <a:spcPct val="0"/>
        </a:spcAft>
        <a:buClr>
          <a:schemeClr val="accent2"/>
        </a:buClr>
        <a:buSzPct val="70000"/>
        <a:buFont typeface="Wingdings" panose="05000000000000000000" pitchFamily="2" charset="2"/>
        <a:buChar char="¨"/>
        <a:defRPr sz="2000" kern="1200">
          <a:solidFill>
            <a:schemeClr val="tx1"/>
          </a:solidFill>
          <a:latin typeface="+mn-lt"/>
          <a:ea typeface="+mn-ea"/>
          <a:cs typeface="+mn-cs"/>
        </a:defRPr>
      </a:lvl4pPr>
      <a:lvl5pPr marL="2057400" indent="-228600" algn="r" rtl="1" fontAlgn="base">
        <a:spcBef>
          <a:spcPct val="20000"/>
        </a:spcBef>
        <a:spcAft>
          <a:spcPct val="0"/>
        </a:spcAft>
        <a:buClr>
          <a:schemeClr val="bg2"/>
        </a:buClr>
        <a:buFont typeface="Wingdings" panose="05000000000000000000" pitchFamily="2" charset="2"/>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xmlns="" id="{7D38D5B3-5EBD-48FF-AADC-75940642BD4D}"/>
              </a:ext>
            </a:extLst>
          </p:cNvPr>
          <p:cNvSpPr>
            <a:spLocks noGrp="1" noChangeArrowheads="1"/>
          </p:cNvSpPr>
          <p:nvPr>
            <p:ph type="ctrTitle"/>
          </p:nvPr>
        </p:nvSpPr>
        <p:spPr>
          <a:xfrm>
            <a:off x="1676400" y="1676400"/>
            <a:ext cx="7010400" cy="2286000"/>
          </a:xfrm>
        </p:spPr>
        <p:txBody>
          <a:bodyPr/>
          <a:lstStyle/>
          <a:p>
            <a:pPr algn="ctr"/>
            <a:endParaRPr lang="en-US" altLang="en-US" sz="4400" dirty="0">
              <a:solidFill>
                <a:schemeClr val="bg1"/>
              </a:solidFill>
              <a:cs typeface="Arabic Typesetting" panose="03020402040406030203" pitchFamily="66" charset="-78"/>
            </a:endParaRPr>
          </a:p>
        </p:txBody>
      </p:sp>
      <p:sp>
        <p:nvSpPr>
          <p:cNvPr id="2053" name="Rectangle 5">
            <a:extLst>
              <a:ext uri="{FF2B5EF4-FFF2-40B4-BE49-F238E27FC236}">
                <a16:creationId xmlns:a16="http://schemas.microsoft.com/office/drawing/2014/main" xmlns="" id="{FFC19F21-4F0F-430A-A0ED-1B23DEF19328}"/>
              </a:ext>
            </a:extLst>
          </p:cNvPr>
          <p:cNvSpPr>
            <a:spLocks noChangeArrowheads="1"/>
          </p:cNvSpPr>
          <p:nvPr/>
        </p:nvSpPr>
        <p:spPr bwMode="auto">
          <a:xfrm>
            <a:off x="1676400" y="1676400"/>
            <a:ext cx="7010400" cy="2286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nchor="ctr"/>
          <a:lstStyle>
            <a:lvl1pPr algn="l">
              <a:defRPr sz="5000">
                <a:solidFill>
                  <a:srgbClr val="FFFFFF"/>
                </a:solidFill>
                <a:latin typeface="Arial" panose="020B0604020202020204" pitchFamily="34" charset="0"/>
                <a:cs typeface="Arial" panose="020B0604020202020204" pitchFamily="34" charset="0"/>
              </a:defRPr>
            </a:lvl1pPr>
            <a:lvl2pPr algn="l">
              <a:defRPr sz="5000">
                <a:solidFill>
                  <a:srgbClr val="FFFFFF"/>
                </a:solidFill>
                <a:latin typeface="Arial" panose="020B0604020202020204" pitchFamily="34" charset="0"/>
                <a:cs typeface="Arial" panose="020B0604020202020204" pitchFamily="34" charset="0"/>
              </a:defRPr>
            </a:lvl2pPr>
            <a:lvl3pPr algn="l">
              <a:defRPr sz="5000">
                <a:solidFill>
                  <a:srgbClr val="FFFFFF"/>
                </a:solidFill>
                <a:latin typeface="Arial" panose="020B0604020202020204" pitchFamily="34" charset="0"/>
                <a:cs typeface="Arial" panose="020B0604020202020204" pitchFamily="34" charset="0"/>
              </a:defRPr>
            </a:lvl3pPr>
            <a:lvl4pPr algn="l">
              <a:defRPr sz="5000">
                <a:solidFill>
                  <a:srgbClr val="FFFFFF"/>
                </a:solidFill>
                <a:latin typeface="Arial" panose="020B0604020202020204" pitchFamily="34" charset="0"/>
                <a:cs typeface="Arial" panose="020B0604020202020204" pitchFamily="34" charset="0"/>
              </a:defRPr>
            </a:lvl4pPr>
            <a:lvl5pPr algn="l">
              <a:defRPr sz="5000">
                <a:solidFill>
                  <a:srgbClr val="FFFFFF"/>
                </a:solidFill>
                <a:latin typeface="Arial" panose="020B0604020202020204" pitchFamily="34" charset="0"/>
                <a:cs typeface="Arial" panose="020B0604020202020204" pitchFamily="34" charset="0"/>
              </a:defRPr>
            </a:lvl5pPr>
            <a:lvl6pPr marL="457200" rtl="1" fontAlgn="base">
              <a:spcBef>
                <a:spcPct val="0"/>
              </a:spcBef>
              <a:spcAft>
                <a:spcPct val="0"/>
              </a:spcAft>
              <a:defRPr sz="5000">
                <a:solidFill>
                  <a:srgbClr val="FFFFFF"/>
                </a:solidFill>
                <a:latin typeface="Arial" panose="020B0604020202020204" pitchFamily="34" charset="0"/>
                <a:cs typeface="Arial" panose="020B0604020202020204" pitchFamily="34" charset="0"/>
              </a:defRPr>
            </a:lvl6pPr>
            <a:lvl7pPr marL="914400" rtl="1" fontAlgn="base">
              <a:spcBef>
                <a:spcPct val="0"/>
              </a:spcBef>
              <a:spcAft>
                <a:spcPct val="0"/>
              </a:spcAft>
              <a:defRPr sz="5000">
                <a:solidFill>
                  <a:srgbClr val="FFFFFF"/>
                </a:solidFill>
                <a:latin typeface="Arial" panose="020B0604020202020204" pitchFamily="34" charset="0"/>
                <a:cs typeface="Arial" panose="020B0604020202020204" pitchFamily="34" charset="0"/>
              </a:defRPr>
            </a:lvl7pPr>
            <a:lvl8pPr marL="1371600" rtl="1" fontAlgn="base">
              <a:spcBef>
                <a:spcPct val="0"/>
              </a:spcBef>
              <a:spcAft>
                <a:spcPct val="0"/>
              </a:spcAft>
              <a:defRPr sz="5000">
                <a:solidFill>
                  <a:srgbClr val="FFFFFF"/>
                </a:solidFill>
                <a:latin typeface="Arial" panose="020B0604020202020204" pitchFamily="34" charset="0"/>
                <a:cs typeface="Arial" panose="020B0604020202020204" pitchFamily="34" charset="0"/>
              </a:defRPr>
            </a:lvl8pPr>
            <a:lvl9pPr marL="1828800" rtl="1" fontAlgn="base">
              <a:spcBef>
                <a:spcPct val="0"/>
              </a:spcBef>
              <a:spcAft>
                <a:spcPct val="0"/>
              </a:spcAft>
              <a:defRPr sz="5000">
                <a:solidFill>
                  <a:srgbClr val="FFFFFF"/>
                </a:solidFill>
                <a:latin typeface="Arial" panose="020B0604020202020204" pitchFamily="34" charset="0"/>
                <a:cs typeface="Arial" panose="020B0604020202020204" pitchFamily="34" charset="0"/>
              </a:defRPr>
            </a:lvl9pPr>
          </a:lstStyle>
          <a:p>
            <a:pPr algn="ctr"/>
            <a:r>
              <a:rPr lang="ar-IQ" altLang="en-US" sz="4400" dirty="0">
                <a:solidFill>
                  <a:schemeClr val="bg1"/>
                </a:solidFill>
                <a:latin typeface="Arial Black" panose="020B0A04020102020204" pitchFamily="34" charset="0"/>
                <a:cs typeface="Arabic Typesetting" panose="03020402040406030203" pitchFamily="66" charset="-78"/>
              </a:rPr>
              <a:t>الجام</a:t>
            </a:r>
            <a:r>
              <a:rPr lang="ar-IQ" altLang="en-US" sz="4400" dirty="0">
                <a:solidFill>
                  <a:schemeClr val="bg1"/>
                </a:solidFill>
                <a:cs typeface="Arabic Typesetting" panose="03020402040406030203" pitchFamily="66" charset="-78"/>
              </a:rPr>
              <a:t>عة </a:t>
            </a:r>
            <a:r>
              <a:rPr lang="ar-IQ" altLang="en-US" sz="4400" dirty="0" err="1">
                <a:solidFill>
                  <a:schemeClr val="bg1"/>
                </a:solidFill>
                <a:cs typeface="Arabic Typesetting" panose="03020402040406030203" pitchFamily="66" charset="-78"/>
              </a:rPr>
              <a:t>المستنصرية </a:t>
            </a:r>
            <a:r>
              <a:rPr lang="ar-IQ" altLang="en-US" sz="4400" dirty="0">
                <a:solidFill>
                  <a:schemeClr val="bg1"/>
                </a:solidFill>
                <a:cs typeface="Arabic Typesetting" panose="03020402040406030203" pitchFamily="66" charset="-78"/>
              </a:rPr>
              <a:t>- الكلية الآداب</a:t>
            </a:r>
            <a:br>
              <a:rPr lang="ar-IQ" altLang="en-US" sz="4400" dirty="0">
                <a:solidFill>
                  <a:schemeClr val="bg1"/>
                </a:solidFill>
                <a:cs typeface="Arabic Typesetting" panose="03020402040406030203" pitchFamily="66" charset="-78"/>
              </a:rPr>
            </a:br>
            <a:r>
              <a:rPr lang="ar-IQ" altLang="en-US" sz="4400" dirty="0">
                <a:solidFill>
                  <a:schemeClr val="bg1"/>
                </a:solidFill>
                <a:cs typeface="Arabic Typesetting" panose="03020402040406030203" pitchFamily="66" charset="-78"/>
              </a:rPr>
              <a:t>قسم الانثروبولوجيا والاجتماع</a:t>
            </a:r>
            <a:br>
              <a:rPr lang="ar-IQ" altLang="en-US" sz="4400" dirty="0">
                <a:solidFill>
                  <a:schemeClr val="bg1"/>
                </a:solidFill>
                <a:cs typeface="Arabic Typesetting" panose="03020402040406030203" pitchFamily="66" charset="-78"/>
              </a:rPr>
            </a:br>
            <a:r>
              <a:rPr lang="ar-IQ" altLang="en-US" sz="4400" dirty="0">
                <a:solidFill>
                  <a:schemeClr val="bg1"/>
                </a:solidFill>
                <a:cs typeface="Arabic Typesetting" panose="03020402040406030203" pitchFamily="66" charset="-78"/>
              </a:rPr>
              <a:t>المرحلة </a:t>
            </a:r>
            <a:r>
              <a:rPr lang="ar-IQ" altLang="en-US" sz="4400" dirty="0" err="1" smtClean="0">
                <a:solidFill>
                  <a:schemeClr val="bg1"/>
                </a:solidFill>
                <a:cs typeface="Arabic Typesetting" panose="03020402040406030203" pitchFamily="66" charset="-78"/>
              </a:rPr>
              <a:t>الثالثة </a:t>
            </a:r>
            <a:r>
              <a:rPr lang="ar-IQ" altLang="en-US" sz="4400" dirty="0" smtClean="0">
                <a:solidFill>
                  <a:schemeClr val="bg1"/>
                </a:solidFill>
                <a:cs typeface="Arabic Typesetting" panose="03020402040406030203" pitchFamily="66" charset="-78"/>
              </a:rPr>
              <a:t>: </a:t>
            </a:r>
            <a:r>
              <a:rPr lang="ar-IQ" altLang="en-US" sz="4400" dirty="0">
                <a:solidFill>
                  <a:schemeClr val="bg1"/>
                </a:solidFill>
                <a:cs typeface="Arabic Typesetting" panose="03020402040406030203" pitchFamily="66" charset="-78"/>
              </a:rPr>
              <a:t>مادة </a:t>
            </a:r>
            <a:r>
              <a:rPr lang="ar-IQ" altLang="en-US" sz="4400" dirty="0" smtClean="0">
                <a:solidFill>
                  <a:schemeClr val="bg1"/>
                </a:solidFill>
                <a:cs typeface="Arabic Typesetting" panose="03020402040406030203" pitchFamily="66" charset="-78"/>
              </a:rPr>
              <a:t>انثروبولوجيا الرمزية </a:t>
            </a:r>
            <a:endParaRPr lang="en-US" altLang="en-US" sz="4400" dirty="0">
              <a:solidFill>
                <a:schemeClr val="bg1"/>
              </a:solidFill>
              <a:cs typeface="Arabic Typesetting" panose="03020402040406030203" pitchFamily="66" charset="-78"/>
            </a:endParaRPr>
          </a:p>
        </p:txBody>
      </p:sp>
      <p:sp>
        <p:nvSpPr>
          <p:cNvPr id="2054" name="Rectangle 6">
            <a:extLst>
              <a:ext uri="{FF2B5EF4-FFF2-40B4-BE49-F238E27FC236}">
                <a16:creationId xmlns:a16="http://schemas.microsoft.com/office/drawing/2014/main" xmlns="" id="{A8E8EF90-20EE-4A80-8FBD-9D66AC066E60}"/>
              </a:ext>
            </a:extLst>
          </p:cNvPr>
          <p:cNvSpPr>
            <a:spLocks noChangeArrowheads="1"/>
          </p:cNvSpPr>
          <p:nvPr/>
        </p:nvSpPr>
        <p:spPr bwMode="auto">
          <a:xfrm>
            <a:off x="685800" y="4343400"/>
            <a:ext cx="8077200" cy="21336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nchor="ctr"/>
          <a:lstStyle>
            <a:lvl1pPr algn="l">
              <a:defRPr sz="5000">
                <a:solidFill>
                  <a:srgbClr val="FFFFFF"/>
                </a:solidFill>
                <a:latin typeface="Arial" panose="020B0604020202020204" pitchFamily="34" charset="0"/>
                <a:cs typeface="Arial" panose="020B0604020202020204" pitchFamily="34" charset="0"/>
              </a:defRPr>
            </a:lvl1pPr>
            <a:lvl2pPr algn="l">
              <a:defRPr sz="5000">
                <a:solidFill>
                  <a:srgbClr val="FFFFFF"/>
                </a:solidFill>
                <a:latin typeface="Arial" panose="020B0604020202020204" pitchFamily="34" charset="0"/>
                <a:cs typeface="Arial" panose="020B0604020202020204" pitchFamily="34" charset="0"/>
              </a:defRPr>
            </a:lvl2pPr>
            <a:lvl3pPr algn="l">
              <a:defRPr sz="5000">
                <a:solidFill>
                  <a:srgbClr val="FFFFFF"/>
                </a:solidFill>
                <a:latin typeface="Arial" panose="020B0604020202020204" pitchFamily="34" charset="0"/>
                <a:cs typeface="Arial" panose="020B0604020202020204" pitchFamily="34" charset="0"/>
              </a:defRPr>
            </a:lvl3pPr>
            <a:lvl4pPr algn="l">
              <a:defRPr sz="5000">
                <a:solidFill>
                  <a:srgbClr val="FFFFFF"/>
                </a:solidFill>
                <a:latin typeface="Arial" panose="020B0604020202020204" pitchFamily="34" charset="0"/>
                <a:cs typeface="Arial" panose="020B0604020202020204" pitchFamily="34" charset="0"/>
              </a:defRPr>
            </a:lvl4pPr>
            <a:lvl5pPr algn="l">
              <a:defRPr sz="5000">
                <a:solidFill>
                  <a:srgbClr val="FFFFFF"/>
                </a:solidFill>
                <a:latin typeface="Arial" panose="020B0604020202020204" pitchFamily="34" charset="0"/>
                <a:cs typeface="Arial" panose="020B0604020202020204" pitchFamily="34" charset="0"/>
              </a:defRPr>
            </a:lvl5pPr>
            <a:lvl6pPr marL="457200" rtl="1" fontAlgn="base">
              <a:spcBef>
                <a:spcPct val="0"/>
              </a:spcBef>
              <a:spcAft>
                <a:spcPct val="0"/>
              </a:spcAft>
              <a:defRPr sz="5000">
                <a:solidFill>
                  <a:srgbClr val="FFFFFF"/>
                </a:solidFill>
                <a:latin typeface="Arial" panose="020B0604020202020204" pitchFamily="34" charset="0"/>
                <a:cs typeface="Arial" panose="020B0604020202020204" pitchFamily="34" charset="0"/>
              </a:defRPr>
            </a:lvl6pPr>
            <a:lvl7pPr marL="914400" rtl="1" fontAlgn="base">
              <a:spcBef>
                <a:spcPct val="0"/>
              </a:spcBef>
              <a:spcAft>
                <a:spcPct val="0"/>
              </a:spcAft>
              <a:defRPr sz="5000">
                <a:solidFill>
                  <a:srgbClr val="FFFFFF"/>
                </a:solidFill>
                <a:latin typeface="Arial" panose="020B0604020202020204" pitchFamily="34" charset="0"/>
                <a:cs typeface="Arial" panose="020B0604020202020204" pitchFamily="34" charset="0"/>
              </a:defRPr>
            </a:lvl7pPr>
            <a:lvl8pPr marL="1371600" rtl="1" fontAlgn="base">
              <a:spcBef>
                <a:spcPct val="0"/>
              </a:spcBef>
              <a:spcAft>
                <a:spcPct val="0"/>
              </a:spcAft>
              <a:defRPr sz="5000">
                <a:solidFill>
                  <a:srgbClr val="FFFFFF"/>
                </a:solidFill>
                <a:latin typeface="Arial" panose="020B0604020202020204" pitchFamily="34" charset="0"/>
                <a:cs typeface="Arial" panose="020B0604020202020204" pitchFamily="34" charset="0"/>
              </a:defRPr>
            </a:lvl8pPr>
            <a:lvl9pPr marL="1828800" rtl="1" fontAlgn="base">
              <a:spcBef>
                <a:spcPct val="0"/>
              </a:spcBef>
              <a:spcAft>
                <a:spcPct val="0"/>
              </a:spcAft>
              <a:defRPr sz="5000">
                <a:solidFill>
                  <a:srgbClr val="FFFFFF"/>
                </a:solidFill>
                <a:latin typeface="Arial" panose="020B0604020202020204" pitchFamily="34" charset="0"/>
                <a:cs typeface="Arial" panose="020B0604020202020204" pitchFamily="34" charset="0"/>
              </a:defRPr>
            </a:lvl9pPr>
          </a:lstStyle>
          <a:p>
            <a:pPr algn="ctr"/>
            <a:r>
              <a:rPr lang="ar-IQ" altLang="en-US" sz="4400" dirty="0" smtClean="0">
                <a:solidFill>
                  <a:schemeClr val="tx1"/>
                </a:solidFill>
                <a:cs typeface="Arabic Typesetting" panose="03020402040406030203" pitchFamily="66" charset="-78"/>
              </a:rPr>
              <a:t>مدرس المادة: </a:t>
            </a:r>
            <a:r>
              <a:rPr lang="ar-IQ" altLang="en-US" sz="4400" dirty="0" err="1" smtClean="0">
                <a:solidFill>
                  <a:schemeClr val="tx1"/>
                </a:solidFill>
                <a:cs typeface="Arabic Typesetting" panose="03020402040406030203" pitchFamily="66" charset="-78"/>
              </a:rPr>
              <a:t>م.</a:t>
            </a:r>
            <a:r>
              <a:rPr lang="ar-IQ" altLang="en-US" sz="4400" dirty="0" smtClean="0">
                <a:solidFill>
                  <a:schemeClr val="tx1"/>
                </a:solidFill>
                <a:cs typeface="Arabic Typesetting" panose="03020402040406030203" pitchFamily="66" charset="-78"/>
              </a:rPr>
              <a:t> هدى كريم </a:t>
            </a:r>
            <a:r>
              <a:rPr lang="ar-IQ" altLang="en-US" sz="4400" dirty="0" err="1" smtClean="0">
                <a:solidFill>
                  <a:schemeClr val="tx1"/>
                </a:solidFill>
                <a:cs typeface="Arabic Typesetting" panose="03020402040406030203" pitchFamily="66" charset="-78"/>
              </a:rPr>
              <a:t>مطلك</a:t>
            </a:r>
            <a:r>
              <a:rPr lang="ar-IQ" altLang="en-US" sz="4400" smtClean="0">
                <a:solidFill>
                  <a:schemeClr val="tx1"/>
                </a:solidFill>
                <a:cs typeface="Arabic Typesetting" panose="03020402040406030203" pitchFamily="66" charset="-78"/>
              </a:rPr>
              <a:t> </a:t>
            </a:r>
            <a:r>
              <a:rPr lang="ar-IQ" altLang="en-US" sz="4400" dirty="0" smtClean="0">
                <a:solidFill>
                  <a:schemeClr val="tx1"/>
                </a:solidFill>
                <a:cs typeface="Arabic Typesetting" panose="03020402040406030203" pitchFamily="66" charset="-78"/>
              </a:rPr>
              <a:t/>
            </a:r>
            <a:br>
              <a:rPr lang="ar-IQ" altLang="en-US" sz="4400" dirty="0" smtClean="0">
                <a:solidFill>
                  <a:schemeClr val="tx1"/>
                </a:solidFill>
                <a:cs typeface="Arabic Typesetting" panose="03020402040406030203" pitchFamily="66" charset="-78"/>
              </a:rPr>
            </a:br>
            <a:r>
              <a:rPr lang="ar-IQ" altLang="en-US" sz="4400" dirty="0" smtClean="0">
                <a:solidFill>
                  <a:schemeClr val="tx1"/>
                </a:solidFill>
                <a:cs typeface="Arabic Typesetting" panose="03020402040406030203" pitchFamily="66" charset="-78"/>
              </a:rPr>
              <a:t>تسلسل المحاضرة: 12</a:t>
            </a:r>
            <a:br>
              <a:rPr lang="ar-IQ" altLang="en-US" sz="4400" dirty="0" smtClean="0">
                <a:solidFill>
                  <a:schemeClr val="tx1"/>
                </a:solidFill>
                <a:cs typeface="Arabic Typesetting" panose="03020402040406030203" pitchFamily="66" charset="-78"/>
              </a:rPr>
            </a:br>
            <a:r>
              <a:rPr lang="ar-IQ" altLang="en-US" sz="4400" dirty="0" smtClean="0">
                <a:solidFill>
                  <a:schemeClr val="tx1"/>
                </a:solidFill>
                <a:cs typeface="Arabic Typesetting" panose="03020402040406030203" pitchFamily="66" charset="-78"/>
              </a:rPr>
              <a:t>أسم المحاضرة: التحليل الاجتماعي للرموز/ البنائية الوظيفية</a:t>
            </a:r>
            <a:endParaRPr lang="en-US" altLang="en-US" sz="4400" dirty="0">
              <a:solidFill>
                <a:schemeClr val="tx1"/>
              </a:solidFill>
              <a:cs typeface="Arabic Typesetting" panose="03020402040406030203" pitchFamily="66" charset="-78"/>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2054"/>
                                        </p:tgtEl>
                                        <p:attrNameLst>
                                          <p:attrName>style.visibility</p:attrName>
                                        </p:attrNameLst>
                                      </p:cBhvr>
                                      <p:to>
                                        <p:strVal val="visible"/>
                                      </p:to>
                                    </p:set>
                                    <p:anim calcmode="lin" valueType="num">
                                      <p:cBhvr>
                                        <p:cTn id="7" dur="1000" fill="hold"/>
                                        <p:tgtEl>
                                          <p:spTgt spid="2054"/>
                                        </p:tgtEl>
                                        <p:attrNameLst>
                                          <p:attrName>ppt_w</p:attrName>
                                        </p:attrNameLst>
                                      </p:cBhvr>
                                      <p:tavLst>
                                        <p:tav tm="0">
                                          <p:val>
                                            <p:strVal val="#ppt_w*0.70"/>
                                          </p:val>
                                        </p:tav>
                                        <p:tav tm="100000">
                                          <p:val>
                                            <p:strVal val="#ppt_w"/>
                                          </p:val>
                                        </p:tav>
                                      </p:tavLst>
                                    </p:anim>
                                    <p:anim calcmode="lin" valueType="num">
                                      <p:cBhvr>
                                        <p:cTn id="8" dur="1000" fill="hold"/>
                                        <p:tgtEl>
                                          <p:spTgt spid="2054"/>
                                        </p:tgtEl>
                                        <p:attrNameLst>
                                          <p:attrName>ppt_h</p:attrName>
                                        </p:attrNameLst>
                                      </p:cBhvr>
                                      <p:tavLst>
                                        <p:tav tm="0">
                                          <p:val>
                                            <p:strVal val="#ppt_h"/>
                                          </p:val>
                                        </p:tav>
                                        <p:tav tm="100000">
                                          <p:val>
                                            <p:strVal val="#ppt_h"/>
                                          </p:val>
                                        </p:tav>
                                      </p:tavLst>
                                    </p:anim>
                                    <p:animEffect transition="in" filter="fade">
                                      <p:cBhvr>
                                        <p:cTn id="9" dur="1000"/>
                                        <p:tgtEl>
                                          <p:spTgt spid="2054"/>
                                        </p:tgtEl>
                                      </p:cBhvr>
                                    </p:animEffect>
                                  </p:childTnLst>
                                </p:cTn>
                              </p:par>
                              <p:par>
                                <p:cTn id="10" presetID="55" presetClass="entr" presetSubtype="0" fill="hold" grpId="0" nodeType="withEffect">
                                  <p:stCondLst>
                                    <p:cond delay="0"/>
                                  </p:stCondLst>
                                  <p:childTnLst>
                                    <p:set>
                                      <p:cBhvr>
                                        <p:cTn id="11" dur="1" fill="hold">
                                          <p:stCondLst>
                                            <p:cond delay="0"/>
                                          </p:stCondLst>
                                        </p:cTn>
                                        <p:tgtEl>
                                          <p:spTgt spid="2053"/>
                                        </p:tgtEl>
                                        <p:attrNameLst>
                                          <p:attrName>style.visibility</p:attrName>
                                        </p:attrNameLst>
                                      </p:cBhvr>
                                      <p:to>
                                        <p:strVal val="visible"/>
                                      </p:to>
                                    </p:set>
                                    <p:anim calcmode="lin" valueType="num">
                                      <p:cBhvr>
                                        <p:cTn id="12" dur="1000" fill="hold"/>
                                        <p:tgtEl>
                                          <p:spTgt spid="2053"/>
                                        </p:tgtEl>
                                        <p:attrNameLst>
                                          <p:attrName>ppt_w</p:attrName>
                                        </p:attrNameLst>
                                      </p:cBhvr>
                                      <p:tavLst>
                                        <p:tav tm="0">
                                          <p:val>
                                            <p:strVal val="#ppt_w*0.70"/>
                                          </p:val>
                                        </p:tav>
                                        <p:tav tm="100000">
                                          <p:val>
                                            <p:strVal val="#ppt_w"/>
                                          </p:val>
                                        </p:tav>
                                      </p:tavLst>
                                    </p:anim>
                                    <p:anim calcmode="lin" valueType="num">
                                      <p:cBhvr>
                                        <p:cTn id="13" dur="1000" fill="hold"/>
                                        <p:tgtEl>
                                          <p:spTgt spid="2053"/>
                                        </p:tgtEl>
                                        <p:attrNameLst>
                                          <p:attrName>ppt_h</p:attrName>
                                        </p:attrNameLst>
                                      </p:cBhvr>
                                      <p:tavLst>
                                        <p:tav tm="0">
                                          <p:val>
                                            <p:strVal val="#ppt_h"/>
                                          </p:val>
                                        </p:tav>
                                        <p:tav tm="100000">
                                          <p:val>
                                            <p:strVal val="#ppt_h"/>
                                          </p:val>
                                        </p:tav>
                                      </p:tavLst>
                                    </p:anim>
                                    <p:animEffect transition="in" filter="fade">
                                      <p:cBhvr>
                                        <p:cTn id="14" dur="1000"/>
                                        <p:tgtEl>
                                          <p:spTgt spid="20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3" grpId="0"/>
      <p:bldP spid="205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a:extLst>
              <a:ext uri="{FF2B5EF4-FFF2-40B4-BE49-F238E27FC236}">
                <a16:creationId xmlns:a16="http://schemas.microsoft.com/office/drawing/2014/main" xmlns="" id="{6B1A9813-BB4F-46AA-B1A7-8B5ABF226151}"/>
              </a:ext>
            </a:extLst>
          </p:cNvPr>
          <p:cNvSpPr>
            <a:spLocks noGrp="1" noChangeArrowheads="1"/>
          </p:cNvSpPr>
          <p:nvPr>
            <p:ph type="body" idx="1"/>
          </p:nvPr>
        </p:nvSpPr>
        <p:spPr>
          <a:xfrm>
            <a:off x="457200" y="685800"/>
            <a:ext cx="8229600" cy="5791200"/>
          </a:xfrm>
        </p:spPr>
        <p:txBody>
          <a:bodyPr/>
          <a:lstStyle/>
          <a:p>
            <a:pPr algn="justLow">
              <a:lnSpc>
                <a:spcPct val="180000"/>
              </a:lnSpc>
            </a:pPr>
            <a:r>
              <a:rPr lang="ar-IQ" altLang="en-US" sz="2400"/>
              <a:t>أن البنائيين الوظيفيين ينطلقون من مبدأ ان الكل أو البناء يمكن ان يمثله جزء منه يرمز اليه، وعلى سبيل المثال الشعائر أو الممارسات الشعائرية هي جزء من المجتمع وتعبر عن النظام او البناء الاجتماعي كما أنها ذات طبيعة رمزية. كما أن الشعائر والمعتقدات التي تتضمنها لها وظائف هامة في الحفاظ على النظام الاجتماعي. وبعبارة أخرى تؤلف المعتقدات والشعائر نسقاً من الرموز يشير إلى واقع ابعد وأعمق من مجرد ممارسة الشعائر في حد ذاتها، وهذا الواقع هو البناء الاجتماعي أو المجتمع فالتصورات الرمزية الدينية التي تشير إلى الايمان الديني في الحقيقة تعكس الواقع الاجتماعي أو الايمان بالمجتمع</a:t>
            </a:r>
            <a:r>
              <a:rPr lang="en-US" altLang="en-US" sz="2400"/>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animEffect transition="in" filter="box(in)">
                                      <p:cBhvr>
                                        <p:cTn id="7" dur="500"/>
                                        <p:tgtEl>
                                          <p:spTgt spid="7171">
                                            <p:txEl>
                                              <p:pRg st="0" end="0"/>
                                            </p:txEl>
                                          </p:spTgt>
                                        </p:tgtEl>
                                      </p:cBhvr>
                                    </p:animEffect>
                                  </p:childTnLst>
                                </p:cTn>
                              </p:par>
                              <p:par>
                                <p:cTn id="8" presetID="55" presetClass="entr" presetSubtype="0" fill="hold" grpId="1" nodeType="withEffect">
                                  <p:stCondLst>
                                    <p:cond delay="0"/>
                                  </p:stCondLst>
                                  <p:childTnLst>
                                    <p:set>
                                      <p:cBhvr>
                                        <p:cTn id="9" dur="1" fill="hold">
                                          <p:stCondLst>
                                            <p:cond delay="0"/>
                                          </p:stCondLst>
                                        </p:cTn>
                                        <p:tgtEl>
                                          <p:spTgt spid="7171">
                                            <p:txEl>
                                              <p:pRg st="0" end="0"/>
                                            </p:txEl>
                                          </p:spTgt>
                                        </p:tgtEl>
                                        <p:attrNameLst>
                                          <p:attrName>style.visibility</p:attrName>
                                        </p:attrNameLst>
                                      </p:cBhvr>
                                      <p:to>
                                        <p:strVal val="visible"/>
                                      </p:to>
                                    </p:set>
                                    <p:anim calcmode="lin" valueType="num">
                                      <p:cBhvr>
                                        <p:cTn id="10" dur="1000" fill="hold"/>
                                        <p:tgtEl>
                                          <p:spTgt spid="7171">
                                            <p:txEl>
                                              <p:pRg st="0" end="0"/>
                                            </p:txEl>
                                          </p:spTgt>
                                        </p:tgtEl>
                                        <p:attrNameLst>
                                          <p:attrName>ppt_w</p:attrName>
                                        </p:attrNameLst>
                                      </p:cBhvr>
                                      <p:tavLst>
                                        <p:tav tm="0">
                                          <p:val>
                                            <p:strVal val="#ppt_w*0.70"/>
                                          </p:val>
                                        </p:tav>
                                        <p:tav tm="100000">
                                          <p:val>
                                            <p:strVal val="#ppt_w"/>
                                          </p:val>
                                        </p:tav>
                                      </p:tavLst>
                                    </p:anim>
                                    <p:anim calcmode="lin" valueType="num">
                                      <p:cBhvr>
                                        <p:cTn id="11" dur="1000" fill="hold"/>
                                        <p:tgtEl>
                                          <p:spTgt spid="7171">
                                            <p:txEl>
                                              <p:pRg st="0" end="0"/>
                                            </p:txEl>
                                          </p:spTgt>
                                        </p:tgtEl>
                                        <p:attrNameLst>
                                          <p:attrName>ppt_h</p:attrName>
                                        </p:attrNameLst>
                                      </p:cBhvr>
                                      <p:tavLst>
                                        <p:tav tm="0">
                                          <p:val>
                                            <p:strVal val="#ppt_h"/>
                                          </p:val>
                                        </p:tav>
                                        <p:tav tm="100000">
                                          <p:val>
                                            <p:strVal val="#ppt_h"/>
                                          </p:val>
                                        </p:tav>
                                      </p:tavLst>
                                    </p:anim>
                                    <p:animEffect transition="in" filter="fade">
                                      <p:cBhvr>
                                        <p:cTn id="12" dur="1000"/>
                                        <p:tgtEl>
                                          <p:spTgt spid="717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build="p"/>
      <p:bldP spid="7171" grpI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a:extLst>
              <a:ext uri="{FF2B5EF4-FFF2-40B4-BE49-F238E27FC236}">
                <a16:creationId xmlns:a16="http://schemas.microsoft.com/office/drawing/2014/main" xmlns="" id="{18A4C765-5441-4288-BC26-B2C26D3E7BDD}"/>
              </a:ext>
            </a:extLst>
          </p:cNvPr>
          <p:cNvSpPr>
            <a:spLocks noGrp="1" noChangeArrowheads="1"/>
          </p:cNvSpPr>
          <p:nvPr>
            <p:ph type="body" idx="1"/>
          </p:nvPr>
        </p:nvSpPr>
        <p:spPr>
          <a:xfrm>
            <a:off x="533400" y="685800"/>
            <a:ext cx="8229600" cy="5791200"/>
          </a:xfrm>
        </p:spPr>
        <p:txBody>
          <a:bodyPr/>
          <a:lstStyle/>
          <a:p>
            <a:pPr algn="just">
              <a:lnSpc>
                <a:spcPct val="110000"/>
              </a:lnSpc>
            </a:pPr>
            <a:r>
              <a:rPr lang="ar-IQ" altLang="en-US" sz="2400"/>
              <a:t>وعلى هذا الأساس فطالما أن الجزء يمثل الكل فإن التركيز على الرموز الخاصة بنظام معين يمكن أن يؤدي إلى فهم الكل او البناء ككل. وبعبارة اخرى طالما ان كل شيء في الثقافة يكون متداخلاً او مترابطاً ترابطاً داخلياً فإن التركيز على أجزاء مختارة يمكن ان ينجم عنه فهم الثقافة أو المجتمع ككل. وهذا ينطبق على سبيل المثال على دراسة الكولا في جزر تروبرياند التي قام بها مالينوفسكي، ودراسة الشعوذة والسحر والعرافة عند الازاندي أو الدين عند النوير، كما فعل ايفانز بريتشارد. وأن المفهوم الوظيفي عند مالينوفسكي يختلف عن دوركايم وراد كلف براون في أنه رد الثقافة والرموز التي تحملها إلى مجرد أداء او وسيلة لإشباع الحاجات الغريزية عند الانسان، مثل الجوع والتناسل والمأوى والراحة ... الخ. فالنسق الرمزي ليست له معنى او قيمة في حد ذاته، بل تتحد قيمته ومعناه فيما يحققه من اشباع للحاجات الأساسية لدى افراد المجتمع، وهذه هي المشكلة التي واجهها مالينوفسكي، اذ انه بدء بالاهتمام بالعمل الاثنوجرافي والوصف المستفيض عن الثقافة وانتهى برد الثقافة بما تحتويه من رموز ومعاني إلى مجرد </a:t>
            </a:r>
            <a:endParaRPr lang="en-US" altLang="en-US" sz="24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8195">
                                            <p:txEl>
                                              <p:pRg st="0" end="0"/>
                                            </p:txEl>
                                          </p:spTgt>
                                        </p:tgtEl>
                                        <p:attrNameLst>
                                          <p:attrName>style.visibility</p:attrName>
                                        </p:attrNameLst>
                                      </p:cBhvr>
                                      <p:to>
                                        <p:strVal val="visible"/>
                                      </p:to>
                                    </p:set>
                                    <p:anim calcmode="lin" valueType="num">
                                      <p:cBhvr>
                                        <p:cTn id="7" dur="1000" fill="hold"/>
                                        <p:tgtEl>
                                          <p:spTgt spid="8195">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8195">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819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a:extLst>
              <a:ext uri="{FF2B5EF4-FFF2-40B4-BE49-F238E27FC236}">
                <a16:creationId xmlns:a16="http://schemas.microsoft.com/office/drawing/2014/main" xmlns="" id="{F50409FF-D8D7-445C-822D-5A5ABBBBA187}"/>
              </a:ext>
            </a:extLst>
          </p:cNvPr>
          <p:cNvSpPr>
            <a:spLocks noGrp="1" noChangeArrowheads="1"/>
          </p:cNvSpPr>
          <p:nvPr>
            <p:ph type="body" idx="1"/>
          </p:nvPr>
        </p:nvSpPr>
        <p:spPr>
          <a:xfrm>
            <a:off x="457200" y="685800"/>
            <a:ext cx="8229600" cy="5715000"/>
          </a:xfrm>
        </p:spPr>
        <p:txBody>
          <a:bodyPr/>
          <a:lstStyle/>
          <a:p>
            <a:pPr algn="just"/>
            <a:r>
              <a:rPr lang="ar-IQ" altLang="en-US" sz="2000"/>
              <a:t> </a:t>
            </a:r>
            <a:r>
              <a:rPr lang="ar-IQ" altLang="en-US" sz="2400"/>
              <a:t>وسيلة لتحقيق او اشباع حاجات بيولوجية، وبذلك فرغ مالينوفسكي العامل الثقافي من محتواه الرمزي، وانكر وجود منطق داخلي أو أي بناء معنوي للظاهرة الثقافية بصورة عزلت الفكر البشري عن الوقع الاجتماعي، والغت قدرته على الاسهام بدور بنائي في المجتمع.</a:t>
            </a:r>
          </a:p>
          <a:p>
            <a:pPr algn="just"/>
            <a:r>
              <a:rPr lang="ar-IQ" altLang="en-US" sz="2400"/>
              <a:t>ولعل ايفانز بريتشارد هو الانثروبولوجي الوظيفي الذي أحدث نقله نوعية في مجال العمل الاثنوجرافي والتحليل العلمي، أو التأويلي للمادة العلمية. وقدم ايفانز بريتشارد دراسات هامة عن النوير وديانة النوير والشعوذة والعرافة عند الازاندي على سبيل المثال. وهي دراسات يقدم فيها المادة الاثنوجرافية في شكل حوار وليس مجرد نص وصفي، كما أنه اهتم بالتفسير والتأويل، مع الاهتمام برؤى الافراد المدروسين، واستطاع ان يكشف عن كيف يستطيع الاثنوجرافي المدرب ان يرى المجتمع ويستنتج فهماً بنائياً رصينا عنه. البناء عند ايفانز بريتشارد يعني فهم العلاقات بين البدنات وجماعات العمر والايديولوجيا مع الاهتمام بتقديم تفسيرات المواطنين أنفسهم لمعنى الشعائر والمعتقدات التي يمارسونها وهو يفعل ذلك مع عدم الاخلال بمفهوم الوظيفية، إذا يؤكد على تداخل وتساند الانساق الاقتصادية والسياسية والدينية المؤلفة للبناء الاجتماعي.</a:t>
            </a:r>
            <a:endParaRPr lang="en-US" altLang="en-US" sz="24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9219">
                                            <p:txEl>
                                              <p:pRg st="0" end="0"/>
                                            </p:txEl>
                                          </p:spTgt>
                                        </p:tgtEl>
                                        <p:attrNameLst>
                                          <p:attrName>style.visibility</p:attrName>
                                        </p:attrNameLst>
                                      </p:cBhvr>
                                      <p:to>
                                        <p:strVal val="visible"/>
                                      </p:to>
                                    </p:set>
                                    <p:anim calcmode="lin" valueType="num">
                                      <p:cBhvr>
                                        <p:cTn id="7" dur="1000" fill="hold"/>
                                        <p:tgtEl>
                                          <p:spTgt spid="9219">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9219">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9219">
                                            <p:txEl>
                                              <p:pRg st="0" end="0"/>
                                            </p:txEl>
                                          </p:spTgt>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9219">
                                            <p:txEl>
                                              <p:pRg st="1" end="1"/>
                                            </p:txEl>
                                          </p:spTgt>
                                        </p:tgtEl>
                                        <p:attrNameLst>
                                          <p:attrName>style.visibility</p:attrName>
                                        </p:attrNameLst>
                                      </p:cBhvr>
                                      <p:to>
                                        <p:strVal val="visible"/>
                                      </p:to>
                                    </p:set>
                                    <p:anim calcmode="lin" valueType="num">
                                      <p:cBhvr>
                                        <p:cTn id="14" dur="1000" fill="hold"/>
                                        <p:tgtEl>
                                          <p:spTgt spid="9219">
                                            <p:txEl>
                                              <p:pRg st="1" end="1"/>
                                            </p:txEl>
                                          </p:spTgt>
                                        </p:tgtEl>
                                        <p:attrNameLst>
                                          <p:attrName>ppt_w</p:attrName>
                                        </p:attrNameLst>
                                      </p:cBhvr>
                                      <p:tavLst>
                                        <p:tav tm="0">
                                          <p:val>
                                            <p:strVal val="#ppt_w*0.70"/>
                                          </p:val>
                                        </p:tav>
                                        <p:tav tm="100000">
                                          <p:val>
                                            <p:strVal val="#ppt_w"/>
                                          </p:val>
                                        </p:tav>
                                      </p:tavLst>
                                    </p:anim>
                                    <p:anim calcmode="lin" valueType="num">
                                      <p:cBhvr>
                                        <p:cTn id="15" dur="1000" fill="hold"/>
                                        <p:tgtEl>
                                          <p:spTgt spid="9219">
                                            <p:txEl>
                                              <p:pRg st="1" end="1"/>
                                            </p:txEl>
                                          </p:spTgt>
                                        </p:tgtEl>
                                        <p:attrNameLst>
                                          <p:attrName>ppt_h</p:attrName>
                                        </p:attrNameLst>
                                      </p:cBhvr>
                                      <p:tavLst>
                                        <p:tav tm="0">
                                          <p:val>
                                            <p:strVal val="#ppt_h"/>
                                          </p:val>
                                        </p:tav>
                                        <p:tav tm="100000">
                                          <p:val>
                                            <p:strVal val="#ppt_h"/>
                                          </p:val>
                                        </p:tav>
                                      </p:tavLst>
                                    </p:anim>
                                    <p:animEffect transition="in" filter="fade">
                                      <p:cBhvr>
                                        <p:cTn id="16" dur="1000"/>
                                        <p:tgtEl>
                                          <p:spTgt spid="921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9"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a:extLst>
              <a:ext uri="{FF2B5EF4-FFF2-40B4-BE49-F238E27FC236}">
                <a16:creationId xmlns:a16="http://schemas.microsoft.com/office/drawing/2014/main" xmlns="" id="{1A885BA3-3C6F-419B-BB0C-98E33C4E2007}"/>
              </a:ext>
            </a:extLst>
          </p:cNvPr>
          <p:cNvSpPr>
            <a:spLocks noGrp="1" noChangeArrowheads="1"/>
          </p:cNvSpPr>
          <p:nvPr>
            <p:ph type="body" idx="1"/>
          </p:nvPr>
        </p:nvSpPr>
        <p:spPr>
          <a:xfrm>
            <a:off x="457200" y="762000"/>
            <a:ext cx="8229600" cy="5486400"/>
          </a:xfrm>
        </p:spPr>
        <p:txBody>
          <a:bodyPr/>
          <a:lstStyle/>
          <a:p>
            <a:pPr algn="justLow">
              <a:lnSpc>
                <a:spcPct val="160000"/>
              </a:lnSpc>
            </a:pPr>
            <a:r>
              <a:rPr lang="ar-IQ" altLang="en-US" sz="2400"/>
              <a:t>كما لا بد من الإشارة إلى أن ايفانز بريتشارد لم يقدم تعريفاً للرمز بل اهتم بتأويل المواطنين له في الكشف عن معناه، فقد وجد ان الرمز عند النوير ليس شيئاً مادياً يرمز إلى تصور أو فكرة معينة، بل يعني أن فكرة ترمز إلى فكرة أخرى، ولا يقتصر معنى الرمز على وجود فكرتين أحدهما تحل محل الاخرة، بل يستلزم الرمز ثلاثة أفكار.</a:t>
            </a:r>
          </a:p>
          <a:p>
            <a:pPr algn="justLow">
              <a:lnSpc>
                <a:spcPct val="160000"/>
              </a:lnSpc>
            </a:pPr>
            <a:r>
              <a:rPr lang="ar-IQ" altLang="en-US" sz="2400"/>
              <a:t>وفضلاً عن الوظيفية فقد ظهرت اشكال مختلفة من التحليل الاجتماعي للرموز والاشكال الرمزية، واخذت مسميات مختلفة مثل نظرية الفعل الاجتماعي، والتفاعلية الرمزية، ونظرية الممارسة والرأسمال الرمزي، والتي سوف نعرض لها في المحاضرات القادمة.</a:t>
            </a:r>
            <a:endParaRPr lang="en-US" altLang="en-US" sz="24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10243">
                                            <p:txEl>
                                              <p:pRg st="0" end="0"/>
                                            </p:txEl>
                                          </p:spTgt>
                                        </p:tgtEl>
                                        <p:attrNameLst>
                                          <p:attrName>style.visibility</p:attrName>
                                        </p:attrNameLst>
                                      </p:cBhvr>
                                      <p:to>
                                        <p:strVal val="visible"/>
                                      </p:to>
                                    </p:set>
                                    <p:anim calcmode="lin" valueType="num">
                                      <p:cBhvr>
                                        <p:cTn id="7" dur="1000" fill="hold"/>
                                        <p:tgtEl>
                                          <p:spTgt spid="10243">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10243">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10243">
                                            <p:txEl>
                                              <p:pRg st="0" end="0"/>
                                            </p:txEl>
                                          </p:spTgt>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10243">
                                            <p:txEl>
                                              <p:pRg st="1" end="1"/>
                                            </p:txEl>
                                          </p:spTgt>
                                        </p:tgtEl>
                                        <p:attrNameLst>
                                          <p:attrName>style.visibility</p:attrName>
                                        </p:attrNameLst>
                                      </p:cBhvr>
                                      <p:to>
                                        <p:strVal val="visible"/>
                                      </p:to>
                                    </p:set>
                                    <p:anim calcmode="lin" valueType="num">
                                      <p:cBhvr>
                                        <p:cTn id="14" dur="1000" fill="hold"/>
                                        <p:tgtEl>
                                          <p:spTgt spid="10243">
                                            <p:txEl>
                                              <p:pRg st="1" end="1"/>
                                            </p:txEl>
                                          </p:spTgt>
                                        </p:tgtEl>
                                        <p:attrNameLst>
                                          <p:attrName>ppt_w</p:attrName>
                                        </p:attrNameLst>
                                      </p:cBhvr>
                                      <p:tavLst>
                                        <p:tav tm="0">
                                          <p:val>
                                            <p:strVal val="#ppt_w*0.70"/>
                                          </p:val>
                                        </p:tav>
                                        <p:tav tm="100000">
                                          <p:val>
                                            <p:strVal val="#ppt_w"/>
                                          </p:val>
                                        </p:tav>
                                      </p:tavLst>
                                    </p:anim>
                                    <p:anim calcmode="lin" valueType="num">
                                      <p:cBhvr>
                                        <p:cTn id="15" dur="1000" fill="hold"/>
                                        <p:tgtEl>
                                          <p:spTgt spid="10243">
                                            <p:txEl>
                                              <p:pRg st="1" end="1"/>
                                            </p:txEl>
                                          </p:spTgt>
                                        </p:tgtEl>
                                        <p:attrNameLst>
                                          <p:attrName>ppt_h</p:attrName>
                                        </p:attrNameLst>
                                      </p:cBhvr>
                                      <p:tavLst>
                                        <p:tav tm="0">
                                          <p:val>
                                            <p:strVal val="#ppt_h"/>
                                          </p:val>
                                        </p:tav>
                                        <p:tav tm="100000">
                                          <p:val>
                                            <p:strVal val="#ppt_h"/>
                                          </p:val>
                                        </p:tav>
                                      </p:tavLst>
                                    </p:anim>
                                    <p:animEffect transition="in" filter="fade">
                                      <p:cBhvr>
                                        <p:cTn id="16" dur="1000"/>
                                        <p:tgtEl>
                                          <p:spTgt spid="1024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uiExpand="1" build="p"/>
    </p:bldLst>
  </p:timing>
</p:sld>
</file>

<file path=ppt/theme/theme1.xml><?xml version="1.0" encoding="utf-8"?>
<a:theme xmlns:a="http://schemas.openxmlformats.org/drawingml/2006/main" name="Pixel">
  <a:themeElements>
    <a:clrScheme name="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fontScheme name="Pixel">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r" defTabSz="914400" rtl="1" eaLnBrk="1" fontAlgn="base" latinLnBrk="0" hangingPunct="1">
          <a:lnSpc>
            <a:spcPct val="100000"/>
          </a:lnSpc>
          <a:spcBef>
            <a:spcPct val="0"/>
          </a:spcBef>
          <a:spcAft>
            <a:spcPct val="0"/>
          </a:spcAft>
          <a:buClrTx/>
          <a:buSzTx/>
          <a:buFontTx/>
          <a:buNone/>
          <a:tabLst/>
          <a:defRPr kumimoji="0" lang="ar-SA" alt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r" defTabSz="914400" rtl="1" eaLnBrk="1" fontAlgn="base" latinLnBrk="0" hangingPunct="1">
          <a:lnSpc>
            <a:spcPct val="100000"/>
          </a:lnSpc>
          <a:spcBef>
            <a:spcPct val="0"/>
          </a:spcBef>
          <a:spcAft>
            <a:spcPct val="0"/>
          </a:spcAft>
          <a:buClrTx/>
          <a:buSzTx/>
          <a:buFontTx/>
          <a:buNone/>
          <a:tabLst/>
          <a:defRPr kumimoji="0" lang="ar-SA" alt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defRPr>
        </a:defPPr>
      </a:lstStyle>
    </a:lnDef>
  </a:objectDefaults>
  <a:extraClrSchemeLst>
    <a:extraClrScheme>
      <a:clrScheme name="Pixel 1">
        <a:dk1>
          <a:srgbClr val="0066FF"/>
        </a:dk1>
        <a:lt1>
          <a:srgbClr val="FFFFFF"/>
        </a:lt1>
        <a:dk2>
          <a:srgbClr val="000066"/>
        </a:dk2>
        <a:lt2>
          <a:srgbClr val="FFFFFF"/>
        </a:lt2>
        <a:accent1>
          <a:srgbClr val="6699FF"/>
        </a:accent1>
        <a:accent2>
          <a:srgbClr val="3333FF"/>
        </a:accent2>
        <a:accent3>
          <a:srgbClr val="AAAAB8"/>
        </a:accent3>
        <a:accent4>
          <a:srgbClr val="DADADA"/>
        </a:accent4>
        <a:accent5>
          <a:srgbClr val="B8CAFF"/>
        </a:accent5>
        <a:accent6>
          <a:srgbClr val="2D2DE7"/>
        </a:accent6>
        <a:hlink>
          <a:srgbClr val="FFCC00"/>
        </a:hlink>
        <a:folHlink>
          <a:srgbClr val="0000CC"/>
        </a:folHlink>
      </a:clrScheme>
      <a:clrMap bg1="dk2" tx1="lt1" bg2="dk1" tx2="lt2" accent1="accent1" accent2="accent2" accent3="accent3" accent4="accent4" accent5="accent5" accent6="accent6" hlink="hlink" folHlink="folHlink"/>
    </a:extraClrScheme>
    <a:extraClrScheme>
      <a:clrScheme name="Pixel 2">
        <a:dk1>
          <a:srgbClr val="009999"/>
        </a:dk1>
        <a:lt1>
          <a:srgbClr val="FFFFFF"/>
        </a:lt1>
        <a:dk2>
          <a:srgbClr val="334B49"/>
        </a:dk2>
        <a:lt2>
          <a:srgbClr val="FFFFFF"/>
        </a:lt2>
        <a:accent1>
          <a:srgbClr val="33CCCC"/>
        </a:accent1>
        <a:accent2>
          <a:srgbClr val="008080"/>
        </a:accent2>
        <a:accent3>
          <a:srgbClr val="ADB1B1"/>
        </a:accent3>
        <a:accent4>
          <a:srgbClr val="DADADA"/>
        </a:accent4>
        <a:accent5>
          <a:srgbClr val="ADE2E2"/>
        </a:accent5>
        <a:accent6>
          <a:srgbClr val="007373"/>
        </a:accent6>
        <a:hlink>
          <a:srgbClr val="FFCC00"/>
        </a:hlink>
        <a:folHlink>
          <a:srgbClr val="006666"/>
        </a:folHlink>
      </a:clrScheme>
      <a:clrMap bg1="dk2" tx1="lt1" bg2="dk1" tx2="lt2" accent1="accent1" accent2="accent2" accent3="accent3" accent4="accent4" accent5="accent5" accent6="accent6" hlink="hlink" folHlink="folHlink"/>
    </a:extraClrScheme>
    <a:extraClrScheme>
      <a:clrScheme name="Pixel 3">
        <a:dk1>
          <a:srgbClr val="006699"/>
        </a:dk1>
        <a:lt1>
          <a:srgbClr val="FFFFFF"/>
        </a:lt1>
        <a:dk2>
          <a:srgbClr val="333399"/>
        </a:dk2>
        <a:lt2>
          <a:srgbClr val="FFFFFF"/>
        </a:lt2>
        <a:accent1>
          <a:srgbClr val="0099CC"/>
        </a:accent1>
        <a:accent2>
          <a:srgbClr val="0386AF"/>
        </a:accent2>
        <a:accent3>
          <a:srgbClr val="ADADCA"/>
        </a:accent3>
        <a:accent4>
          <a:srgbClr val="DADADA"/>
        </a:accent4>
        <a:accent5>
          <a:srgbClr val="AACAE2"/>
        </a:accent5>
        <a:accent6>
          <a:srgbClr val="02799E"/>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Pixel 4">
        <a:dk1>
          <a:srgbClr val="008080"/>
        </a:dk1>
        <a:lt1>
          <a:srgbClr val="FFFFFF"/>
        </a:lt1>
        <a:dk2>
          <a:srgbClr val="2F978D"/>
        </a:dk2>
        <a:lt2>
          <a:srgbClr val="FFFFFF"/>
        </a:lt2>
        <a:accent1>
          <a:srgbClr val="0099FF"/>
        </a:accent1>
        <a:accent2>
          <a:srgbClr val="009999"/>
        </a:accent2>
        <a:accent3>
          <a:srgbClr val="ADC9C5"/>
        </a:accent3>
        <a:accent4>
          <a:srgbClr val="DADADA"/>
        </a:accent4>
        <a:accent5>
          <a:srgbClr val="AACAFF"/>
        </a:accent5>
        <a:accent6>
          <a:srgbClr val="008A8A"/>
        </a:accent6>
        <a:hlink>
          <a:srgbClr val="FFFFCC"/>
        </a:hlink>
        <a:folHlink>
          <a:srgbClr val="70CAC6"/>
        </a:folHlink>
      </a:clrScheme>
      <a:clrMap bg1="dk2" tx1="lt1" bg2="dk1" tx2="lt2" accent1="accent1" accent2="accent2" accent3="accent3" accent4="accent4" accent5="accent5" accent6="accent6" hlink="hlink" folHlink="folHlink"/>
    </a:extraClrScheme>
    <a:extraClrScheme>
      <a:clrScheme name="Pixel 5">
        <a:dk1>
          <a:srgbClr val="822504"/>
        </a:dk1>
        <a:lt1>
          <a:srgbClr val="FFFFFF"/>
        </a:lt1>
        <a:dk2>
          <a:srgbClr val="330000"/>
        </a:dk2>
        <a:lt2>
          <a:srgbClr val="FFFFFF"/>
        </a:lt2>
        <a:accent1>
          <a:srgbClr val="FF9900"/>
        </a:accent1>
        <a:accent2>
          <a:srgbClr val="9E2A06"/>
        </a:accent2>
        <a:accent3>
          <a:srgbClr val="ADAAAA"/>
        </a:accent3>
        <a:accent4>
          <a:srgbClr val="DADADA"/>
        </a:accent4>
        <a:accent5>
          <a:srgbClr val="FFCAAA"/>
        </a:accent5>
        <a:accent6>
          <a:srgbClr val="8F2505"/>
        </a:accent6>
        <a:hlink>
          <a:srgbClr val="FF3300"/>
        </a:hlink>
        <a:folHlink>
          <a:srgbClr val="7C0704"/>
        </a:folHlink>
      </a:clrScheme>
      <a:clrMap bg1="dk2" tx1="lt1" bg2="dk1" tx2="lt2" accent1="accent1" accent2="accent2" accent3="accent3" accent4="accent4" accent5="accent5" accent6="accent6" hlink="hlink" folHlink="folHlink"/>
    </a:extraClrScheme>
    <a:extraClrScheme>
      <a:clrScheme name="Pixel 6">
        <a:dk1>
          <a:srgbClr val="336600"/>
        </a:dk1>
        <a:lt1>
          <a:srgbClr val="FFFFFF"/>
        </a:lt1>
        <a:dk2>
          <a:srgbClr val="4A7911"/>
        </a:dk2>
        <a:lt2>
          <a:srgbClr val="FFFFFF"/>
        </a:lt2>
        <a:accent1>
          <a:srgbClr val="666633"/>
        </a:accent1>
        <a:accent2>
          <a:srgbClr val="669900"/>
        </a:accent2>
        <a:accent3>
          <a:srgbClr val="B1BEAA"/>
        </a:accent3>
        <a:accent4>
          <a:srgbClr val="DADADA"/>
        </a:accent4>
        <a:accent5>
          <a:srgbClr val="B8B8AD"/>
        </a:accent5>
        <a:accent6>
          <a:srgbClr val="5C8A00"/>
        </a:accent6>
        <a:hlink>
          <a:srgbClr val="FFCC00"/>
        </a:hlink>
        <a:folHlink>
          <a:srgbClr val="99CC00"/>
        </a:folHlink>
      </a:clrScheme>
      <a:clrMap bg1="dk2" tx1="lt1" bg2="dk1" tx2="lt2" accent1="accent1" accent2="accent2" accent3="accent3" accent4="accent4" accent5="accent5" accent6="accent6" hlink="hlink" folHlink="folHlink"/>
    </a:extraClrScheme>
    <a:extraClrScheme>
      <a:clrScheme name="Pixel 7">
        <a:dk1>
          <a:srgbClr val="000000"/>
        </a:dk1>
        <a:lt1>
          <a:srgbClr val="FFFFFF"/>
        </a:lt1>
        <a:dk2>
          <a:srgbClr val="000000"/>
        </a:dk2>
        <a:lt2>
          <a:srgbClr val="CC3300"/>
        </a:lt2>
        <a:accent1>
          <a:srgbClr val="FFCC00"/>
        </a:accent1>
        <a:accent2>
          <a:srgbClr val="CC6600"/>
        </a:accent2>
        <a:accent3>
          <a:srgbClr val="FFFFFF"/>
        </a:accent3>
        <a:accent4>
          <a:srgbClr val="000000"/>
        </a:accent4>
        <a:accent5>
          <a:srgbClr val="FFE2AA"/>
        </a:accent5>
        <a:accent6>
          <a:srgbClr val="B95C00"/>
        </a:accent6>
        <a:hlink>
          <a:srgbClr val="663300"/>
        </a:hlink>
        <a:folHlink>
          <a:srgbClr val="CC9900"/>
        </a:folHlink>
      </a:clrScheme>
      <a:clrMap bg1="lt1" tx1="dk1" bg2="lt2" tx2="dk2" accent1="accent1" accent2="accent2" accent3="accent3" accent4="accent4" accent5="accent5" accent6="accent6" hlink="hlink" folHlink="folHlink"/>
    </a:extraClrScheme>
    <a:extraClrScheme>
      <a:clrScheme name="Pixel 8">
        <a:dk1>
          <a:srgbClr val="003300"/>
        </a:dk1>
        <a:lt1>
          <a:srgbClr val="FFFFFF"/>
        </a:lt1>
        <a:dk2>
          <a:srgbClr val="000000"/>
        </a:dk2>
        <a:lt2>
          <a:srgbClr val="336600"/>
        </a:lt2>
        <a:accent1>
          <a:srgbClr val="CCCC00"/>
        </a:accent1>
        <a:accent2>
          <a:srgbClr val="669900"/>
        </a:accent2>
        <a:accent3>
          <a:srgbClr val="FFFFFF"/>
        </a:accent3>
        <a:accent4>
          <a:srgbClr val="002A00"/>
        </a:accent4>
        <a:accent5>
          <a:srgbClr val="E2E2AA"/>
        </a:accent5>
        <a:accent6>
          <a:srgbClr val="5C8A00"/>
        </a:accent6>
        <a:hlink>
          <a:srgbClr val="333300"/>
        </a:hlink>
        <a:folHlink>
          <a:srgbClr val="99CC00"/>
        </a:folHlink>
      </a:clrScheme>
      <a:clrMap bg1="lt1" tx1="dk1" bg2="lt2" tx2="dk2" accent1="accent1" accent2="accent2" accent3="accent3" accent4="accent4" accent5="accent5" accent6="accent6" hlink="hlink" folHlink="folHlink"/>
    </a:extraClrScheme>
    <a:extraClrScheme>
      <a:clrScheme name="Pixel 9">
        <a:dk1>
          <a:srgbClr val="000000"/>
        </a:dk1>
        <a:lt1>
          <a:srgbClr val="FFFFFF"/>
        </a:lt1>
        <a:dk2>
          <a:srgbClr val="000000"/>
        </a:dk2>
        <a:lt2>
          <a:srgbClr val="440044"/>
        </a:lt2>
        <a:accent1>
          <a:srgbClr val="FFCCCC"/>
        </a:accent1>
        <a:accent2>
          <a:srgbClr val="790571"/>
        </a:accent2>
        <a:accent3>
          <a:srgbClr val="FFFFFF"/>
        </a:accent3>
        <a:accent4>
          <a:srgbClr val="000000"/>
        </a:accent4>
        <a:accent5>
          <a:srgbClr val="FFE2E2"/>
        </a:accent5>
        <a:accent6>
          <a:srgbClr val="6D0466"/>
        </a:accent6>
        <a:hlink>
          <a:srgbClr val="993366"/>
        </a:hlink>
        <a:folHlink>
          <a:srgbClr val="9F839F"/>
        </a:folHlink>
      </a:clrScheme>
      <a:clrMap bg1="lt1" tx1="dk1" bg2="lt2" tx2="dk2" accent1="accent1" accent2="accent2" accent3="accent3" accent4="accent4" accent5="accent5" accent6="accent6" hlink="hlink" folHlink="folHlink"/>
    </a:extraClrScheme>
    <a:extraClrScheme>
      <a:clrScheme name="Pixel 10">
        <a:dk1>
          <a:srgbClr val="000000"/>
        </a:dk1>
        <a:lt1>
          <a:srgbClr val="FFFFFF"/>
        </a:lt1>
        <a:dk2>
          <a:srgbClr val="000000"/>
        </a:dk2>
        <a:lt2>
          <a:srgbClr val="FF9900"/>
        </a:lt2>
        <a:accent1>
          <a:srgbClr val="FFCC99"/>
        </a:accent1>
        <a:accent2>
          <a:srgbClr val="FBA313"/>
        </a:accent2>
        <a:accent3>
          <a:srgbClr val="FFFFFF"/>
        </a:accent3>
        <a:accent4>
          <a:srgbClr val="000000"/>
        </a:accent4>
        <a:accent5>
          <a:srgbClr val="FFE2CA"/>
        </a:accent5>
        <a:accent6>
          <a:srgbClr val="E39310"/>
        </a:accent6>
        <a:hlink>
          <a:srgbClr val="CC3300"/>
        </a:hlink>
        <a:folHlink>
          <a:srgbClr val="FCC66E"/>
        </a:folHlink>
      </a:clrScheme>
      <a:clrMap bg1="lt1" tx1="dk1" bg2="lt2" tx2="dk2" accent1="accent1" accent2="accent2" accent3="accent3" accent4="accent4" accent5="accent5" accent6="accent6" hlink="hlink" folHlink="folHlink"/>
    </a:extraClrScheme>
    <a:extraClrScheme>
      <a:clrScheme name="Pixel 11">
        <a:dk1>
          <a:srgbClr val="000000"/>
        </a:dk1>
        <a:lt1>
          <a:srgbClr val="FFFFFF"/>
        </a:lt1>
        <a:dk2>
          <a:srgbClr val="000000"/>
        </a:dk2>
        <a:lt2>
          <a:srgbClr val="779F92"/>
        </a:lt2>
        <a:accent1>
          <a:srgbClr val="33CCCC"/>
        </a:accent1>
        <a:accent2>
          <a:srgbClr val="9DC2D7"/>
        </a:accent2>
        <a:accent3>
          <a:srgbClr val="FFFFFF"/>
        </a:accent3>
        <a:accent4>
          <a:srgbClr val="000000"/>
        </a:accent4>
        <a:accent5>
          <a:srgbClr val="ADE2E2"/>
        </a:accent5>
        <a:accent6>
          <a:srgbClr val="8EB0C3"/>
        </a:accent6>
        <a:hlink>
          <a:srgbClr val="006666"/>
        </a:hlink>
        <a:folHlink>
          <a:srgbClr val="CCCCFF"/>
        </a:folHlink>
      </a:clrScheme>
      <a:clrMap bg1="lt1" tx1="dk1" bg2="lt2" tx2="dk2" accent1="accent1" accent2="accent2" accent3="accent3" accent4="accent4" accent5="accent5" accent6="accent6" hlink="hlink" folHlink="folHlink"/>
    </a:extraClrScheme>
    <a:extraClrScheme>
      <a:clrScheme name="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Pixel</Template>
  <TotalTime>27</TotalTime>
  <Words>563</Words>
  <Application>Microsoft Office PowerPoint</Application>
  <PresentationFormat>عرض على الشاشة (3:4)‏</PresentationFormat>
  <Paragraphs>8</Paragraphs>
  <Slides>5</Slides>
  <Notes>0</Notes>
  <HiddenSlides>0</HiddenSlides>
  <MMClips>0</MMClips>
  <ScaleCrop>false</ScaleCrop>
  <HeadingPairs>
    <vt:vector size="4" baseType="variant">
      <vt:variant>
        <vt:lpstr>سمة</vt:lpstr>
      </vt:variant>
      <vt:variant>
        <vt:i4>1</vt:i4>
      </vt:variant>
      <vt:variant>
        <vt:lpstr>عناوين الشرائح</vt:lpstr>
      </vt:variant>
      <vt:variant>
        <vt:i4>5</vt:i4>
      </vt:variant>
    </vt:vector>
  </HeadingPairs>
  <TitlesOfParts>
    <vt:vector size="6" baseType="lpstr">
      <vt:lpstr>Pixel</vt:lpstr>
      <vt:lpstr>الشريحة 1</vt:lpstr>
      <vt:lpstr>الشريحة 2</vt:lpstr>
      <vt:lpstr>الشريحة 3</vt:lpstr>
      <vt:lpstr>الشريحة 4</vt:lpstr>
      <vt:lpstr>الشريحة 5</vt:lpstr>
    </vt:vector>
  </TitlesOfParts>
  <Company>alsayra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الجامعة المستنصرية - الكلية الآداب قسم الانثروبولوجيا والاجتماع المرحلة الرابعة: مادة الايماءة والرمز</dc:title>
  <dc:creator>Mr. Ahmed</dc:creator>
  <cp:lastModifiedBy>admin castle</cp:lastModifiedBy>
  <cp:revision>7</cp:revision>
  <dcterms:created xsi:type="dcterms:W3CDTF">2018-01-08T14:59:04Z</dcterms:created>
  <dcterms:modified xsi:type="dcterms:W3CDTF">2020-05-06T19:04:29Z</dcterms:modified>
</cp:coreProperties>
</file>