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9" r:id="rId1"/>
  </p:sldMasterIdLst>
  <p:sldIdLst>
    <p:sldId id="256" r:id="rId2"/>
    <p:sldId id="257" r:id="rId3"/>
    <p:sldId id="258" r:id="rId4"/>
    <p:sldId id="259" r:id="rId5"/>
    <p:sldId id="260" r:id="rId6"/>
  </p:sldIdLst>
  <p:sldSz cx="9144000" cy="6858000" type="screen4x3"/>
  <p:notesSz cx="6858000" cy="9144000"/>
  <p:defaultTextStyle>
    <a:defPPr>
      <a:defRPr lang="ar-SA"/>
    </a:defPPr>
    <a:lvl1pPr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8" d="100"/>
          <a:sy n="68" d="100"/>
        </p:scale>
        <p:origin x="-1140"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5122" name="Group 2">
            <a:extLst>
              <a:ext uri="{FF2B5EF4-FFF2-40B4-BE49-F238E27FC236}">
                <a16:creationId xmlns="" xmlns:a16="http://schemas.microsoft.com/office/drawing/2014/main" id="{BD56DC22-E8E2-4184-AB9F-A8F0BC1FED3D}"/>
              </a:ext>
            </a:extLst>
          </p:cNvPr>
          <p:cNvGrpSpPr>
            <a:grpSpLocks/>
          </p:cNvGrpSpPr>
          <p:nvPr/>
        </p:nvGrpSpPr>
        <p:grpSpPr bwMode="auto">
          <a:xfrm>
            <a:off x="0" y="0"/>
            <a:ext cx="9144000" cy="6858000"/>
            <a:chOff x="0" y="0"/>
            <a:chExt cx="5760" cy="4320"/>
          </a:xfrm>
        </p:grpSpPr>
        <p:sp>
          <p:nvSpPr>
            <p:cNvPr id="5123" name="Rectangle 3">
              <a:extLst>
                <a:ext uri="{FF2B5EF4-FFF2-40B4-BE49-F238E27FC236}">
                  <a16:creationId xmlns="" xmlns:a16="http://schemas.microsoft.com/office/drawing/2014/main" id="{66DCCD91-557B-4FA9-A482-3DDAAEB86BAD}"/>
                </a:ext>
              </a:extLst>
            </p:cNvPr>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rtl="0"/>
              <a:endParaRPr lang="en-US" altLang="en-US" sz="2400">
                <a:latin typeface="Times New Roman" panose="02020603050405020304" pitchFamily="18" charset="0"/>
              </a:endParaRPr>
            </a:p>
          </p:txBody>
        </p:sp>
        <p:sp>
          <p:nvSpPr>
            <p:cNvPr id="5124" name="Rectangle 4">
              <a:extLst>
                <a:ext uri="{FF2B5EF4-FFF2-40B4-BE49-F238E27FC236}">
                  <a16:creationId xmlns="" xmlns:a16="http://schemas.microsoft.com/office/drawing/2014/main" id="{42B890D9-E5E0-4D92-981C-2D754C1DA073}"/>
                </a:ext>
              </a:extLst>
            </p:cNvPr>
            <p:cNvSpPr>
              <a:spLocks noChangeArrowheads="1"/>
            </p:cNvSpPr>
            <p:nvPr/>
          </p:nvSpPr>
          <p:spPr bwMode="hidden">
            <a:xfrm>
              <a:off x="1081" y="1065"/>
              <a:ext cx="4679" cy="1596"/>
            </a:xfrm>
            <a:prstGeom prst="rect">
              <a:avLst/>
            </a:prstGeom>
            <a:solidFill>
              <a:schemeClr val="bg2"/>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a:lstStyle/>
            <a:p>
              <a:pPr algn="l" rtl="0"/>
              <a:endParaRPr lang="en-US" altLang="en-US" sz="2400">
                <a:latin typeface="Times New Roman" panose="02020603050405020304" pitchFamily="18" charset="0"/>
              </a:endParaRPr>
            </a:p>
          </p:txBody>
        </p:sp>
        <p:grpSp>
          <p:nvGrpSpPr>
            <p:cNvPr id="5125" name="Group 5">
              <a:extLst>
                <a:ext uri="{FF2B5EF4-FFF2-40B4-BE49-F238E27FC236}">
                  <a16:creationId xmlns="" xmlns:a16="http://schemas.microsoft.com/office/drawing/2014/main" id="{6B1BF88E-5D2A-4442-AA2E-3D0BFE94054E}"/>
                </a:ext>
              </a:extLst>
            </p:cNvPr>
            <p:cNvGrpSpPr>
              <a:grpSpLocks/>
            </p:cNvGrpSpPr>
            <p:nvPr/>
          </p:nvGrpSpPr>
          <p:grpSpPr bwMode="auto">
            <a:xfrm>
              <a:off x="0" y="672"/>
              <a:ext cx="1806" cy="1989"/>
              <a:chOff x="0" y="672"/>
              <a:chExt cx="1806" cy="1989"/>
            </a:xfrm>
          </p:grpSpPr>
          <p:sp>
            <p:nvSpPr>
              <p:cNvPr id="5126" name="Rectangle 6">
                <a:extLst>
                  <a:ext uri="{FF2B5EF4-FFF2-40B4-BE49-F238E27FC236}">
                    <a16:creationId xmlns="" xmlns:a16="http://schemas.microsoft.com/office/drawing/2014/main" id="{21C2DDBA-B162-4034-BCD9-45F8AF5DE62C}"/>
                  </a:ext>
                </a:extLst>
              </p:cNvPr>
              <p:cNvSpPr>
                <a:spLocks noChangeArrowheads="1"/>
              </p:cNvSpPr>
              <p:nvPr userDrawn="1"/>
            </p:nvSpPr>
            <p:spPr bwMode="auto">
              <a:xfrm>
                <a:off x="361" y="2257"/>
                <a:ext cx="363" cy="404"/>
              </a:xfrm>
              <a:prstGeom prst="rect">
                <a:avLst/>
              </a:prstGeom>
              <a:solidFill>
                <a:schemeClr val="accent2"/>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a:lstStyle/>
              <a:p>
                <a:pPr algn="l" rtl="0"/>
                <a:endParaRPr lang="en-US" altLang="en-US" sz="2400">
                  <a:latin typeface="Times New Roman" panose="02020603050405020304" pitchFamily="18" charset="0"/>
                </a:endParaRPr>
              </a:p>
            </p:txBody>
          </p:sp>
          <p:sp>
            <p:nvSpPr>
              <p:cNvPr id="5127" name="Rectangle 7">
                <a:extLst>
                  <a:ext uri="{FF2B5EF4-FFF2-40B4-BE49-F238E27FC236}">
                    <a16:creationId xmlns="" xmlns:a16="http://schemas.microsoft.com/office/drawing/2014/main" id="{FD412756-F201-42C6-A03D-F7D257CD6282}"/>
                  </a:ext>
                </a:extLst>
              </p:cNvPr>
              <p:cNvSpPr>
                <a:spLocks noChangeArrowheads="1"/>
              </p:cNvSpPr>
              <p:nvPr userDrawn="1"/>
            </p:nvSpPr>
            <p:spPr bwMode="auto">
              <a:xfrm>
                <a:off x="1081" y="1065"/>
                <a:ext cx="362" cy="405"/>
              </a:xfrm>
              <a:prstGeom prst="rect">
                <a:avLst/>
              </a:prstGeom>
              <a:solidFill>
                <a:schemeClr val="folHlink"/>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a:lstStyle/>
              <a:p>
                <a:pPr algn="l" rtl="0"/>
                <a:endParaRPr lang="en-US" altLang="en-US" sz="2400">
                  <a:latin typeface="Times New Roman" panose="02020603050405020304" pitchFamily="18" charset="0"/>
                </a:endParaRPr>
              </a:p>
            </p:txBody>
          </p:sp>
          <p:sp>
            <p:nvSpPr>
              <p:cNvPr id="5128" name="Rectangle 8">
                <a:extLst>
                  <a:ext uri="{FF2B5EF4-FFF2-40B4-BE49-F238E27FC236}">
                    <a16:creationId xmlns="" xmlns:a16="http://schemas.microsoft.com/office/drawing/2014/main" id="{18C639D9-9C24-4CF3-ADA5-1C459A630084}"/>
                  </a:ext>
                </a:extLst>
              </p:cNvPr>
              <p:cNvSpPr>
                <a:spLocks noChangeArrowheads="1"/>
              </p:cNvSpPr>
              <p:nvPr userDrawn="1"/>
            </p:nvSpPr>
            <p:spPr bwMode="auto">
              <a:xfrm>
                <a:off x="1437" y="672"/>
                <a:ext cx="369" cy="400"/>
              </a:xfrm>
              <a:prstGeom prst="rect">
                <a:avLst/>
              </a:prstGeom>
              <a:solidFill>
                <a:schemeClr val="folHlink"/>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a:lstStyle/>
              <a:p>
                <a:pPr algn="l" rtl="0"/>
                <a:endParaRPr lang="en-US" altLang="en-US" sz="2400">
                  <a:latin typeface="Times New Roman" panose="02020603050405020304" pitchFamily="18" charset="0"/>
                </a:endParaRPr>
              </a:p>
            </p:txBody>
          </p:sp>
          <p:sp>
            <p:nvSpPr>
              <p:cNvPr id="5129" name="Rectangle 9">
                <a:extLst>
                  <a:ext uri="{FF2B5EF4-FFF2-40B4-BE49-F238E27FC236}">
                    <a16:creationId xmlns="" xmlns:a16="http://schemas.microsoft.com/office/drawing/2014/main" id="{7509876B-7B03-4B81-8F4E-3C3C50EE591A}"/>
                  </a:ext>
                </a:extLst>
              </p:cNvPr>
              <p:cNvSpPr>
                <a:spLocks noChangeArrowheads="1"/>
              </p:cNvSpPr>
              <p:nvPr userDrawn="1"/>
            </p:nvSpPr>
            <p:spPr bwMode="auto">
              <a:xfrm>
                <a:off x="719" y="2257"/>
                <a:ext cx="368" cy="404"/>
              </a:xfrm>
              <a:prstGeom prst="rect">
                <a:avLst/>
              </a:prstGeom>
              <a:solidFill>
                <a:schemeClr val="bg2"/>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a:lstStyle/>
              <a:p>
                <a:pPr algn="l" rtl="0"/>
                <a:endParaRPr lang="en-US" altLang="en-US" sz="2400">
                  <a:latin typeface="Times New Roman" panose="02020603050405020304" pitchFamily="18" charset="0"/>
                </a:endParaRPr>
              </a:p>
            </p:txBody>
          </p:sp>
          <p:sp>
            <p:nvSpPr>
              <p:cNvPr id="5130" name="Rectangle 10">
                <a:extLst>
                  <a:ext uri="{FF2B5EF4-FFF2-40B4-BE49-F238E27FC236}">
                    <a16:creationId xmlns="" xmlns:a16="http://schemas.microsoft.com/office/drawing/2014/main" id="{B0DE001B-173C-4743-99E4-4C325811044B}"/>
                  </a:ext>
                </a:extLst>
              </p:cNvPr>
              <p:cNvSpPr>
                <a:spLocks noChangeArrowheads="1"/>
              </p:cNvSpPr>
              <p:nvPr userDrawn="1"/>
            </p:nvSpPr>
            <p:spPr bwMode="auto">
              <a:xfrm>
                <a:off x="1437" y="1065"/>
                <a:ext cx="369" cy="405"/>
              </a:xfrm>
              <a:prstGeom prst="rect">
                <a:avLst/>
              </a:prstGeom>
              <a:solidFill>
                <a:schemeClr val="accent2"/>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a:lstStyle/>
              <a:p>
                <a:pPr algn="l" rtl="0"/>
                <a:endParaRPr lang="en-US" altLang="en-US" sz="2400">
                  <a:latin typeface="Times New Roman" panose="02020603050405020304" pitchFamily="18" charset="0"/>
                </a:endParaRPr>
              </a:p>
            </p:txBody>
          </p:sp>
          <p:sp>
            <p:nvSpPr>
              <p:cNvPr id="5131" name="Rectangle 11">
                <a:extLst>
                  <a:ext uri="{FF2B5EF4-FFF2-40B4-BE49-F238E27FC236}">
                    <a16:creationId xmlns="" xmlns:a16="http://schemas.microsoft.com/office/drawing/2014/main" id="{9DD3631E-BABC-4602-8570-9BB27BC313F1}"/>
                  </a:ext>
                </a:extLst>
              </p:cNvPr>
              <p:cNvSpPr>
                <a:spLocks noChangeArrowheads="1"/>
              </p:cNvSpPr>
              <p:nvPr userDrawn="1"/>
            </p:nvSpPr>
            <p:spPr bwMode="auto">
              <a:xfrm>
                <a:off x="719" y="1464"/>
                <a:ext cx="368" cy="399"/>
              </a:xfrm>
              <a:prstGeom prst="rect">
                <a:avLst/>
              </a:prstGeom>
              <a:solidFill>
                <a:schemeClr val="folHlink"/>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a:lstStyle/>
              <a:p>
                <a:pPr algn="l" rtl="0"/>
                <a:endParaRPr lang="en-US" altLang="en-US" sz="2400">
                  <a:latin typeface="Times New Roman" panose="02020603050405020304" pitchFamily="18" charset="0"/>
                </a:endParaRPr>
              </a:p>
            </p:txBody>
          </p:sp>
          <p:sp>
            <p:nvSpPr>
              <p:cNvPr id="5132" name="Rectangle 12">
                <a:extLst>
                  <a:ext uri="{FF2B5EF4-FFF2-40B4-BE49-F238E27FC236}">
                    <a16:creationId xmlns="" xmlns:a16="http://schemas.microsoft.com/office/drawing/2014/main" id="{2DF8E69D-E609-45B1-B7AC-6D43AB424049}"/>
                  </a:ext>
                </a:extLst>
              </p:cNvPr>
              <p:cNvSpPr>
                <a:spLocks noChangeArrowheads="1"/>
              </p:cNvSpPr>
              <p:nvPr userDrawn="1"/>
            </p:nvSpPr>
            <p:spPr bwMode="auto">
              <a:xfrm>
                <a:off x="0" y="1464"/>
                <a:ext cx="367" cy="399"/>
              </a:xfrm>
              <a:prstGeom prst="rect">
                <a:avLst/>
              </a:prstGeom>
              <a:solidFill>
                <a:schemeClr val="bg2"/>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a:lstStyle/>
              <a:p>
                <a:pPr algn="l" rtl="0"/>
                <a:endParaRPr lang="en-US" altLang="en-US" sz="2400">
                  <a:latin typeface="Times New Roman" panose="02020603050405020304" pitchFamily="18" charset="0"/>
                </a:endParaRPr>
              </a:p>
            </p:txBody>
          </p:sp>
          <p:sp>
            <p:nvSpPr>
              <p:cNvPr id="5133" name="Rectangle 13">
                <a:extLst>
                  <a:ext uri="{FF2B5EF4-FFF2-40B4-BE49-F238E27FC236}">
                    <a16:creationId xmlns="" xmlns:a16="http://schemas.microsoft.com/office/drawing/2014/main" id="{DB0AB4BA-678E-44C1-A714-73D4E85EC428}"/>
                  </a:ext>
                </a:extLst>
              </p:cNvPr>
              <p:cNvSpPr>
                <a:spLocks noChangeArrowheads="1"/>
              </p:cNvSpPr>
              <p:nvPr userDrawn="1"/>
            </p:nvSpPr>
            <p:spPr bwMode="auto">
              <a:xfrm>
                <a:off x="1081" y="1464"/>
                <a:ext cx="362" cy="399"/>
              </a:xfrm>
              <a:prstGeom prst="rect">
                <a:avLst/>
              </a:prstGeom>
              <a:solidFill>
                <a:schemeClr val="accent2"/>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a:lstStyle/>
              <a:p>
                <a:pPr algn="l" rtl="0"/>
                <a:endParaRPr lang="en-US" altLang="en-US" sz="2400">
                  <a:latin typeface="Times New Roman" panose="02020603050405020304" pitchFamily="18" charset="0"/>
                </a:endParaRPr>
              </a:p>
            </p:txBody>
          </p:sp>
          <p:sp>
            <p:nvSpPr>
              <p:cNvPr id="5134" name="Rectangle 14">
                <a:extLst>
                  <a:ext uri="{FF2B5EF4-FFF2-40B4-BE49-F238E27FC236}">
                    <a16:creationId xmlns="" xmlns:a16="http://schemas.microsoft.com/office/drawing/2014/main" id="{82CD933F-A379-4109-82F0-6D584CEA7CD7}"/>
                  </a:ext>
                </a:extLst>
              </p:cNvPr>
              <p:cNvSpPr>
                <a:spLocks noChangeArrowheads="1"/>
              </p:cNvSpPr>
              <p:nvPr userDrawn="1"/>
            </p:nvSpPr>
            <p:spPr bwMode="auto">
              <a:xfrm>
                <a:off x="361" y="1857"/>
                <a:ext cx="363" cy="406"/>
              </a:xfrm>
              <a:prstGeom prst="rect">
                <a:avLst/>
              </a:prstGeom>
              <a:solidFill>
                <a:schemeClr val="folHlink"/>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a:lstStyle/>
              <a:p>
                <a:pPr algn="l" rtl="0"/>
                <a:endParaRPr lang="en-US" altLang="en-US" sz="2400">
                  <a:latin typeface="Times New Roman" panose="02020603050405020304" pitchFamily="18" charset="0"/>
                </a:endParaRPr>
              </a:p>
            </p:txBody>
          </p:sp>
          <p:sp>
            <p:nvSpPr>
              <p:cNvPr id="5135" name="Rectangle 15">
                <a:extLst>
                  <a:ext uri="{FF2B5EF4-FFF2-40B4-BE49-F238E27FC236}">
                    <a16:creationId xmlns="" xmlns:a16="http://schemas.microsoft.com/office/drawing/2014/main" id="{F7E0B1BB-3A61-434F-AD9A-34130E2D9F6D}"/>
                  </a:ext>
                </a:extLst>
              </p:cNvPr>
              <p:cNvSpPr>
                <a:spLocks noChangeArrowheads="1"/>
              </p:cNvSpPr>
              <p:nvPr userDrawn="1"/>
            </p:nvSpPr>
            <p:spPr bwMode="auto">
              <a:xfrm>
                <a:off x="719" y="1857"/>
                <a:ext cx="368" cy="406"/>
              </a:xfrm>
              <a:prstGeom prst="rect">
                <a:avLst/>
              </a:prstGeom>
              <a:solidFill>
                <a:schemeClr val="accent2"/>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a:lstStyle/>
              <a:p>
                <a:pPr algn="l" rtl="0"/>
                <a:endParaRPr lang="en-US" altLang="en-US" sz="2400">
                  <a:latin typeface="Times New Roman" panose="02020603050405020304" pitchFamily="18" charset="0"/>
                </a:endParaRPr>
              </a:p>
            </p:txBody>
          </p:sp>
        </p:grpSp>
      </p:grpSp>
      <p:sp>
        <p:nvSpPr>
          <p:cNvPr id="5136" name="Rectangle 16">
            <a:extLst>
              <a:ext uri="{FF2B5EF4-FFF2-40B4-BE49-F238E27FC236}">
                <a16:creationId xmlns="" xmlns:a16="http://schemas.microsoft.com/office/drawing/2014/main" id="{1B7F0060-611C-4C13-9E05-5BCDC0477D7C}"/>
              </a:ext>
            </a:extLst>
          </p:cNvPr>
          <p:cNvSpPr>
            <a:spLocks noGrp="1" noChangeArrowheads="1"/>
          </p:cNvSpPr>
          <p:nvPr>
            <p:ph type="dt" sz="half" idx="2"/>
          </p:nvPr>
        </p:nvSpPr>
        <p:spPr>
          <a:xfrm>
            <a:off x="457200" y="6248400"/>
            <a:ext cx="2133600" cy="457200"/>
          </a:xfrm>
        </p:spPr>
        <p:txBody>
          <a:bodyPr/>
          <a:lstStyle>
            <a:lvl1pPr>
              <a:defRPr/>
            </a:lvl1pPr>
          </a:lstStyle>
          <a:p>
            <a:endParaRPr lang="en-US" altLang="en-US"/>
          </a:p>
        </p:txBody>
      </p:sp>
      <p:sp>
        <p:nvSpPr>
          <p:cNvPr id="5137" name="Rectangle 17">
            <a:extLst>
              <a:ext uri="{FF2B5EF4-FFF2-40B4-BE49-F238E27FC236}">
                <a16:creationId xmlns="" xmlns:a16="http://schemas.microsoft.com/office/drawing/2014/main" id="{E3627D61-6FA1-4111-A58C-EF7766487256}"/>
              </a:ext>
            </a:extLst>
          </p:cNvPr>
          <p:cNvSpPr>
            <a:spLocks noGrp="1" noChangeArrowheads="1"/>
          </p:cNvSpPr>
          <p:nvPr>
            <p:ph type="ftr" sz="quarter" idx="3"/>
          </p:nvPr>
        </p:nvSpPr>
        <p:spPr/>
        <p:txBody>
          <a:bodyPr/>
          <a:lstStyle>
            <a:lvl1pPr>
              <a:defRPr/>
            </a:lvl1pPr>
          </a:lstStyle>
          <a:p>
            <a:endParaRPr lang="en-US" altLang="en-US"/>
          </a:p>
        </p:txBody>
      </p:sp>
      <p:sp>
        <p:nvSpPr>
          <p:cNvPr id="5138" name="Rectangle 18">
            <a:extLst>
              <a:ext uri="{FF2B5EF4-FFF2-40B4-BE49-F238E27FC236}">
                <a16:creationId xmlns="" xmlns:a16="http://schemas.microsoft.com/office/drawing/2014/main" id="{54E5D777-3C56-49FC-863F-7C80437B62F0}"/>
              </a:ext>
            </a:extLst>
          </p:cNvPr>
          <p:cNvSpPr>
            <a:spLocks noGrp="1" noChangeArrowheads="1"/>
          </p:cNvSpPr>
          <p:nvPr>
            <p:ph type="sldNum" sz="quarter" idx="4"/>
          </p:nvPr>
        </p:nvSpPr>
        <p:spPr/>
        <p:txBody>
          <a:bodyPr/>
          <a:lstStyle>
            <a:lvl1pPr>
              <a:defRPr/>
            </a:lvl1pPr>
          </a:lstStyle>
          <a:p>
            <a:fld id="{46BD77D4-E039-4D31-8BA9-8824BDA43421}" type="slidenum">
              <a:rPr lang="ar-SA" altLang="en-US"/>
              <a:pPr/>
              <a:t>‹#›</a:t>
            </a:fld>
            <a:endParaRPr lang="en-US" altLang="en-US"/>
          </a:p>
        </p:txBody>
      </p:sp>
      <p:sp>
        <p:nvSpPr>
          <p:cNvPr id="5139" name="Rectangle 19">
            <a:extLst>
              <a:ext uri="{FF2B5EF4-FFF2-40B4-BE49-F238E27FC236}">
                <a16:creationId xmlns="" xmlns:a16="http://schemas.microsoft.com/office/drawing/2014/main" id="{C9D28233-B218-4589-89C3-351DF4E98C9A}"/>
              </a:ext>
            </a:extLst>
          </p:cNvPr>
          <p:cNvSpPr>
            <a:spLocks noGrp="1" noChangeArrowheads="1"/>
          </p:cNvSpPr>
          <p:nvPr>
            <p:ph type="ctrTitle"/>
          </p:nvPr>
        </p:nvSpPr>
        <p:spPr>
          <a:xfrm>
            <a:off x="2971800" y="1828800"/>
            <a:ext cx="6019800" cy="2209800"/>
          </a:xfrm>
        </p:spPr>
        <p:txBody>
          <a:bodyPr/>
          <a:lstStyle>
            <a:lvl1pPr>
              <a:defRPr sz="5000">
                <a:solidFill>
                  <a:srgbClr val="FFFFFF"/>
                </a:solidFill>
              </a:defRPr>
            </a:lvl1pPr>
          </a:lstStyle>
          <a:p>
            <a:pPr lvl="0"/>
            <a:r>
              <a:rPr lang="ar-SA" altLang="en-US" noProof="0"/>
              <a:t>انقر لتحرير نمط العنوان الرئيسي</a:t>
            </a:r>
          </a:p>
        </p:txBody>
      </p:sp>
      <p:sp>
        <p:nvSpPr>
          <p:cNvPr id="5140" name="Rectangle 20">
            <a:extLst>
              <a:ext uri="{FF2B5EF4-FFF2-40B4-BE49-F238E27FC236}">
                <a16:creationId xmlns="" xmlns:a16="http://schemas.microsoft.com/office/drawing/2014/main" id="{7A7DB712-0A95-48F2-964C-200670F15ECF}"/>
              </a:ext>
            </a:extLst>
          </p:cNvPr>
          <p:cNvSpPr>
            <a:spLocks noGrp="1" noChangeArrowheads="1"/>
          </p:cNvSpPr>
          <p:nvPr>
            <p:ph type="subTitle" idx="1"/>
          </p:nvPr>
        </p:nvSpPr>
        <p:spPr>
          <a:xfrm>
            <a:off x="2971800" y="4267200"/>
            <a:ext cx="6019800" cy="1752600"/>
          </a:xfrm>
        </p:spPr>
        <p:txBody>
          <a:bodyPr/>
          <a:lstStyle>
            <a:lvl1pPr marL="0" indent="0">
              <a:buFont typeface="Wingdings" panose="05000000000000000000" pitchFamily="2" charset="2"/>
              <a:buNone/>
              <a:defRPr sz="3400"/>
            </a:lvl1pPr>
          </a:lstStyle>
          <a:p>
            <a:pPr lvl="0"/>
            <a:r>
              <a:rPr lang="ar-SA" altLang="en-US" noProof="0"/>
              <a:t>انقر لتحرير نمط العنوان الثانوي الرئيسي</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13E343F-C5AA-4395-ABC6-E99EBF1938E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 xmlns:a16="http://schemas.microsoft.com/office/drawing/2014/main" id="{CCAB12B8-315A-4B8E-AC5E-BDD9E857017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a:extLst>
              <a:ext uri="{FF2B5EF4-FFF2-40B4-BE49-F238E27FC236}">
                <a16:creationId xmlns="" xmlns:a16="http://schemas.microsoft.com/office/drawing/2014/main" id="{3FCE1DAA-0E7D-4550-927D-C58DF3215484}"/>
              </a:ext>
            </a:extLst>
          </p:cNvPr>
          <p:cNvSpPr>
            <a:spLocks noGrp="1"/>
          </p:cNvSpPr>
          <p:nvPr>
            <p:ph type="ftr" sz="quarter" idx="10"/>
          </p:nvPr>
        </p:nvSpPr>
        <p:spPr/>
        <p:txBody>
          <a:bodyPr/>
          <a:lstStyle>
            <a:lvl1pPr>
              <a:defRPr/>
            </a:lvl1pPr>
          </a:lstStyle>
          <a:p>
            <a:endParaRPr lang="en-US" altLang="en-US"/>
          </a:p>
        </p:txBody>
      </p:sp>
      <p:sp>
        <p:nvSpPr>
          <p:cNvPr id="5" name="Slide Number Placeholder 4">
            <a:extLst>
              <a:ext uri="{FF2B5EF4-FFF2-40B4-BE49-F238E27FC236}">
                <a16:creationId xmlns="" xmlns:a16="http://schemas.microsoft.com/office/drawing/2014/main" id="{21250892-8BAE-4860-80B4-0C5498EE9B12}"/>
              </a:ext>
            </a:extLst>
          </p:cNvPr>
          <p:cNvSpPr>
            <a:spLocks noGrp="1"/>
          </p:cNvSpPr>
          <p:nvPr>
            <p:ph type="sldNum" sz="quarter" idx="11"/>
          </p:nvPr>
        </p:nvSpPr>
        <p:spPr/>
        <p:txBody>
          <a:bodyPr/>
          <a:lstStyle>
            <a:lvl1pPr>
              <a:defRPr/>
            </a:lvl1pPr>
          </a:lstStyle>
          <a:p>
            <a:fld id="{FF4BC993-0017-4FE0-B894-95A57E371C90}" type="slidenum">
              <a:rPr lang="ar-SA" altLang="en-US"/>
              <a:pPr/>
              <a:t>‹#›</a:t>
            </a:fld>
            <a:endParaRPr lang="en-US" altLang="en-US"/>
          </a:p>
        </p:txBody>
      </p:sp>
      <p:sp>
        <p:nvSpPr>
          <p:cNvPr id="6" name="Date Placeholder 5">
            <a:extLst>
              <a:ext uri="{FF2B5EF4-FFF2-40B4-BE49-F238E27FC236}">
                <a16:creationId xmlns="" xmlns:a16="http://schemas.microsoft.com/office/drawing/2014/main" id="{C726CB02-BC23-4291-80A0-0B6711DC777C}"/>
              </a:ext>
            </a:extLst>
          </p:cNvPr>
          <p:cNvSpPr>
            <a:spLocks noGrp="1"/>
          </p:cNvSpPr>
          <p:nvPr>
            <p:ph type="dt" sz="half" idx="12"/>
          </p:nvPr>
        </p:nvSpPr>
        <p:spPr/>
        <p:txBody>
          <a:bodyPr/>
          <a:lstStyle>
            <a:lvl1pPr>
              <a:defRPr/>
            </a:lvl1pPr>
          </a:lstStyle>
          <a:p>
            <a:endParaRPr lang="en-US" altLang="en-US"/>
          </a:p>
        </p:txBody>
      </p:sp>
    </p:spTree>
    <p:extLst>
      <p:ext uri="{BB962C8B-B14F-4D97-AF65-F5344CB8AC3E}">
        <p14:creationId xmlns="" xmlns:p14="http://schemas.microsoft.com/office/powerpoint/2010/main" val="23556371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5018A2BB-4EC6-493B-AC8B-87511991A538}"/>
              </a:ext>
            </a:extLst>
          </p:cNvPr>
          <p:cNvSpPr>
            <a:spLocks noGrp="1"/>
          </p:cNvSpPr>
          <p:nvPr>
            <p:ph type="title" orient="vert"/>
          </p:nvPr>
        </p:nvSpPr>
        <p:spPr>
          <a:xfrm>
            <a:off x="6629400" y="457200"/>
            <a:ext cx="2057400" cy="5410200"/>
          </a:xfrm>
        </p:spPr>
        <p:txBody>
          <a:bodyPr vert="eaVert"/>
          <a:lstStyle/>
          <a:p>
            <a:r>
              <a:rPr lang="en-US"/>
              <a:t>Click to edit Master title style</a:t>
            </a:r>
          </a:p>
        </p:txBody>
      </p:sp>
      <p:sp>
        <p:nvSpPr>
          <p:cNvPr id="3" name="Vertical Text Placeholder 2">
            <a:extLst>
              <a:ext uri="{FF2B5EF4-FFF2-40B4-BE49-F238E27FC236}">
                <a16:creationId xmlns="" xmlns:a16="http://schemas.microsoft.com/office/drawing/2014/main" id="{ADB433E4-91AD-437C-80E3-61BBE456AE41}"/>
              </a:ext>
            </a:extLst>
          </p:cNvPr>
          <p:cNvSpPr>
            <a:spLocks noGrp="1"/>
          </p:cNvSpPr>
          <p:nvPr>
            <p:ph type="body" orient="vert" idx="1"/>
          </p:nvPr>
        </p:nvSpPr>
        <p:spPr>
          <a:xfrm>
            <a:off x="457200" y="457200"/>
            <a:ext cx="60198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a:extLst>
              <a:ext uri="{FF2B5EF4-FFF2-40B4-BE49-F238E27FC236}">
                <a16:creationId xmlns="" xmlns:a16="http://schemas.microsoft.com/office/drawing/2014/main" id="{B41A68FA-FDEF-4FC4-AE7D-10D7999AAEB6}"/>
              </a:ext>
            </a:extLst>
          </p:cNvPr>
          <p:cNvSpPr>
            <a:spLocks noGrp="1"/>
          </p:cNvSpPr>
          <p:nvPr>
            <p:ph type="ftr" sz="quarter" idx="10"/>
          </p:nvPr>
        </p:nvSpPr>
        <p:spPr/>
        <p:txBody>
          <a:bodyPr/>
          <a:lstStyle>
            <a:lvl1pPr>
              <a:defRPr/>
            </a:lvl1pPr>
          </a:lstStyle>
          <a:p>
            <a:endParaRPr lang="en-US" altLang="en-US"/>
          </a:p>
        </p:txBody>
      </p:sp>
      <p:sp>
        <p:nvSpPr>
          <p:cNvPr id="5" name="Slide Number Placeholder 4">
            <a:extLst>
              <a:ext uri="{FF2B5EF4-FFF2-40B4-BE49-F238E27FC236}">
                <a16:creationId xmlns="" xmlns:a16="http://schemas.microsoft.com/office/drawing/2014/main" id="{7375F6CB-3B86-41E6-A829-0837D87ADA40}"/>
              </a:ext>
            </a:extLst>
          </p:cNvPr>
          <p:cNvSpPr>
            <a:spLocks noGrp="1"/>
          </p:cNvSpPr>
          <p:nvPr>
            <p:ph type="sldNum" sz="quarter" idx="11"/>
          </p:nvPr>
        </p:nvSpPr>
        <p:spPr/>
        <p:txBody>
          <a:bodyPr/>
          <a:lstStyle>
            <a:lvl1pPr>
              <a:defRPr/>
            </a:lvl1pPr>
          </a:lstStyle>
          <a:p>
            <a:fld id="{4DE5F63A-4FB3-4D65-8941-3F7D8751321D}" type="slidenum">
              <a:rPr lang="ar-SA" altLang="en-US"/>
              <a:pPr/>
              <a:t>‹#›</a:t>
            </a:fld>
            <a:endParaRPr lang="en-US" altLang="en-US"/>
          </a:p>
        </p:txBody>
      </p:sp>
      <p:sp>
        <p:nvSpPr>
          <p:cNvPr id="6" name="Date Placeholder 5">
            <a:extLst>
              <a:ext uri="{FF2B5EF4-FFF2-40B4-BE49-F238E27FC236}">
                <a16:creationId xmlns="" xmlns:a16="http://schemas.microsoft.com/office/drawing/2014/main" id="{825FA8C6-9C07-4CDA-BD0F-6008A47574D7}"/>
              </a:ext>
            </a:extLst>
          </p:cNvPr>
          <p:cNvSpPr>
            <a:spLocks noGrp="1"/>
          </p:cNvSpPr>
          <p:nvPr>
            <p:ph type="dt" sz="half" idx="12"/>
          </p:nvPr>
        </p:nvSpPr>
        <p:spPr/>
        <p:txBody>
          <a:bodyPr/>
          <a:lstStyle>
            <a:lvl1pPr>
              <a:defRPr/>
            </a:lvl1pPr>
          </a:lstStyle>
          <a:p>
            <a:endParaRPr lang="en-US" altLang="en-US"/>
          </a:p>
        </p:txBody>
      </p:sp>
    </p:spTree>
    <p:extLst>
      <p:ext uri="{BB962C8B-B14F-4D97-AF65-F5344CB8AC3E}">
        <p14:creationId xmlns="" xmlns:p14="http://schemas.microsoft.com/office/powerpoint/2010/main" val="9490206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55727C9-A913-46B0-8376-FE42A12C1BF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0CA5895E-A259-45B0-9489-EA5C27D005B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a:extLst>
              <a:ext uri="{FF2B5EF4-FFF2-40B4-BE49-F238E27FC236}">
                <a16:creationId xmlns="" xmlns:a16="http://schemas.microsoft.com/office/drawing/2014/main" id="{85991064-0146-40F8-BC94-4ABF79B43B9F}"/>
              </a:ext>
            </a:extLst>
          </p:cNvPr>
          <p:cNvSpPr>
            <a:spLocks noGrp="1"/>
          </p:cNvSpPr>
          <p:nvPr>
            <p:ph type="ftr" sz="quarter" idx="10"/>
          </p:nvPr>
        </p:nvSpPr>
        <p:spPr/>
        <p:txBody>
          <a:bodyPr/>
          <a:lstStyle>
            <a:lvl1pPr>
              <a:defRPr/>
            </a:lvl1pPr>
          </a:lstStyle>
          <a:p>
            <a:endParaRPr lang="en-US" altLang="en-US"/>
          </a:p>
        </p:txBody>
      </p:sp>
      <p:sp>
        <p:nvSpPr>
          <p:cNvPr id="5" name="Slide Number Placeholder 4">
            <a:extLst>
              <a:ext uri="{FF2B5EF4-FFF2-40B4-BE49-F238E27FC236}">
                <a16:creationId xmlns="" xmlns:a16="http://schemas.microsoft.com/office/drawing/2014/main" id="{34D7049C-A37A-44E4-B129-746AF3BC87AD}"/>
              </a:ext>
            </a:extLst>
          </p:cNvPr>
          <p:cNvSpPr>
            <a:spLocks noGrp="1"/>
          </p:cNvSpPr>
          <p:nvPr>
            <p:ph type="sldNum" sz="quarter" idx="11"/>
          </p:nvPr>
        </p:nvSpPr>
        <p:spPr/>
        <p:txBody>
          <a:bodyPr/>
          <a:lstStyle>
            <a:lvl1pPr>
              <a:defRPr/>
            </a:lvl1pPr>
          </a:lstStyle>
          <a:p>
            <a:fld id="{25481996-3104-4016-8ACB-6328F1AE87E0}" type="slidenum">
              <a:rPr lang="ar-SA" altLang="en-US"/>
              <a:pPr/>
              <a:t>‹#›</a:t>
            </a:fld>
            <a:endParaRPr lang="en-US" altLang="en-US"/>
          </a:p>
        </p:txBody>
      </p:sp>
      <p:sp>
        <p:nvSpPr>
          <p:cNvPr id="6" name="Date Placeholder 5">
            <a:extLst>
              <a:ext uri="{FF2B5EF4-FFF2-40B4-BE49-F238E27FC236}">
                <a16:creationId xmlns="" xmlns:a16="http://schemas.microsoft.com/office/drawing/2014/main" id="{34791850-29E9-4508-8976-B4256F987C54}"/>
              </a:ext>
            </a:extLst>
          </p:cNvPr>
          <p:cNvSpPr>
            <a:spLocks noGrp="1"/>
          </p:cNvSpPr>
          <p:nvPr>
            <p:ph type="dt" sz="half" idx="12"/>
          </p:nvPr>
        </p:nvSpPr>
        <p:spPr/>
        <p:txBody>
          <a:bodyPr/>
          <a:lstStyle>
            <a:lvl1pPr>
              <a:defRPr/>
            </a:lvl1pPr>
          </a:lstStyle>
          <a:p>
            <a:endParaRPr lang="en-US" altLang="en-US"/>
          </a:p>
        </p:txBody>
      </p:sp>
    </p:spTree>
    <p:extLst>
      <p:ext uri="{BB962C8B-B14F-4D97-AF65-F5344CB8AC3E}">
        <p14:creationId xmlns="" xmlns:p14="http://schemas.microsoft.com/office/powerpoint/2010/main" val="23217106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0E29E24-076B-46B7-AF35-55F58331A80E}"/>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 xmlns:a16="http://schemas.microsoft.com/office/drawing/2014/main" id="{F74EFAC7-B83E-414F-9784-F16ACDDAE0FF}"/>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Footer Placeholder 3">
            <a:extLst>
              <a:ext uri="{FF2B5EF4-FFF2-40B4-BE49-F238E27FC236}">
                <a16:creationId xmlns="" xmlns:a16="http://schemas.microsoft.com/office/drawing/2014/main" id="{99F3C23C-B214-4FFA-91FA-E8E1BC6399D2}"/>
              </a:ext>
            </a:extLst>
          </p:cNvPr>
          <p:cNvSpPr>
            <a:spLocks noGrp="1"/>
          </p:cNvSpPr>
          <p:nvPr>
            <p:ph type="ftr" sz="quarter" idx="10"/>
          </p:nvPr>
        </p:nvSpPr>
        <p:spPr/>
        <p:txBody>
          <a:bodyPr/>
          <a:lstStyle>
            <a:lvl1pPr>
              <a:defRPr/>
            </a:lvl1pPr>
          </a:lstStyle>
          <a:p>
            <a:endParaRPr lang="en-US" altLang="en-US"/>
          </a:p>
        </p:txBody>
      </p:sp>
      <p:sp>
        <p:nvSpPr>
          <p:cNvPr id="5" name="Slide Number Placeholder 4">
            <a:extLst>
              <a:ext uri="{FF2B5EF4-FFF2-40B4-BE49-F238E27FC236}">
                <a16:creationId xmlns="" xmlns:a16="http://schemas.microsoft.com/office/drawing/2014/main" id="{6B3CB332-0F66-4D26-BC5E-2EE3B294995E}"/>
              </a:ext>
            </a:extLst>
          </p:cNvPr>
          <p:cNvSpPr>
            <a:spLocks noGrp="1"/>
          </p:cNvSpPr>
          <p:nvPr>
            <p:ph type="sldNum" sz="quarter" idx="11"/>
          </p:nvPr>
        </p:nvSpPr>
        <p:spPr/>
        <p:txBody>
          <a:bodyPr/>
          <a:lstStyle>
            <a:lvl1pPr>
              <a:defRPr/>
            </a:lvl1pPr>
          </a:lstStyle>
          <a:p>
            <a:fld id="{8D8D41AA-3413-4EB9-8B07-AD17563602E5}" type="slidenum">
              <a:rPr lang="ar-SA" altLang="en-US"/>
              <a:pPr/>
              <a:t>‹#›</a:t>
            </a:fld>
            <a:endParaRPr lang="en-US" altLang="en-US"/>
          </a:p>
        </p:txBody>
      </p:sp>
      <p:sp>
        <p:nvSpPr>
          <p:cNvPr id="6" name="Date Placeholder 5">
            <a:extLst>
              <a:ext uri="{FF2B5EF4-FFF2-40B4-BE49-F238E27FC236}">
                <a16:creationId xmlns="" xmlns:a16="http://schemas.microsoft.com/office/drawing/2014/main" id="{20BC6CB6-F727-4883-98C1-2ED29D7B7C11}"/>
              </a:ext>
            </a:extLst>
          </p:cNvPr>
          <p:cNvSpPr>
            <a:spLocks noGrp="1"/>
          </p:cNvSpPr>
          <p:nvPr>
            <p:ph type="dt" sz="half" idx="12"/>
          </p:nvPr>
        </p:nvSpPr>
        <p:spPr/>
        <p:txBody>
          <a:bodyPr/>
          <a:lstStyle>
            <a:lvl1pPr>
              <a:defRPr/>
            </a:lvl1pPr>
          </a:lstStyle>
          <a:p>
            <a:endParaRPr lang="en-US" altLang="en-US"/>
          </a:p>
        </p:txBody>
      </p:sp>
    </p:spTree>
    <p:extLst>
      <p:ext uri="{BB962C8B-B14F-4D97-AF65-F5344CB8AC3E}">
        <p14:creationId xmlns="" xmlns:p14="http://schemas.microsoft.com/office/powerpoint/2010/main" val="38030333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156E554-F067-4851-9AD9-F1985A1801F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5BA0C2F0-77A5-413D-9EE4-3CA662B0F9F9}"/>
              </a:ext>
            </a:extLst>
          </p:cNvPr>
          <p:cNvSpPr>
            <a:spLocks noGrp="1"/>
          </p:cNvSpPr>
          <p:nvPr>
            <p:ph sz="half" idx="1"/>
          </p:nvPr>
        </p:nvSpPr>
        <p:spPr>
          <a:xfrm>
            <a:off x="457200" y="1981200"/>
            <a:ext cx="4038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 xmlns:a16="http://schemas.microsoft.com/office/drawing/2014/main" id="{D273813F-F91E-4198-BC93-D735AABFF4E3}"/>
              </a:ext>
            </a:extLst>
          </p:cNvPr>
          <p:cNvSpPr>
            <a:spLocks noGrp="1"/>
          </p:cNvSpPr>
          <p:nvPr>
            <p:ph sz="half" idx="2"/>
          </p:nvPr>
        </p:nvSpPr>
        <p:spPr>
          <a:xfrm>
            <a:off x="4648200" y="1981200"/>
            <a:ext cx="4038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 xmlns:a16="http://schemas.microsoft.com/office/drawing/2014/main" id="{08EBB735-A342-473B-99B5-A0C383CE1F10}"/>
              </a:ext>
            </a:extLst>
          </p:cNvPr>
          <p:cNvSpPr>
            <a:spLocks noGrp="1"/>
          </p:cNvSpPr>
          <p:nvPr>
            <p:ph type="ftr" sz="quarter" idx="10"/>
          </p:nvPr>
        </p:nvSpPr>
        <p:spPr/>
        <p:txBody>
          <a:bodyPr/>
          <a:lstStyle>
            <a:lvl1pPr>
              <a:defRPr/>
            </a:lvl1pPr>
          </a:lstStyle>
          <a:p>
            <a:endParaRPr lang="en-US" altLang="en-US"/>
          </a:p>
        </p:txBody>
      </p:sp>
      <p:sp>
        <p:nvSpPr>
          <p:cNvPr id="6" name="Slide Number Placeholder 5">
            <a:extLst>
              <a:ext uri="{FF2B5EF4-FFF2-40B4-BE49-F238E27FC236}">
                <a16:creationId xmlns="" xmlns:a16="http://schemas.microsoft.com/office/drawing/2014/main" id="{6D5AE0FC-BAD1-4CF9-8026-FB7539A0D610}"/>
              </a:ext>
            </a:extLst>
          </p:cNvPr>
          <p:cNvSpPr>
            <a:spLocks noGrp="1"/>
          </p:cNvSpPr>
          <p:nvPr>
            <p:ph type="sldNum" sz="quarter" idx="11"/>
          </p:nvPr>
        </p:nvSpPr>
        <p:spPr/>
        <p:txBody>
          <a:bodyPr/>
          <a:lstStyle>
            <a:lvl1pPr>
              <a:defRPr/>
            </a:lvl1pPr>
          </a:lstStyle>
          <a:p>
            <a:fld id="{3F4EA22B-1659-46DA-AFC8-8EF43E0487BE}" type="slidenum">
              <a:rPr lang="ar-SA" altLang="en-US"/>
              <a:pPr/>
              <a:t>‹#›</a:t>
            </a:fld>
            <a:endParaRPr lang="en-US" altLang="en-US"/>
          </a:p>
        </p:txBody>
      </p:sp>
      <p:sp>
        <p:nvSpPr>
          <p:cNvPr id="7" name="Date Placeholder 6">
            <a:extLst>
              <a:ext uri="{FF2B5EF4-FFF2-40B4-BE49-F238E27FC236}">
                <a16:creationId xmlns="" xmlns:a16="http://schemas.microsoft.com/office/drawing/2014/main" id="{EE314AED-F900-404B-9E51-23E99ABDC18D}"/>
              </a:ext>
            </a:extLst>
          </p:cNvPr>
          <p:cNvSpPr>
            <a:spLocks noGrp="1"/>
          </p:cNvSpPr>
          <p:nvPr>
            <p:ph type="dt" sz="half" idx="12"/>
          </p:nvPr>
        </p:nvSpPr>
        <p:spPr/>
        <p:txBody>
          <a:bodyPr/>
          <a:lstStyle>
            <a:lvl1pPr>
              <a:defRPr/>
            </a:lvl1pPr>
          </a:lstStyle>
          <a:p>
            <a:endParaRPr lang="en-US" altLang="en-US"/>
          </a:p>
        </p:txBody>
      </p:sp>
    </p:spTree>
    <p:extLst>
      <p:ext uri="{BB962C8B-B14F-4D97-AF65-F5344CB8AC3E}">
        <p14:creationId xmlns="" xmlns:p14="http://schemas.microsoft.com/office/powerpoint/2010/main" val="1411190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4EE41D1-C9A9-4F34-860E-5962A8B642A9}"/>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 xmlns:a16="http://schemas.microsoft.com/office/drawing/2014/main" id="{FABE52E1-5917-488E-A9D6-56D2DE61B5E2}"/>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 xmlns:a16="http://schemas.microsoft.com/office/drawing/2014/main" id="{75F39BD9-A641-47D5-A271-C901674AFBE2}"/>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 xmlns:a16="http://schemas.microsoft.com/office/drawing/2014/main" id="{B050902C-561A-4012-B1F0-DD4F00891331}"/>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 xmlns:a16="http://schemas.microsoft.com/office/drawing/2014/main" id="{0F718370-009D-4782-858A-E9EDA5C73C55}"/>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6">
            <a:extLst>
              <a:ext uri="{FF2B5EF4-FFF2-40B4-BE49-F238E27FC236}">
                <a16:creationId xmlns="" xmlns:a16="http://schemas.microsoft.com/office/drawing/2014/main" id="{52DC631D-14CC-49AC-8983-94966D91B565}"/>
              </a:ext>
            </a:extLst>
          </p:cNvPr>
          <p:cNvSpPr>
            <a:spLocks noGrp="1"/>
          </p:cNvSpPr>
          <p:nvPr>
            <p:ph type="ftr" sz="quarter" idx="10"/>
          </p:nvPr>
        </p:nvSpPr>
        <p:spPr/>
        <p:txBody>
          <a:bodyPr/>
          <a:lstStyle>
            <a:lvl1pPr>
              <a:defRPr/>
            </a:lvl1pPr>
          </a:lstStyle>
          <a:p>
            <a:endParaRPr lang="en-US" altLang="en-US"/>
          </a:p>
        </p:txBody>
      </p:sp>
      <p:sp>
        <p:nvSpPr>
          <p:cNvPr id="8" name="Slide Number Placeholder 7">
            <a:extLst>
              <a:ext uri="{FF2B5EF4-FFF2-40B4-BE49-F238E27FC236}">
                <a16:creationId xmlns="" xmlns:a16="http://schemas.microsoft.com/office/drawing/2014/main" id="{0D8ABAE2-93D0-4A9E-BF75-EA0C65229184}"/>
              </a:ext>
            </a:extLst>
          </p:cNvPr>
          <p:cNvSpPr>
            <a:spLocks noGrp="1"/>
          </p:cNvSpPr>
          <p:nvPr>
            <p:ph type="sldNum" sz="quarter" idx="11"/>
          </p:nvPr>
        </p:nvSpPr>
        <p:spPr/>
        <p:txBody>
          <a:bodyPr/>
          <a:lstStyle>
            <a:lvl1pPr>
              <a:defRPr/>
            </a:lvl1pPr>
          </a:lstStyle>
          <a:p>
            <a:fld id="{C8AAB4AD-C798-4B30-A5C3-E624D59DD4AD}" type="slidenum">
              <a:rPr lang="ar-SA" altLang="en-US"/>
              <a:pPr/>
              <a:t>‹#›</a:t>
            </a:fld>
            <a:endParaRPr lang="en-US" altLang="en-US"/>
          </a:p>
        </p:txBody>
      </p:sp>
      <p:sp>
        <p:nvSpPr>
          <p:cNvPr id="9" name="Date Placeholder 8">
            <a:extLst>
              <a:ext uri="{FF2B5EF4-FFF2-40B4-BE49-F238E27FC236}">
                <a16:creationId xmlns="" xmlns:a16="http://schemas.microsoft.com/office/drawing/2014/main" id="{19389FCD-FFCF-4257-B7F6-CAD0A89C7E7E}"/>
              </a:ext>
            </a:extLst>
          </p:cNvPr>
          <p:cNvSpPr>
            <a:spLocks noGrp="1"/>
          </p:cNvSpPr>
          <p:nvPr>
            <p:ph type="dt" sz="half" idx="12"/>
          </p:nvPr>
        </p:nvSpPr>
        <p:spPr/>
        <p:txBody>
          <a:bodyPr/>
          <a:lstStyle>
            <a:lvl1pPr>
              <a:defRPr/>
            </a:lvl1pPr>
          </a:lstStyle>
          <a:p>
            <a:endParaRPr lang="en-US" altLang="en-US"/>
          </a:p>
        </p:txBody>
      </p:sp>
    </p:spTree>
    <p:extLst>
      <p:ext uri="{BB962C8B-B14F-4D97-AF65-F5344CB8AC3E}">
        <p14:creationId xmlns="" xmlns:p14="http://schemas.microsoft.com/office/powerpoint/2010/main" val="27313727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B337A31-84A9-4B34-B88C-183289DE64A6}"/>
              </a:ext>
            </a:extLst>
          </p:cNvPr>
          <p:cNvSpPr>
            <a:spLocks noGrp="1"/>
          </p:cNvSpPr>
          <p:nvPr>
            <p:ph type="title"/>
          </p:nvPr>
        </p:nvSpPr>
        <p:spPr/>
        <p:txBody>
          <a:bodyPr/>
          <a:lstStyle/>
          <a:p>
            <a:r>
              <a:rPr lang="en-US"/>
              <a:t>Click to edit Master title style</a:t>
            </a:r>
          </a:p>
        </p:txBody>
      </p:sp>
      <p:sp>
        <p:nvSpPr>
          <p:cNvPr id="3" name="Footer Placeholder 2">
            <a:extLst>
              <a:ext uri="{FF2B5EF4-FFF2-40B4-BE49-F238E27FC236}">
                <a16:creationId xmlns="" xmlns:a16="http://schemas.microsoft.com/office/drawing/2014/main" id="{9CB5A34E-D34A-492C-9E98-59A4070B218E}"/>
              </a:ext>
            </a:extLst>
          </p:cNvPr>
          <p:cNvSpPr>
            <a:spLocks noGrp="1"/>
          </p:cNvSpPr>
          <p:nvPr>
            <p:ph type="ftr" sz="quarter" idx="10"/>
          </p:nvPr>
        </p:nvSpPr>
        <p:spPr/>
        <p:txBody>
          <a:bodyPr/>
          <a:lstStyle>
            <a:lvl1pPr>
              <a:defRPr/>
            </a:lvl1pPr>
          </a:lstStyle>
          <a:p>
            <a:endParaRPr lang="en-US" altLang="en-US"/>
          </a:p>
        </p:txBody>
      </p:sp>
      <p:sp>
        <p:nvSpPr>
          <p:cNvPr id="4" name="Slide Number Placeholder 3">
            <a:extLst>
              <a:ext uri="{FF2B5EF4-FFF2-40B4-BE49-F238E27FC236}">
                <a16:creationId xmlns="" xmlns:a16="http://schemas.microsoft.com/office/drawing/2014/main" id="{B7C4E4F3-FF58-4CFB-911A-FE55B7DC544E}"/>
              </a:ext>
            </a:extLst>
          </p:cNvPr>
          <p:cNvSpPr>
            <a:spLocks noGrp="1"/>
          </p:cNvSpPr>
          <p:nvPr>
            <p:ph type="sldNum" sz="quarter" idx="11"/>
          </p:nvPr>
        </p:nvSpPr>
        <p:spPr/>
        <p:txBody>
          <a:bodyPr/>
          <a:lstStyle>
            <a:lvl1pPr>
              <a:defRPr/>
            </a:lvl1pPr>
          </a:lstStyle>
          <a:p>
            <a:fld id="{36B5BC3C-F858-4788-A2A2-E13BE4EE679F}" type="slidenum">
              <a:rPr lang="ar-SA" altLang="en-US"/>
              <a:pPr/>
              <a:t>‹#›</a:t>
            </a:fld>
            <a:endParaRPr lang="en-US" altLang="en-US"/>
          </a:p>
        </p:txBody>
      </p:sp>
      <p:sp>
        <p:nvSpPr>
          <p:cNvPr id="5" name="Date Placeholder 4">
            <a:extLst>
              <a:ext uri="{FF2B5EF4-FFF2-40B4-BE49-F238E27FC236}">
                <a16:creationId xmlns="" xmlns:a16="http://schemas.microsoft.com/office/drawing/2014/main" id="{EBDE5F44-68A1-4323-9289-857593F9CA19}"/>
              </a:ext>
            </a:extLst>
          </p:cNvPr>
          <p:cNvSpPr>
            <a:spLocks noGrp="1"/>
          </p:cNvSpPr>
          <p:nvPr>
            <p:ph type="dt" sz="half" idx="12"/>
          </p:nvPr>
        </p:nvSpPr>
        <p:spPr/>
        <p:txBody>
          <a:bodyPr/>
          <a:lstStyle>
            <a:lvl1pPr>
              <a:defRPr/>
            </a:lvl1pPr>
          </a:lstStyle>
          <a:p>
            <a:endParaRPr lang="en-US" altLang="en-US"/>
          </a:p>
        </p:txBody>
      </p:sp>
    </p:spTree>
    <p:extLst>
      <p:ext uri="{BB962C8B-B14F-4D97-AF65-F5344CB8AC3E}">
        <p14:creationId xmlns="" xmlns:p14="http://schemas.microsoft.com/office/powerpoint/2010/main" val="6569440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a:extLst>
              <a:ext uri="{FF2B5EF4-FFF2-40B4-BE49-F238E27FC236}">
                <a16:creationId xmlns="" xmlns:a16="http://schemas.microsoft.com/office/drawing/2014/main" id="{1DCFD882-B2B3-4B08-B8BE-92FE60CFF61D}"/>
              </a:ext>
            </a:extLst>
          </p:cNvPr>
          <p:cNvSpPr>
            <a:spLocks noGrp="1"/>
          </p:cNvSpPr>
          <p:nvPr>
            <p:ph type="ftr" sz="quarter" idx="10"/>
          </p:nvPr>
        </p:nvSpPr>
        <p:spPr/>
        <p:txBody>
          <a:bodyPr/>
          <a:lstStyle>
            <a:lvl1pPr>
              <a:defRPr/>
            </a:lvl1pPr>
          </a:lstStyle>
          <a:p>
            <a:endParaRPr lang="en-US" altLang="en-US"/>
          </a:p>
        </p:txBody>
      </p:sp>
      <p:sp>
        <p:nvSpPr>
          <p:cNvPr id="3" name="Slide Number Placeholder 2">
            <a:extLst>
              <a:ext uri="{FF2B5EF4-FFF2-40B4-BE49-F238E27FC236}">
                <a16:creationId xmlns="" xmlns:a16="http://schemas.microsoft.com/office/drawing/2014/main" id="{0DFC47A9-C07F-4C4A-8B52-BD12603EE288}"/>
              </a:ext>
            </a:extLst>
          </p:cNvPr>
          <p:cNvSpPr>
            <a:spLocks noGrp="1"/>
          </p:cNvSpPr>
          <p:nvPr>
            <p:ph type="sldNum" sz="quarter" idx="11"/>
          </p:nvPr>
        </p:nvSpPr>
        <p:spPr/>
        <p:txBody>
          <a:bodyPr/>
          <a:lstStyle>
            <a:lvl1pPr>
              <a:defRPr/>
            </a:lvl1pPr>
          </a:lstStyle>
          <a:p>
            <a:fld id="{A92E709A-7B43-4323-8282-0661CFA7DCE0}" type="slidenum">
              <a:rPr lang="ar-SA" altLang="en-US"/>
              <a:pPr/>
              <a:t>‹#›</a:t>
            </a:fld>
            <a:endParaRPr lang="en-US" altLang="en-US"/>
          </a:p>
        </p:txBody>
      </p:sp>
      <p:sp>
        <p:nvSpPr>
          <p:cNvPr id="4" name="Date Placeholder 3">
            <a:extLst>
              <a:ext uri="{FF2B5EF4-FFF2-40B4-BE49-F238E27FC236}">
                <a16:creationId xmlns="" xmlns:a16="http://schemas.microsoft.com/office/drawing/2014/main" id="{BA9719E6-85C1-41AB-BFDF-3380378A51C1}"/>
              </a:ext>
            </a:extLst>
          </p:cNvPr>
          <p:cNvSpPr>
            <a:spLocks noGrp="1"/>
          </p:cNvSpPr>
          <p:nvPr>
            <p:ph type="dt" sz="half" idx="12"/>
          </p:nvPr>
        </p:nvSpPr>
        <p:spPr/>
        <p:txBody>
          <a:bodyPr/>
          <a:lstStyle>
            <a:lvl1pPr>
              <a:defRPr/>
            </a:lvl1pPr>
          </a:lstStyle>
          <a:p>
            <a:endParaRPr lang="en-US" altLang="en-US"/>
          </a:p>
        </p:txBody>
      </p:sp>
    </p:spTree>
    <p:extLst>
      <p:ext uri="{BB962C8B-B14F-4D97-AF65-F5344CB8AC3E}">
        <p14:creationId xmlns="" xmlns:p14="http://schemas.microsoft.com/office/powerpoint/2010/main" val="17993726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29895F9-D1F0-43E9-A043-103F14B752C1}"/>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 xmlns:a16="http://schemas.microsoft.com/office/drawing/2014/main" id="{BF24E263-04A4-4ACE-9E8C-7A7B214FF14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 xmlns:a16="http://schemas.microsoft.com/office/drawing/2014/main" id="{639EDD2A-6FDC-4DFD-BE5D-BF5441D3A1AB}"/>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Footer Placeholder 4">
            <a:extLst>
              <a:ext uri="{FF2B5EF4-FFF2-40B4-BE49-F238E27FC236}">
                <a16:creationId xmlns="" xmlns:a16="http://schemas.microsoft.com/office/drawing/2014/main" id="{7C1D7B10-38D8-4593-B11F-4D91AE75351C}"/>
              </a:ext>
            </a:extLst>
          </p:cNvPr>
          <p:cNvSpPr>
            <a:spLocks noGrp="1"/>
          </p:cNvSpPr>
          <p:nvPr>
            <p:ph type="ftr" sz="quarter" idx="10"/>
          </p:nvPr>
        </p:nvSpPr>
        <p:spPr/>
        <p:txBody>
          <a:bodyPr/>
          <a:lstStyle>
            <a:lvl1pPr>
              <a:defRPr/>
            </a:lvl1pPr>
          </a:lstStyle>
          <a:p>
            <a:endParaRPr lang="en-US" altLang="en-US"/>
          </a:p>
        </p:txBody>
      </p:sp>
      <p:sp>
        <p:nvSpPr>
          <p:cNvPr id="6" name="Slide Number Placeholder 5">
            <a:extLst>
              <a:ext uri="{FF2B5EF4-FFF2-40B4-BE49-F238E27FC236}">
                <a16:creationId xmlns="" xmlns:a16="http://schemas.microsoft.com/office/drawing/2014/main" id="{58660CF4-7AFE-45C1-934E-760AE72BFD39}"/>
              </a:ext>
            </a:extLst>
          </p:cNvPr>
          <p:cNvSpPr>
            <a:spLocks noGrp="1"/>
          </p:cNvSpPr>
          <p:nvPr>
            <p:ph type="sldNum" sz="quarter" idx="11"/>
          </p:nvPr>
        </p:nvSpPr>
        <p:spPr/>
        <p:txBody>
          <a:bodyPr/>
          <a:lstStyle>
            <a:lvl1pPr>
              <a:defRPr/>
            </a:lvl1pPr>
          </a:lstStyle>
          <a:p>
            <a:fld id="{9670481D-CABE-48C0-B412-F8A64C700812}" type="slidenum">
              <a:rPr lang="ar-SA" altLang="en-US"/>
              <a:pPr/>
              <a:t>‹#›</a:t>
            </a:fld>
            <a:endParaRPr lang="en-US" altLang="en-US"/>
          </a:p>
        </p:txBody>
      </p:sp>
      <p:sp>
        <p:nvSpPr>
          <p:cNvPr id="7" name="Date Placeholder 6">
            <a:extLst>
              <a:ext uri="{FF2B5EF4-FFF2-40B4-BE49-F238E27FC236}">
                <a16:creationId xmlns="" xmlns:a16="http://schemas.microsoft.com/office/drawing/2014/main" id="{E99805DF-0C2F-4D17-B0AD-CEC9BA190790}"/>
              </a:ext>
            </a:extLst>
          </p:cNvPr>
          <p:cNvSpPr>
            <a:spLocks noGrp="1"/>
          </p:cNvSpPr>
          <p:nvPr>
            <p:ph type="dt" sz="half" idx="12"/>
          </p:nvPr>
        </p:nvSpPr>
        <p:spPr/>
        <p:txBody>
          <a:bodyPr/>
          <a:lstStyle>
            <a:lvl1pPr>
              <a:defRPr/>
            </a:lvl1pPr>
          </a:lstStyle>
          <a:p>
            <a:endParaRPr lang="en-US" altLang="en-US"/>
          </a:p>
        </p:txBody>
      </p:sp>
    </p:spTree>
    <p:extLst>
      <p:ext uri="{BB962C8B-B14F-4D97-AF65-F5344CB8AC3E}">
        <p14:creationId xmlns="" xmlns:p14="http://schemas.microsoft.com/office/powerpoint/2010/main" val="11287537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7DF4C53-20F2-4B82-AF9A-6671FEED8E6E}"/>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 xmlns:a16="http://schemas.microsoft.com/office/drawing/2014/main" id="{C855AB9D-476A-486A-A5FD-9CCC7A9FCFA9}"/>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 xmlns:a16="http://schemas.microsoft.com/office/drawing/2014/main" id="{37747201-3657-459A-9656-0938179D5C2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Footer Placeholder 4">
            <a:extLst>
              <a:ext uri="{FF2B5EF4-FFF2-40B4-BE49-F238E27FC236}">
                <a16:creationId xmlns="" xmlns:a16="http://schemas.microsoft.com/office/drawing/2014/main" id="{3ABB5E80-F195-4D58-A780-411079EBDD88}"/>
              </a:ext>
            </a:extLst>
          </p:cNvPr>
          <p:cNvSpPr>
            <a:spLocks noGrp="1"/>
          </p:cNvSpPr>
          <p:nvPr>
            <p:ph type="ftr" sz="quarter" idx="10"/>
          </p:nvPr>
        </p:nvSpPr>
        <p:spPr/>
        <p:txBody>
          <a:bodyPr/>
          <a:lstStyle>
            <a:lvl1pPr>
              <a:defRPr/>
            </a:lvl1pPr>
          </a:lstStyle>
          <a:p>
            <a:endParaRPr lang="en-US" altLang="en-US"/>
          </a:p>
        </p:txBody>
      </p:sp>
      <p:sp>
        <p:nvSpPr>
          <p:cNvPr id="6" name="Slide Number Placeholder 5">
            <a:extLst>
              <a:ext uri="{FF2B5EF4-FFF2-40B4-BE49-F238E27FC236}">
                <a16:creationId xmlns="" xmlns:a16="http://schemas.microsoft.com/office/drawing/2014/main" id="{90D4282D-C806-44EC-8A86-F198FF56BB46}"/>
              </a:ext>
            </a:extLst>
          </p:cNvPr>
          <p:cNvSpPr>
            <a:spLocks noGrp="1"/>
          </p:cNvSpPr>
          <p:nvPr>
            <p:ph type="sldNum" sz="quarter" idx="11"/>
          </p:nvPr>
        </p:nvSpPr>
        <p:spPr/>
        <p:txBody>
          <a:bodyPr/>
          <a:lstStyle>
            <a:lvl1pPr>
              <a:defRPr/>
            </a:lvl1pPr>
          </a:lstStyle>
          <a:p>
            <a:fld id="{13B1E488-55F9-470C-9941-A450BED54E42}" type="slidenum">
              <a:rPr lang="ar-SA" altLang="en-US"/>
              <a:pPr/>
              <a:t>‹#›</a:t>
            </a:fld>
            <a:endParaRPr lang="en-US" altLang="en-US"/>
          </a:p>
        </p:txBody>
      </p:sp>
      <p:sp>
        <p:nvSpPr>
          <p:cNvPr id="7" name="Date Placeholder 6">
            <a:extLst>
              <a:ext uri="{FF2B5EF4-FFF2-40B4-BE49-F238E27FC236}">
                <a16:creationId xmlns="" xmlns:a16="http://schemas.microsoft.com/office/drawing/2014/main" id="{F8A228FF-6111-4BA2-AFCC-461E022D26BD}"/>
              </a:ext>
            </a:extLst>
          </p:cNvPr>
          <p:cNvSpPr>
            <a:spLocks noGrp="1"/>
          </p:cNvSpPr>
          <p:nvPr>
            <p:ph type="dt" sz="half" idx="12"/>
          </p:nvPr>
        </p:nvSpPr>
        <p:spPr/>
        <p:txBody>
          <a:bodyPr/>
          <a:lstStyle>
            <a:lvl1pPr>
              <a:defRPr/>
            </a:lvl1pPr>
          </a:lstStyle>
          <a:p>
            <a:endParaRPr lang="en-US" altLang="en-US"/>
          </a:p>
        </p:txBody>
      </p:sp>
    </p:spTree>
    <p:extLst>
      <p:ext uri="{BB962C8B-B14F-4D97-AF65-F5344CB8AC3E}">
        <p14:creationId xmlns="" xmlns:p14="http://schemas.microsoft.com/office/powerpoint/2010/main" val="19299775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 xmlns:a16="http://schemas.microsoft.com/office/drawing/2014/main" id="{F4065134-2E8D-4DA3-9E53-CF8C3C1000FE}"/>
              </a:ext>
            </a:extLst>
          </p:cNvPr>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rtl="0">
              <a:defRPr sz="1200"/>
            </a:lvl1pPr>
          </a:lstStyle>
          <a:p>
            <a:endParaRPr lang="en-US" altLang="en-US"/>
          </a:p>
        </p:txBody>
      </p:sp>
      <p:sp>
        <p:nvSpPr>
          <p:cNvPr id="4099" name="Rectangle 3">
            <a:extLst>
              <a:ext uri="{FF2B5EF4-FFF2-40B4-BE49-F238E27FC236}">
                <a16:creationId xmlns="" xmlns:a16="http://schemas.microsoft.com/office/drawing/2014/main" id="{017A0734-1832-49A3-8306-B86FF624CEB9}"/>
              </a:ext>
            </a:extLst>
          </p:cNvPr>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rtl="0">
              <a:defRPr sz="1200">
                <a:latin typeface="Arial Black" panose="020B0A04020102020204" pitchFamily="34" charset="0"/>
              </a:defRPr>
            </a:lvl1pPr>
          </a:lstStyle>
          <a:p>
            <a:fld id="{2F305D64-EC04-45AE-AD3B-4CFE39F3C603}" type="slidenum">
              <a:rPr lang="ar-SA" altLang="en-US"/>
              <a:pPr/>
              <a:t>‹#›</a:t>
            </a:fld>
            <a:endParaRPr lang="en-US" altLang="en-US"/>
          </a:p>
        </p:txBody>
      </p:sp>
      <p:grpSp>
        <p:nvGrpSpPr>
          <p:cNvPr id="4100" name="Group 4">
            <a:extLst>
              <a:ext uri="{FF2B5EF4-FFF2-40B4-BE49-F238E27FC236}">
                <a16:creationId xmlns="" xmlns:a16="http://schemas.microsoft.com/office/drawing/2014/main" id="{9995EEA8-549C-4FF4-BF1D-998D8C05C052}"/>
              </a:ext>
            </a:extLst>
          </p:cNvPr>
          <p:cNvGrpSpPr>
            <a:grpSpLocks/>
          </p:cNvGrpSpPr>
          <p:nvPr/>
        </p:nvGrpSpPr>
        <p:grpSpPr bwMode="auto">
          <a:xfrm>
            <a:off x="0" y="0"/>
            <a:ext cx="9144000" cy="546100"/>
            <a:chOff x="0" y="0"/>
            <a:chExt cx="5760" cy="344"/>
          </a:xfrm>
        </p:grpSpPr>
        <p:sp>
          <p:nvSpPr>
            <p:cNvPr id="4101" name="Rectangle 5">
              <a:extLst>
                <a:ext uri="{FF2B5EF4-FFF2-40B4-BE49-F238E27FC236}">
                  <a16:creationId xmlns="" xmlns:a16="http://schemas.microsoft.com/office/drawing/2014/main" id="{CCE5C460-8DB3-4805-B417-7A64F34B14BA}"/>
                </a:ext>
              </a:extLst>
            </p:cNvPr>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rtl="0"/>
              <a:endParaRPr lang="en-US" altLang="en-US" sz="2400">
                <a:latin typeface="Times New Roman" panose="02020603050405020304" pitchFamily="18" charset="0"/>
              </a:endParaRPr>
            </a:p>
          </p:txBody>
        </p:sp>
        <p:sp>
          <p:nvSpPr>
            <p:cNvPr id="4102" name="Rectangle 6">
              <a:extLst>
                <a:ext uri="{FF2B5EF4-FFF2-40B4-BE49-F238E27FC236}">
                  <a16:creationId xmlns="" xmlns:a16="http://schemas.microsoft.com/office/drawing/2014/main" id="{511AAD0C-3BDA-46B6-97F5-AC349D529E3C}"/>
                </a:ext>
              </a:extLst>
            </p:cNvPr>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a:noFill/>
            </a:ln>
            <a:extLst>
              <a:ext uri="{91240B29-F687-4F45-9708-019B960494DF}">
                <a14:hiddenLine xmlns="" xmlns:a14="http://schemas.microsoft.com/office/drawing/2010/main" w="9525">
                  <a:solidFill>
                    <a:srgbClr val="000000"/>
                  </a:solidFill>
                  <a:miter lim="800000"/>
                  <a:headEnd/>
                  <a:tailEnd/>
                </a14:hiddenLine>
              </a:ext>
            </a:extLst>
          </p:spPr>
          <p:txBody>
            <a:bodyPr/>
            <a:lstStyle/>
            <a:p>
              <a:pPr algn="l" rtl="0"/>
              <a:endParaRPr lang="en-US" altLang="en-US" sz="2400">
                <a:latin typeface="Times New Roman" panose="02020603050405020304" pitchFamily="18" charset="0"/>
              </a:endParaRPr>
            </a:p>
          </p:txBody>
        </p:sp>
        <p:sp>
          <p:nvSpPr>
            <p:cNvPr id="4103" name="Rectangle 7">
              <a:extLst>
                <a:ext uri="{FF2B5EF4-FFF2-40B4-BE49-F238E27FC236}">
                  <a16:creationId xmlns="" xmlns:a16="http://schemas.microsoft.com/office/drawing/2014/main" id="{E3D89011-1CCB-4C63-80D0-8538F1FC0E21}"/>
                </a:ext>
              </a:extLst>
            </p:cNvPr>
            <p:cNvSpPr>
              <a:spLocks noChangeArrowheads="1"/>
            </p:cNvSpPr>
            <p:nvPr/>
          </p:nvSpPr>
          <p:spPr bwMode="auto">
            <a:xfrm>
              <a:off x="258" y="85"/>
              <a:ext cx="87" cy="89"/>
            </a:xfrm>
            <a:prstGeom prst="rect">
              <a:avLst/>
            </a:prstGeom>
            <a:solidFill>
              <a:schemeClr val="folHlink"/>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a:lstStyle/>
            <a:p>
              <a:pPr algn="l" rtl="0"/>
              <a:endParaRPr lang="en-US" altLang="en-US">
                <a:solidFill>
                  <a:schemeClr val="hlink"/>
                </a:solidFill>
              </a:endParaRPr>
            </a:p>
          </p:txBody>
        </p:sp>
        <p:sp>
          <p:nvSpPr>
            <p:cNvPr id="4104" name="Rectangle 8">
              <a:extLst>
                <a:ext uri="{FF2B5EF4-FFF2-40B4-BE49-F238E27FC236}">
                  <a16:creationId xmlns="" xmlns:a16="http://schemas.microsoft.com/office/drawing/2014/main" id="{1FE3C975-027B-471F-9D2A-F2CACF07A8AF}"/>
                </a:ext>
              </a:extLst>
            </p:cNvPr>
            <p:cNvSpPr>
              <a:spLocks noChangeArrowheads="1"/>
            </p:cNvSpPr>
            <p:nvPr/>
          </p:nvSpPr>
          <p:spPr bwMode="auto">
            <a:xfrm>
              <a:off x="345" y="0"/>
              <a:ext cx="88" cy="87"/>
            </a:xfrm>
            <a:prstGeom prst="rect">
              <a:avLst/>
            </a:prstGeom>
            <a:solidFill>
              <a:schemeClr val="folHlink"/>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a:lstStyle/>
            <a:p>
              <a:pPr algn="l" rtl="0"/>
              <a:endParaRPr lang="en-US" altLang="en-US">
                <a:solidFill>
                  <a:schemeClr val="hlink"/>
                </a:solidFill>
              </a:endParaRPr>
            </a:p>
          </p:txBody>
        </p:sp>
        <p:sp>
          <p:nvSpPr>
            <p:cNvPr id="4105" name="Rectangle 9">
              <a:extLst>
                <a:ext uri="{FF2B5EF4-FFF2-40B4-BE49-F238E27FC236}">
                  <a16:creationId xmlns="" xmlns:a16="http://schemas.microsoft.com/office/drawing/2014/main" id="{A92B7C2D-4AA1-4BA9-942B-154D2ED13F8D}"/>
                </a:ext>
              </a:extLst>
            </p:cNvPr>
            <p:cNvSpPr>
              <a:spLocks noChangeArrowheads="1"/>
            </p:cNvSpPr>
            <p:nvPr/>
          </p:nvSpPr>
          <p:spPr bwMode="auto">
            <a:xfrm>
              <a:off x="345" y="85"/>
              <a:ext cx="88" cy="89"/>
            </a:xfrm>
            <a:prstGeom prst="rect">
              <a:avLst/>
            </a:prstGeom>
            <a:solidFill>
              <a:schemeClr val="accent2"/>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a:lstStyle/>
            <a:p>
              <a:pPr algn="l" rtl="0"/>
              <a:endParaRPr lang="en-US" altLang="en-US">
                <a:solidFill>
                  <a:schemeClr val="accent2"/>
                </a:solidFill>
              </a:endParaRPr>
            </a:p>
          </p:txBody>
        </p:sp>
        <p:sp>
          <p:nvSpPr>
            <p:cNvPr id="4106" name="Rectangle 10">
              <a:extLst>
                <a:ext uri="{FF2B5EF4-FFF2-40B4-BE49-F238E27FC236}">
                  <a16:creationId xmlns="" xmlns:a16="http://schemas.microsoft.com/office/drawing/2014/main" id="{945205B4-328B-4880-B69F-6219EC9E2830}"/>
                </a:ext>
              </a:extLst>
            </p:cNvPr>
            <p:cNvSpPr>
              <a:spLocks noChangeArrowheads="1"/>
            </p:cNvSpPr>
            <p:nvPr/>
          </p:nvSpPr>
          <p:spPr bwMode="auto">
            <a:xfrm>
              <a:off x="173" y="173"/>
              <a:ext cx="86" cy="87"/>
            </a:xfrm>
            <a:prstGeom prst="rect">
              <a:avLst/>
            </a:prstGeom>
            <a:solidFill>
              <a:schemeClr val="folHlink"/>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a:lstStyle/>
            <a:p>
              <a:pPr algn="l" rtl="0"/>
              <a:endParaRPr lang="en-US" altLang="en-US">
                <a:solidFill>
                  <a:schemeClr val="hlink"/>
                </a:solidFill>
              </a:endParaRPr>
            </a:p>
          </p:txBody>
        </p:sp>
        <p:sp>
          <p:nvSpPr>
            <p:cNvPr id="4107" name="Rectangle 11">
              <a:extLst>
                <a:ext uri="{FF2B5EF4-FFF2-40B4-BE49-F238E27FC236}">
                  <a16:creationId xmlns="" xmlns:a16="http://schemas.microsoft.com/office/drawing/2014/main" id="{CE4132E6-09B9-4107-A579-9A11767267B4}"/>
                </a:ext>
              </a:extLst>
            </p:cNvPr>
            <p:cNvSpPr>
              <a:spLocks noChangeArrowheads="1"/>
            </p:cNvSpPr>
            <p:nvPr/>
          </p:nvSpPr>
          <p:spPr bwMode="auto">
            <a:xfrm>
              <a:off x="83" y="86"/>
              <a:ext cx="89" cy="87"/>
            </a:xfrm>
            <a:prstGeom prst="rect">
              <a:avLst/>
            </a:prstGeom>
            <a:solidFill>
              <a:schemeClr val="bg2"/>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a:lstStyle/>
            <a:p>
              <a:pPr algn="l" rtl="0"/>
              <a:endParaRPr lang="en-US" altLang="en-US" sz="2400">
                <a:latin typeface="Times New Roman" panose="02020603050405020304" pitchFamily="18" charset="0"/>
              </a:endParaRPr>
            </a:p>
          </p:txBody>
        </p:sp>
        <p:sp>
          <p:nvSpPr>
            <p:cNvPr id="4108" name="Rectangle 12">
              <a:extLst>
                <a:ext uri="{FF2B5EF4-FFF2-40B4-BE49-F238E27FC236}">
                  <a16:creationId xmlns="" xmlns:a16="http://schemas.microsoft.com/office/drawing/2014/main" id="{69C6D64C-8A45-4C54-BE26-2893F77E4900}"/>
                </a:ext>
              </a:extLst>
            </p:cNvPr>
            <p:cNvSpPr>
              <a:spLocks noChangeArrowheads="1"/>
            </p:cNvSpPr>
            <p:nvPr/>
          </p:nvSpPr>
          <p:spPr bwMode="auto">
            <a:xfrm>
              <a:off x="258" y="171"/>
              <a:ext cx="87" cy="87"/>
            </a:xfrm>
            <a:prstGeom prst="rect">
              <a:avLst/>
            </a:prstGeom>
            <a:solidFill>
              <a:schemeClr val="accent2"/>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a:lstStyle/>
            <a:p>
              <a:pPr algn="l" rtl="0"/>
              <a:endParaRPr lang="en-US" altLang="en-US">
                <a:solidFill>
                  <a:schemeClr val="accent2"/>
                </a:solidFill>
              </a:endParaRPr>
            </a:p>
          </p:txBody>
        </p:sp>
        <p:sp>
          <p:nvSpPr>
            <p:cNvPr id="4109" name="Rectangle 13">
              <a:extLst>
                <a:ext uri="{FF2B5EF4-FFF2-40B4-BE49-F238E27FC236}">
                  <a16:creationId xmlns="" xmlns:a16="http://schemas.microsoft.com/office/drawing/2014/main" id="{D0CB9FF5-4496-47B2-91DD-65D26C2F74FC}"/>
                </a:ext>
              </a:extLst>
            </p:cNvPr>
            <p:cNvSpPr>
              <a:spLocks noChangeArrowheads="1"/>
            </p:cNvSpPr>
            <p:nvPr/>
          </p:nvSpPr>
          <p:spPr bwMode="auto">
            <a:xfrm>
              <a:off x="173" y="258"/>
              <a:ext cx="86" cy="86"/>
            </a:xfrm>
            <a:prstGeom prst="rect">
              <a:avLst/>
            </a:prstGeom>
            <a:solidFill>
              <a:schemeClr val="accent2"/>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a:lstStyle/>
            <a:p>
              <a:pPr algn="l" rtl="0"/>
              <a:endParaRPr lang="en-US" altLang="en-US">
                <a:solidFill>
                  <a:schemeClr val="accent2"/>
                </a:solidFill>
              </a:endParaRPr>
            </a:p>
          </p:txBody>
        </p:sp>
      </p:grpSp>
      <p:sp>
        <p:nvSpPr>
          <p:cNvPr id="4110" name="Rectangle 14">
            <a:extLst>
              <a:ext uri="{FF2B5EF4-FFF2-40B4-BE49-F238E27FC236}">
                <a16:creationId xmlns="" xmlns:a16="http://schemas.microsoft.com/office/drawing/2014/main" id="{C4E67119-28D3-438A-8E38-8FCAC1F00A12}"/>
              </a:ext>
            </a:extLst>
          </p:cNvPr>
          <p:cNvSpPr>
            <a:spLocks noGrp="1" noChangeArrowheads="1"/>
          </p:cNvSpPr>
          <p:nvPr>
            <p:ph type="title"/>
          </p:nvPr>
        </p:nvSpPr>
        <p:spPr bwMode="auto">
          <a:xfrm>
            <a:off x="457200" y="457200"/>
            <a:ext cx="8229600" cy="13716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ar-SA" altLang="en-US"/>
              <a:t>انقر لتحرير نمط العنوان الرئيسي</a:t>
            </a:r>
          </a:p>
        </p:txBody>
      </p:sp>
      <p:sp>
        <p:nvSpPr>
          <p:cNvPr id="4111" name="Rectangle 15">
            <a:extLst>
              <a:ext uri="{FF2B5EF4-FFF2-40B4-BE49-F238E27FC236}">
                <a16:creationId xmlns="" xmlns:a16="http://schemas.microsoft.com/office/drawing/2014/main" id="{44B5EB6B-BA46-4FD1-8D04-D84F4F8D1155}"/>
              </a:ext>
            </a:extLst>
          </p:cNvPr>
          <p:cNvSpPr>
            <a:spLocks noGrp="1" noChangeArrowheads="1"/>
          </p:cNvSpPr>
          <p:nvPr>
            <p:ph type="body" idx="1"/>
          </p:nvPr>
        </p:nvSpPr>
        <p:spPr bwMode="auto">
          <a:xfrm>
            <a:off x="457200" y="1981200"/>
            <a:ext cx="8229600" cy="3886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ar-SA" altLang="en-US"/>
              <a:t>انقر لتحرير أنماط النص الرئيسي</a:t>
            </a:r>
          </a:p>
          <a:p>
            <a:pPr lvl="1"/>
            <a:r>
              <a:rPr lang="ar-SA" altLang="en-US"/>
              <a:t>المستوى الثاني</a:t>
            </a:r>
          </a:p>
          <a:p>
            <a:pPr lvl="2"/>
            <a:r>
              <a:rPr lang="ar-SA" altLang="en-US"/>
              <a:t>المستوى الثالث</a:t>
            </a:r>
          </a:p>
          <a:p>
            <a:pPr lvl="3"/>
            <a:r>
              <a:rPr lang="ar-SA" altLang="en-US"/>
              <a:t>المستوى الرابع</a:t>
            </a:r>
          </a:p>
          <a:p>
            <a:pPr lvl="4"/>
            <a:r>
              <a:rPr lang="ar-SA" altLang="en-US"/>
              <a:t>المستوى الخامس</a:t>
            </a:r>
          </a:p>
        </p:txBody>
      </p:sp>
      <p:sp>
        <p:nvSpPr>
          <p:cNvPr id="4112" name="Rectangle 16">
            <a:extLst>
              <a:ext uri="{FF2B5EF4-FFF2-40B4-BE49-F238E27FC236}">
                <a16:creationId xmlns="" xmlns:a16="http://schemas.microsoft.com/office/drawing/2014/main" id="{F43F2825-1315-4C78-A7BB-30DDA9377408}"/>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rtl="0">
              <a:defRPr sz="1200"/>
            </a:lvl1pPr>
          </a:lstStyle>
          <a:p>
            <a:endParaRPr lang="en-US" altLang="en-US"/>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l" rtl="1" fontAlgn="base">
        <a:spcBef>
          <a:spcPct val="0"/>
        </a:spcBef>
        <a:spcAft>
          <a:spcPct val="0"/>
        </a:spcAft>
        <a:defRPr sz="4400" kern="1200">
          <a:solidFill>
            <a:schemeClr val="tx1"/>
          </a:solidFill>
          <a:latin typeface="+mj-lt"/>
          <a:ea typeface="+mj-ea"/>
          <a:cs typeface="+mj-cs"/>
        </a:defRPr>
      </a:lvl1pPr>
      <a:lvl2pPr algn="l" rtl="1" fontAlgn="base">
        <a:spcBef>
          <a:spcPct val="0"/>
        </a:spcBef>
        <a:spcAft>
          <a:spcPct val="0"/>
        </a:spcAft>
        <a:defRPr sz="4400">
          <a:solidFill>
            <a:schemeClr val="tx1"/>
          </a:solidFill>
          <a:latin typeface="Arial" panose="020B0604020202020204" pitchFamily="34" charset="0"/>
          <a:cs typeface="Arial" panose="020B0604020202020204" pitchFamily="34" charset="0"/>
        </a:defRPr>
      </a:lvl2pPr>
      <a:lvl3pPr algn="l" rtl="1" fontAlgn="base">
        <a:spcBef>
          <a:spcPct val="0"/>
        </a:spcBef>
        <a:spcAft>
          <a:spcPct val="0"/>
        </a:spcAft>
        <a:defRPr sz="4400">
          <a:solidFill>
            <a:schemeClr val="tx1"/>
          </a:solidFill>
          <a:latin typeface="Arial" panose="020B0604020202020204" pitchFamily="34" charset="0"/>
          <a:cs typeface="Arial" panose="020B0604020202020204" pitchFamily="34" charset="0"/>
        </a:defRPr>
      </a:lvl3pPr>
      <a:lvl4pPr algn="l" rtl="1" fontAlgn="base">
        <a:spcBef>
          <a:spcPct val="0"/>
        </a:spcBef>
        <a:spcAft>
          <a:spcPct val="0"/>
        </a:spcAft>
        <a:defRPr sz="4400">
          <a:solidFill>
            <a:schemeClr val="tx1"/>
          </a:solidFill>
          <a:latin typeface="Arial" panose="020B0604020202020204" pitchFamily="34" charset="0"/>
          <a:cs typeface="Arial" panose="020B0604020202020204" pitchFamily="34" charset="0"/>
        </a:defRPr>
      </a:lvl4pPr>
      <a:lvl5pPr algn="l" rtl="1" fontAlgn="base">
        <a:spcBef>
          <a:spcPct val="0"/>
        </a:spcBef>
        <a:spcAft>
          <a:spcPct val="0"/>
        </a:spcAft>
        <a:defRPr sz="4400">
          <a:solidFill>
            <a:schemeClr val="tx1"/>
          </a:solidFill>
          <a:latin typeface="Arial" panose="020B0604020202020204" pitchFamily="34" charset="0"/>
          <a:cs typeface="Arial" panose="020B0604020202020204" pitchFamily="34" charset="0"/>
        </a:defRPr>
      </a:lvl5pPr>
      <a:lvl6pPr marL="457200" algn="l" rtl="1" fontAlgn="base">
        <a:spcBef>
          <a:spcPct val="0"/>
        </a:spcBef>
        <a:spcAft>
          <a:spcPct val="0"/>
        </a:spcAft>
        <a:defRPr sz="4400">
          <a:solidFill>
            <a:schemeClr val="tx1"/>
          </a:solidFill>
          <a:latin typeface="Arial" panose="020B0604020202020204" pitchFamily="34" charset="0"/>
          <a:cs typeface="Arial" panose="020B0604020202020204" pitchFamily="34" charset="0"/>
        </a:defRPr>
      </a:lvl6pPr>
      <a:lvl7pPr marL="914400" algn="l" rtl="1" fontAlgn="base">
        <a:spcBef>
          <a:spcPct val="0"/>
        </a:spcBef>
        <a:spcAft>
          <a:spcPct val="0"/>
        </a:spcAft>
        <a:defRPr sz="4400">
          <a:solidFill>
            <a:schemeClr val="tx1"/>
          </a:solidFill>
          <a:latin typeface="Arial" panose="020B0604020202020204" pitchFamily="34" charset="0"/>
          <a:cs typeface="Arial" panose="020B0604020202020204" pitchFamily="34" charset="0"/>
        </a:defRPr>
      </a:lvl7pPr>
      <a:lvl8pPr marL="1371600" algn="l" rtl="1" fontAlgn="base">
        <a:spcBef>
          <a:spcPct val="0"/>
        </a:spcBef>
        <a:spcAft>
          <a:spcPct val="0"/>
        </a:spcAft>
        <a:defRPr sz="4400">
          <a:solidFill>
            <a:schemeClr val="tx1"/>
          </a:solidFill>
          <a:latin typeface="Arial" panose="020B0604020202020204" pitchFamily="34" charset="0"/>
          <a:cs typeface="Arial" panose="020B0604020202020204" pitchFamily="34" charset="0"/>
        </a:defRPr>
      </a:lvl8pPr>
      <a:lvl9pPr marL="1828800" algn="l" rtl="1" fontAlgn="base">
        <a:spcBef>
          <a:spcPct val="0"/>
        </a:spcBef>
        <a:spcAft>
          <a:spcPct val="0"/>
        </a:spcAft>
        <a:defRPr sz="4400">
          <a:solidFill>
            <a:schemeClr val="tx1"/>
          </a:solidFill>
          <a:latin typeface="Arial" panose="020B0604020202020204" pitchFamily="34" charset="0"/>
          <a:cs typeface="Arial" panose="020B0604020202020204" pitchFamily="34" charset="0"/>
        </a:defRPr>
      </a:lvl9pPr>
    </p:titleStyle>
    <p:bodyStyle>
      <a:lvl1pPr marL="342900" indent="-342900" algn="r" rtl="1" fontAlgn="base">
        <a:spcBef>
          <a:spcPct val="20000"/>
        </a:spcBef>
        <a:spcAft>
          <a:spcPct val="0"/>
        </a:spcAft>
        <a:buClr>
          <a:schemeClr val="bg2"/>
        </a:buClr>
        <a:buSzPct val="75000"/>
        <a:buFont typeface="Wingdings" panose="05000000000000000000" pitchFamily="2" charset="2"/>
        <a:buChar char="n"/>
        <a:defRPr sz="3200" kern="1200">
          <a:solidFill>
            <a:schemeClr val="tx1"/>
          </a:solidFill>
          <a:latin typeface="+mn-lt"/>
          <a:ea typeface="+mn-ea"/>
          <a:cs typeface="+mn-cs"/>
        </a:defRPr>
      </a:lvl1pPr>
      <a:lvl2pPr marL="742950" indent="-285750" algn="r" rtl="1" fontAlgn="base">
        <a:spcBef>
          <a:spcPct val="20000"/>
        </a:spcBef>
        <a:spcAft>
          <a:spcPct val="0"/>
        </a:spcAft>
        <a:buClr>
          <a:schemeClr val="accent2"/>
        </a:buClr>
        <a:buSzPct val="80000"/>
        <a:buFont typeface="Wingdings" panose="05000000000000000000" pitchFamily="2" charset="2"/>
        <a:buChar char="¨"/>
        <a:defRPr sz="2800" kern="1200">
          <a:solidFill>
            <a:schemeClr val="tx1"/>
          </a:solidFill>
          <a:latin typeface="+mn-lt"/>
          <a:ea typeface="+mn-ea"/>
          <a:cs typeface="+mn-cs"/>
        </a:defRPr>
      </a:lvl2pPr>
      <a:lvl3pPr marL="1143000" indent="-228600" algn="r" rtl="1" fontAlgn="base">
        <a:spcBef>
          <a:spcPct val="20000"/>
        </a:spcBef>
        <a:spcAft>
          <a:spcPct val="0"/>
        </a:spcAft>
        <a:buClr>
          <a:schemeClr val="bg2"/>
        </a:buClr>
        <a:buSzPct val="65000"/>
        <a:buFont typeface="Wingdings" panose="05000000000000000000" pitchFamily="2" charset="2"/>
        <a:buChar char="n"/>
        <a:defRPr sz="2400" kern="1200">
          <a:solidFill>
            <a:schemeClr val="tx1"/>
          </a:solidFill>
          <a:latin typeface="+mn-lt"/>
          <a:ea typeface="+mn-ea"/>
          <a:cs typeface="+mn-cs"/>
        </a:defRPr>
      </a:lvl3pPr>
      <a:lvl4pPr marL="1600200" indent="-228600" algn="r" rtl="1" fontAlgn="base">
        <a:spcBef>
          <a:spcPct val="20000"/>
        </a:spcBef>
        <a:spcAft>
          <a:spcPct val="0"/>
        </a:spcAft>
        <a:buClr>
          <a:schemeClr val="accent2"/>
        </a:buClr>
        <a:buSzPct val="70000"/>
        <a:buFont typeface="Wingdings" panose="05000000000000000000" pitchFamily="2" charset="2"/>
        <a:buChar char="¨"/>
        <a:defRPr sz="2000" kern="1200">
          <a:solidFill>
            <a:schemeClr val="tx1"/>
          </a:solidFill>
          <a:latin typeface="+mn-lt"/>
          <a:ea typeface="+mn-ea"/>
          <a:cs typeface="+mn-cs"/>
        </a:defRPr>
      </a:lvl4pPr>
      <a:lvl5pPr marL="2057400" indent="-228600" algn="r" rtl="1" fontAlgn="base">
        <a:spcBef>
          <a:spcPct val="20000"/>
        </a:spcBef>
        <a:spcAft>
          <a:spcPct val="0"/>
        </a:spcAft>
        <a:buClr>
          <a:schemeClr val="bg2"/>
        </a:buClr>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 xmlns:a16="http://schemas.microsoft.com/office/drawing/2014/main" id="{9BD637FA-217F-407E-9617-3A5EC03DDD52}"/>
              </a:ext>
            </a:extLst>
          </p:cNvPr>
          <p:cNvSpPr>
            <a:spLocks noGrp="1" noChangeArrowheads="1"/>
          </p:cNvSpPr>
          <p:nvPr>
            <p:ph type="ctrTitle"/>
          </p:nvPr>
        </p:nvSpPr>
        <p:spPr>
          <a:xfrm>
            <a:off x="1676400" y="1676400"/>
            <a:ext cx="7010400" cy="2286000"/>
          </a:xfrm>
        </p:spPr>
        <p:txBody>
          <a:bodyPr/>
          <a:lstStyle/>
          <a:p>
            <a:pPr algn="ctr"/>
            <a:r>
              <a:rPr lang="ar-IQ" altLang="en-US" sz="4400" dirty="0">
                <a:solidFill>
                  <a:schemeClr val="bg1"/>
                </a:solidFill>
                <a:latin typeface="Arial Black" panose="020B0A04020102020204" pitchFamily="34" charset="0"/>
                <a:cs typeface="Arabic Typesetting" panose="03020402040406030203" pitchFamily="66" charset="-78"/>
              </a:rPr>
              <a:t>الجام</a:t>
            </a:r>
            <a:r>
              <a:rPr lang="ar-IQ" altLang="en-US" sz="4400" dirty="0">
                <a:solidFill>
                  <a:schemeClr val="bg1"/>
                </a:solidFill>
                <a:cs typeface="Arabic Typesetting" panose="03020402040406030203" pitchFamily="66" charset="-78"/>
              </a:rPr>
              <a:t>عة </a:t>
            </a:r>
            <a:r>
              <a:rPr lang="ar-IQ" altLang="en-US" sz="4400" dirty="0" err="1">
                <a:solidFill>
                  <a:schemeClr val="bg1"/>
                </a:solidFill>
                <a:cs typeface="Arabic Typesetting" panose="03020402040406030203" pitchFamily="66" charset="-78"/>
              </a:rPr>
              <a:t>المستنصرية </a:t>
            </a:r>
            <a:r>
              <a:rPr lang="ar-IQ" altLang="en-US" sz="4400" dirty="0">
                <a:solidFill>
                  <a:schemeClr val="bg1"/>
                </a:solidFill>
                <a:cs typeface="Arabic Typesetting" panose="03020402040406030203" pitchFamily="66" charset="-78"/>
              </a:rPr>
              <a:t>- الكلية الآداب</a:t>
            </a:r>
            <a:br>
              <a:rPr lang="ar-IQ" altLang="en-US" sz="4400" dirty="0">
                <a:solidFill>
                  <a:schemeClr val="bg1"/>
                </a:solidFill>
                <a:cs typeface="Arabic Typesetting" panose="03020402040406030203" pitchFamily="66" charset="-78"/>
              </a:rPr>
            </a:br>
            <a:r>
              <a:rPr lang="ar-IQ" altLang="en-US" sz="4400" dirty="0">
                <a:solidFill>
                  <a:schemeClr val="bg1"/>
                </a:solidFill>
                <a:cs typeface="Arabic Typesetting" panose="03020402040406030203" pitchFamily="66" charset="-78"/>
              </a:rPr>
              <a:t>قسم الانثروبولوجيا والاجتماع</a:t>
            </a:r>
            <a:br>
              <a:rPr lang="ar-IQ" altLang="en-US" sz="4400" dirty="0">
                <a:solidFill>
                  <a:schemeClr val="bg1"/>
                </a:solidFill>
                <a:cs typeface="Arabic Typesetting" panose="03020402040406030203" pitchFamily="66" charset="-78"/>
              </a:rPr>
            </a:br>
            <a:r>
              <a:rPr lang="ar-IQ" altLang="en-US" sz="4400" dirty="0">
                <a:solidFill>
                  <a:schemeClr val="bg1"/>
                </a:solidFill>
                <a:cs typeface="Arabic Typesetting" panose="03020402040406030203" pitchFamily="66" charset="-78"/>
              </a:rPr>
              <a:t>المرحلة </a:t>
            </a:r>
            <a:r>
              <a:rPr lang="ar-IQ" altLang="en-US" sz="4400" dirty="0" err="1" smtClean="0">
                <a:solidFill>
                  <a:schemeClr val="bg1"/>
                </a:solidFill>
                <a:cs typeface="Arabic Typesetting" panose="03020402040406030203" pitchFamily="66" charset="-78"/>
              </a:rPr>
              <a:t>الثالثة </a:t>
            </a:r>
            <a:r>
              <a:rPr lang="ar-IQ" altLang="en-US" sz="4400" dirty="0" smtClean="0">
                <a:solidFill>
                  <a:schemeClr val="bg1"/>
                </a:solidFill>
                <a:cs typeface="Arabic Typesetting" panose="03020402040406030203" pitchFamily="66" charset="-78"/>
              </a:rPr>
              <a:t>: </a:t>
            </a:r>
            <a:r>
              <a:rPr lang="ar-IQ" altLang="en-US" sz="4400" dirty="0">
                <a:solidFill>
                  <a:schemeClr val="bg1"/>
                </a:solidFill>
                <a:cs typeface="Arabic Typesetting" panose="03020402040406030203" pitchFamily="66" charset="-78"/>
              </a:rPr>
              <a:t>مادة </a:t>
            </a:r>
            <a:r>
              <a:rPr lang="ar-IQ" altLang="en-US" sz="4400" dirty="0" smtClean="0">
                <a:solidFill>
                  <a:schemeClr val="bg1"/>
                </a:solidFill>
                <a:cs typeface="Arabic Typesetting" panose="03020402040406030203" pitchFamily="66" charset="-78"/>
              </a:rPr>
              <a:t>انثروبولوجيا الرمزية </a:t>
            </a:r>
            <a:endParaRPr lang="en-US" altLang="en-US" sz="4400" dirty="0">
              <a:solidFill>
                <a:schemeClr val="bg1"/>
              </a:solidFill>
              <a:cs typeface="Arabic Typesetting" panose="03020402040406030203" pitchFamily="66" charset="-78"/>
            </a:endParaRPr>
          </a:p>
        </p:txBody>
      </p:sp>
      <p:sp>
        <p:nvSpPr>
          <p:cNvPr id="2052" name="Rectangle 4">
            <a:extLst>
              <a:ext uri="{FF2B5EF4-FFF2-40B4-BE49-F238E27FC236}">
                <a16:creationId xmlns="" xmlns:a16="http://schemas.microsoft.com/office/drawing/2014/main" id="{11F26DD5-28F0-4DA4-9348-BB2D9625EFEE}"/>
              </a:ext>
            </a:extLst>
          </p:cNvPr>
          <p:cNvSpPr>
            <a:spLocks noChangeArrowheads="1"/>
          </p:cNvSpPr>
          <p:nvPr/>
        </p:nvSpPr>
        <p:spPr bwMode="auto">
          <a:xfrm>
            <a:off x="381000" y="4267200"/>
            <a:ext cx="8077200" cy="21336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nchor="ctr"/>
          <a:lstStyle>
            <a:lvl1pPr algn="l">
              <a:defRPr sz="5000">
                <a:solidFill>
                  <a:srgbClr val="FFFFFF"/>
                </a:solidFill>
                <a:latin typeface="Arial" panose="020B0604020202020204" pitchFamily="34" charset="0"/>
                <a:cs typeface="Arial" panose="020B0604020202020204" pitchFamily="34" charset="0"/>
              </a:defRPr>
            </a:lvl1pPr>
            <a:lvl2pPr algn="l">
              <a:defRPr sz="5000">
                <a:solidFill>
                  <a:srgbClr val="FFFFFF"/>
                </a:solidFill>
                <a:latin typeface="Arial" panose="020B0604020202020204" pitchFamily="34" charset="0"/>
                <a:cs typeface="Arial" panose="020B0604020202020204" pitchFamily="34" charset="0"/>
              </a:defRPr>
            </a:lvl2pPr>
            <a:lvl3pPr algn="l">
              <a:defRPr sz="5000">
                <a:solidFill>
                  <a:srgbClr val="FFFFFF"/>
                </a:solidFill>
                <a:latin typeface="Arial" panose="020B0604020202020204" pitchFamily="34" charset="0"/>
                <a:cs typeface="Arial" panose="020B0604020202020204" pitchFamily="34" charset="0"/>
              </a:defRPr>
            </a:lvl3pPr>
            <a:lvl4pPr algn="l">
              <a:defRPr sz="5000">
                <a:solidFill>
                  <a:srgbClr val="FFFFFF"/>
                </a:solidFill>
                <a:latin typeface="Arial" panose="020B0604020202020204" pitchFamily="34" charset="0"/>
                <a:cs typeface="Arial" panose="020B0604020202020204" pitchFamily="34" charset="0"/>
              </a:defRPr>
            </a:lvl4pPr>
            <a:lvl5pPr algn="l">
              <a:defRPr sz="5000">
                <a:solidFill>
                  <a:srgbClr val="FFFFFF"/>
                </a:solidFill>
                <a:latin typeface="Arial" panose="020B0604020202020204" pitchFamily="34" charset="0"/>
                <a:cs typeface="Arial" panose="020B0604020202020204" pitchFamily="34" charset="0"/>
              </a:defRPr>
            </a:lvl5pPr>
            <a:lvl6pPr marL="457200" rtl="1" fontAlgn="base">
              <a:spcBef>
                <a:spcPct val="0"/>
              </a:spcBef>
              <a:spcAft>
                <a:spcPct val="0"/>
              </a:spcAft>
              <a:defRPr sz="5000">
                <a:solidFill>
                  <a:srgbClr val="FFFFFF"/>
                </a:solidFill>
                <a:latin typeface="Arial" panose="020B0604020202020204" pitchFamily="34" charset="0"/>
                <a:cs typeface="Arial" panose="020B0604020202020204" pitchFamily="34" charset="0"/>
              </a:defRPr>
            </a:lvl6pPr>
            <a:lvl7pPr marL="914400" rtl="1" fontAlgn="base">
              <a:spcBef>
                <a:spcPct val="0"/>
              </a:spcBef>
              <a:spcAft>
                <a:spcPct val="0"/>
              </a:spcAft>
              <a:defRPr sz="5000">
                <a:solidFill>
                  <a:srgbClr val="FFFFFF"/>
                </a:solidFill>
                <a:latin typeface="Arial" panose="020B0604020202020204" pitchFamily="34" charset="0"/>
                <a:cs typeface="Arial" panose="020B0604020202020204" pitchFamily="34" charset="0"/>
              </a:defRPr>
            </a:lvl7pPr>
            <a:lvl8pPr marL="1371600" rtl="1" fontAlgn="base">
              <a:spcBef>
                <a:spcPct val="0"/>
              </a:spcBef>
              <a:spcAft>
                <a:spcPct val="0"/>
              </a:spcAft>
              <a:defRPr sz="5000">
                <a:solidFill>
                  <a:srgbClr val="FFFFFF"/>
                </a:solidFill>
                <a:latin typeface="Arial" panose="020B0604020202020204" pitchFamily="34" charset="0"/>
                <a:cs typeface="Arial" panose="020B0604020202020204" pitchFamily="34" charset="0"/>
              </a:defRPr>
            </a:lvl8pPr>
            <a:lvl9pPr marL="1828800" rtl="1" fontAlgn="base">
              <a:spcBef>
                <a:spcPct val="0"/>
              </a:spcBef>
              <a:spcAft>
                <a:spcPct val="0"/>
              </a:spcAft>
              <a:defRPr sz="5000">
                <a:solidFill>
                  <a:srgbClr val="FFFFFF"/>
                </a:solidFill>
                <a:latin typeface="Arial" panose="020B0604020202020204" pitchFamily="34" charset="0"/>
                <a:cs typeface="Arial" panose="020B0604020202020204" pitchFamily="34" charset="0"/>
              </a:defRPr>
            </a:lvl9pPr>
          </a:lstStyle>
          <a:p>
            <a:pPr algn="ctr"/>
            <a:r>
              <a:rPr lang="ar-IQ" altLang="en-US" sz="4000" dirty="0" smtClean="0">
                <a:solidFill>
                  <a:schemeClr val="tx1"/>
                </a:solidFill>
                <a:latin typeface="Arabic Typesetting" panose="03020402040406030203" pitchFamily="66" charset="-78"/>
                <a:cs typeface="Arabic Typesetting" panose="03020402040406030203" pitchFamily="66" charset="-78"/>
              </a:rPr>
              <a:t>مدرس </a:t>
            </a:r>
            <a:r>
              <a:rPr lang="ar-IQ" altLang="en-US" sz="4000" dirty="0">
                <a:solidFill>
                  <a:schemeClr val="tx1"/>
                </a:solidFill>
                <a:latin typeface="Arabic Typesetting" panose="03020402040406030203" pitchFamily="66" charset="-78"/>
                <a:cs typeface="Arabic Typesetting" panose="03020402040406030203" pitchFamily="66" charset="-78"/>
              </a:rPr>
              <a:t>المادة: </a:t>
            </a:r>
            <a:r>
              <a:rPr lang="ar-IQ" altLang="en-US" sz="4000" dirty="0" err="1" smtClean="0">
                <a:solidFill>
                  <a:schemeClr val="tx1"/>
                </a:solidFill>
                <a:latin typeface="Arabic Typesetting" panose="03020402040406030203" pitchFamily="66" charset="-78"/>
                <a:cs typeface="Arabic Typesetting" panose="03020402040406030203" pitchFamily="66" charset="-78"/>
              </a:rPr>
              <a:t>م .</a:t>
            </a:r>
            <a:r>
              <a:rPr lang="ar-IQ" altLang="en-US" sz="4000" dirty="0" smtClean="0">
                <a:solidFill>
                  <a:schemeClr val="tx1"/>
                </a:solidFill>
                <a:latin typeface="Arabic Typesetting" panose="03020402040406030203" pitchFamily="66" charset="-78"/>
                <a:cs typeface="Arabic Typesetting" panose="03020402040406030203" pitchFamily="66" charset="-78"/>
              </a:rPr>
              <a:t> هدى كريم </a:t>
            </a:r>
            <a:r>
              <a:rPr lang="ar-IQ" altLang="en-US" sz="4000" dirty="0" err="1" smtClean="0">
                <a:solidFill>
                  <a:schemeClr val="tx1"/>
                </a:solidFill>
                <a:latin typeface="Arabic Typesetting" panose="03020402040406030203" pitchFamily="66" charset="-78"/>
                <a:cs typeface="Arabic Typesetting" panose="03020402040406030203" pitchFamily="66" charset="-78"/>
              </a:rPr>
              <a:t>مطلك</a:t>
            </a:r>
            <a:r>
              <a:rPr lang="ar-IQ" altLang="en-US" sz="4000" smtClean="0">
                <a:solidFill>
                  <a:schemeClr val="tx1"/>
                </a:solidFill>
                <a:latin typeface="Arabic Typesetting" panose="03020402040406030203" pitchFamily="66" charset="-78"/>
                <a:cs typeface="Arabic Typesetting" panose="03020402040406030203" pitchFamily="66" charset="-78"/>
              </a:rPr>
              <a:t> </a:t>
            </a:r>
            <a:r>
              <a:rPr lang="ar-IQ" altLang="en-US" sz="4000" dirty="0">
                <a:solidFill>
                  <a:schemeClr val="tx1"/>
                </a:solidFill>
                <a:latin typeface="Arabic Typesetting" panose="03020402040406030203" pitchFamily="66" charset="-78"/>
                <a:cs typeface="Arabic Typesetting" panose="03020402040406030203" pitchFamily="66" charset="-78"/>
              </a:rPr>
              <a:t/>
            </a:r>
            <a:br>
              <a:rPr lang="ar-IQ" altLang="en-US" sz="4000" dirty="0">
                <a:solidFill>
                  <a:schemeClr val="tx1"/>
                </a:solidFill>
                <a:latin typeface="Arabic Typesetting" panose="03020402040406030203" pitchFamily="66" charset="-78"/>
                <a:cs typeface="Arabic Typesetting" panose="03020402040406030203" pitchFamily="66" charset="-78"/>
              </a:rPr>
            </a:br>
            <a:r>
              <a:rPr lang="ar-IQ" altLang="en-US" sz="4000" dirty="0">
                <a:solidFill>
                  <a:schemeClr val="tx1"/>
                </a:solidFill>
                <a:latin typeface="Arabic Typesetting" panose="03020402040406030203" pitchFamily="66" charset="-78"/>
                <a:cs typeface="Arabic Typesetting" panose="03020402040406030203" pitchFamily="66" charset="-78"/>
              </a:rPr>
              <a:t>تسلسل المحاضرة: 11</a:t>
            </a:r>
            <a:br>
              <a:rPr lang="ar-IQ" altLang="en-US" sz="4000" dirty="0">
                <a:solidFill>
                  <a:schemeClr val="tx1"/>
                </a:solidFill>
                <a:latin typeface="Arabic Typesetting" panose="03020402040406030203" pitchFamily="66" charset="-78"/>
                <a:cs typeface="Arabic Typesetting" panose="03020402040406030203" pitchFamily="66" charset="-78"/>
              </a:rPr>
            </a:br>
            <a:r>
              <a:rPr lang="ar-IQ" altLang="en-US" sz="4000" dirty="0">
                <a:solidFill>
                  <a:schemeClr val="tx1"/>
                </a:solidFill>
                <a:latin typeface="Arabic Typesetting" panose="03020402040406030203" pitchFamily="66" charset="-78"/>
                <a:cs typeface="Arabic Typesetting" panose="03020402040406030203" pitchFamily="66" charset="-78"/>
              </a:rPr>
              <a:t>أسم المحاضرة: التحليل الاجتماعي للرموز/ مدخل عام</a:t>
            </a:r>
            <a:endParaRPr lang="en-US" altLang="en-US" sz="4000" dirty="0">
              <a:solidFill>
                <a:schemeClr val="tx1"/>
              </a:solidFill>
              <a:latin typeface="Arabic Typesetting" panose="03020402040406030203" pitchFamily="66" charset="-78"/>
              <a:cs typeface="Arabic Typesetting" panose="03020402040406030203" pitchFamily="66" charset="-78"/>
            </a:endParaRPr>
          </a:p>
        </p:txBody>
      </p:sp>
      <p:sp>
        <p:nvSpPr>
          <p:cNvPr id="2053" name="Rectangle 5">
            <a:extLst>
              <a:ext uri="{FF2B5EF4-FFF2-40B4-BE49-F238E27FC236}">
                <a16:creationId xmlns="" xmlns:a16="http://schemas.microsoft.com/office/drawing/2014/main" id="{3FDDB323-B492-4EAF-A090-CF04B50A9B19}"/>
              </a:ext>
            </a:extLst>
          </p:cNvPr>
          <p:cNvSpPr>
            <a:spLocks noChangeArrowheads="1"/>
          </p:cNvSpPr>
          <p:nvPr/>
        </p:nvSpPr>
        <p:spPr bwMode="auto">
          <a:xfrm>
            <a:off x="1676400" y="1676400"/>
            <a:ext cx="7010400" cy="2286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nchor="ctr"/>
          <a:lstStyle>
            <a:lvl1pPr algn="l">
              <a:defRPr sz="5000">
                <a:solidFill>
                  <a:srgbClr val="FFFFFF"/>
                </a:solidFill>
                <a:latin typeface="Arial" panose="020B0604020202020204" pitchFamily="34" charset="0"/>
                <a:cs typeface="Arial" panose="020B0604020202020204" pitchFamily="34" charset="0"/>
              </a:defRPr>
            </a:lvl1pPr>
            <a:lvl2pPr algn="l">
              <a:defRPr sz="5000">
                <a:solidFill>
                  <a:srgbClr val="FFFFFF"/>
                </a:solidFill>
                <a:latin typeface="Arial" panose="020B0604020202020204" pitchFamily="34" charset="0"/>
                <a:cs typeface="Arial" panose="020B0604020202020204" pitchFamily="34" charset="0"/>
              </a:defRPr>
            </a:lvl2pPr>
            <a:lvl3pPr algn="l">
              <a:defRPr sz="5000">
                <a:solidFill>
                  <a:srgbClr val="FFFFFF"/>
                </a:solidFill>
                <a:latin typeface="Arial" panose="020B0604020202020204" pitchFamily="34" charset="0"/>
                <a:cs typeface="Arial" panose="020B0604020202020204" pitchFamily="34" charset="0"/>
              </a:defRPr>
            </a:lvl3pPr>
            <a:lvl4pPr algn="l">
              <a:defRPr sz="5000">
                <a:solidFill>
                  <a:srgbClr val="FFFFFF"/>
                </a:solidFill>
                <a:latin typeface="Arial" panose="020B0604020202020204" pitchFamily="34" charset="0"/>
                <a:cs typeface="Arial" panose="020B0604020202020204" pitchFamily="34" charset="0"/>
              </a:defRPr>
            </a:lvl4pPr>
            <a:lvl5pPr algn="l">
              <a:defRPr sz="5000">
                <a:solidFill>
                  <a:srgbClr val="FFFFFF"/>
                </a:solidFill>
                <a:latin typeface="Arial" panose="020B0604020202020204" pitchFamily="34" charset="0"/>
                <a:cs typeface="Arial" panose="020B0604020202020204" pitchFamily="34" charset="0"/>
              </a:defRPr>
            </a:lvl5pPr>
            <a:lvl6pPr marL="457200" rtl="1" fontAlgn="base">
              <a:spcBef>
                <a:spcPct val="0"/>
              </a:spcBef>
              <a:spcAft>
                <a:spcPct val="0"/>
              </a:spcAft>
              <a:defRPr sz="5000">
                <a:solidFill>
                  <a:srgbClr val="FFFFFF"/>
                </a:solidFill>
                <a:latin typeface="Arial" panose="020B0604020202020204" pitchFamily="34" charset="0"/>
                <a:cs typeface="Arial" panose="020B0604020202020204" pitchFamily="34" charset="0"/>
              </a:defRPr>
            </a:lvl6pPr>
            <a:lvl7pPr marL="914400" rtl="1" fontAlgn="base">
              <a:spcBef>
                <a:spcPct val="0"/>
              </a:spcBef>
              <a:spcAft>
                <a:spcPct val="0"/>
              </a:spcAft>
              <a:defRPr sz="5000">
                <a:solidFill>
                  <a:srgbClr val="FFFFFF"/>
                </a:solidFill>
                <a:latin typeface="Arial" panose="020B0604020202020204" pitchFamily="34" charset="0"/>
                <a:cs typeface="Arial" panose="020B0604020202020204" pitchFamily="34" charset="0"/>
              </a:defRPr>
            </a:lvl7pPr>
            <a:lvl8pPr marL="1371600" rtl="1" fontAlgn="base">
              <a:spcBef>
                <a:spcPct val="0"/>
              </a:spcBef>
              <a:spcAft>
                <a:spcPct val="0"/>
              </a:spcAft>
              <a:defRPr sz="5000">
                <a:solidFill>
                  <a:srgbClr val="FFFFFF"/>
                </a:solidFill>
                <a:latin typeface="Arial" panose="020B0604020202020204" pitchFamily="34" charset="0"/>
                <a:cs typeface="Arial" panose="020B0604020202020204" pitchFamily="34" charset="0"/>
              </a:defRPr>
            </a:lvl8pPr>
            <a:lvl9pPr marL="1828800" rtl="1" fontAlgn="base">
              <a:spcBef>
                <a:spcPct val="0"/>
              </a:spcBef>
              <a:spcAft>
                <a:spcPct val="0"/>
              </a:spcAft>
              <a:defRPr sz="5000">
                <a:solidFill>
                  <a:srgbClr val="FFFFFF"/>
                </a:solidFill>
                <a:latin typeface="Arial" panose="020B0604020202020204" pitchFamily="34" charset="0"/>
                <a:cs typeface="Arial" panose="020B0604020202020204" pitchFamily="34" charset="0"/>
              </a:defRPr>
            </a:lvl9pPr>
          </a:lstStyle>
          <a:p>
            <a:pPr algn="ctr"/>
            <a:endParaRPr lang="en-US" altLang="en-US" sz="4400" dirty="0">
              <a:solidFill>
                <a:schemeClr val="bg1"/>
              </a:solidFill>
              <a:cs typeface="Arabic Typesetting" panose="03020402040406030203" pitchFamily="66" charset="-78"/>
            </a:endParaRPr>
          </a:p>
        </p:txBody>
      </p:sp>
      <p:sp>
        <p:nvSpPr>
          <p:cNvPr id="2054" name="Rectangle 6">
            <a:extLst>
              <a:ext uri="{FF2B5EF4-FFF2-40B4-BE49-F238E27FC236}">
                <a16:creationId xmlns="" xmlns:a16="http://schemas.microsoft.com/office/drawing/2014/main" id="{90DACD41-BB5D-4B4E-AD40-C1992AF62267}"/>
              </a:ext>
            </a:extLst>
          </p:cNvPr>
          <p:cNvSpPr>
            <a:spLocks noChangeArrowheads="1"/>
          </p:cNvSpPr>
          <p:nvPr/>
        </p:nvSpPr>
        <p:spPr bwMode="auto">
          <a:xfrm>
            <a:off x="381000" y="4267200"/>
            <a:ext cx="8077200" cy="21336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nchor="ctr"/>
          <a:lstStyle>
            <a:lvl1pPr algn="l">
              <a:defRPr sz="5000">
                <a:solidFill>
                  <a:srgbClr val="FFFFFF"/>
                </a:solidFill>
                <a:latin typeface="Arial" panose="020B0604020202020204" pitchFamily="34" charset="0"/>
                <a:cs typeface="Arial" panose="020B0604020202020204" pitchFamily="34" charset="0"/>
              </a:defRPr>
            </a:lvl1pPr>
            <a:lvl2pPr algn="l">
              <a:defRPr sz="5000">
                <a:solidFill>
                  <a:srgbClr val="FFFFFF"/>
                </a:solidFill>
                <a:latin typeface="Arial" panose="020B0604020202020204" pitchFamily="34" charset="0"/>
                <a:cs typeface="Arial" panose="020B0604020202020204" pitchFamily="34" charset="0"/>
              </a:defRPr>
            </a:lvl2pPr>
            <a:lvl3pPr algn="l">
              <a:defRPr sz="5000">
                <a:solidFill>
                  <a:srgbClr val="FFFFFF"/>
                </a:solidFill>
                <a:latin typeface="Arial" panose="020B0604020202020204" pitchFamily="34" charset="0"/>
                <a:cs typeface="Arial" panose="020B0604020202020204" pitchFamily="34" charset="0"/>
              </a:defRPr>
            </a:lvl3pPr>
            <a:lvl4pPr algn="l">
              <a:defRPr sz="5000">
                <a:solidFill>
                  <a:srgbClr val="FFFFFF"/>
                </a:solidFill>
                <a:latin typeface="Arial" panose="020B0604020202020204" pitchFamily="34" charset="0"/>
                <a:cs typeface="Arial" panose="020B0604020202020204" pitchFamily="34" charset="0"/>
              </a:defRPr>
            </a:lvl4pPr>
            <a:lvl5pPr algn="l">
              <a:defRPr sz="5000">
                <a:solidFill>
                  <a:srgbClr val="FFFFFF"/>
                </a:solidFill>
                <a:latin typeface="Arial" panose="020B0604020202020204" pitchFamily="34" charset="0"/>
                <a:cs typeface="Arial" panose="020B0604020202020204" pitchFamily="34" charset="0"/>
              </a:defRPr>
            </a:lvl5pPr>
            <a:lvl6pPr marL="457200" rtl="1" fontAlgn="base">
              <a:spcBef>
                <a:spcPct val="0"/>
              </a:spcBef>
              <a:spcAft>
                <a:spcPct val="0"/>
              </a:spcAft>
              <a:defRPr sz="5000">
                <a:solidFill>
                  <a:srgbClr val="FFFFFF"/>
                </a:solidFill>
                <a:latin typeface="Arial" panose="020B0604020202020204" pitchFamily="34" charset="0"/>
                <a:cs typeface="Arial" panose="020B0604020202020204" pitchFamily="34" charset="0"/>
              </a:defRPr>
            </a:lvl6pPr>
            <a:lvl7pPr marL="914400" rtl="1" fontAlgn="base">
              <a:spcBef>
                <a:spcPct val="0"/>
              </a:spcBef>
              <a:spcAft>
                <a:spcPct val="0"/>
              </a:spcAft>
              <a:defRPr sz="5000">
                <a:solidFill>
                  <a:srgbClr val="FFFFFF"/>
                </a:solidFill>
                <a:latin typeface="Arial" panose="020B0604020202020204" pitchFamily="34" charset="0"/>
                <a:cs typeface="Arial" panose="020B0604020202020204" pitchFamily="34" charset="0"/>
              </a:defRPr>
            </a:lvl7pPr>
            <a:lvl8pPr marL="1371600" rtl="1" fontAlgn="base">
              <a:spcBef>
                <a:spcPct val="0"/>
              </a:spcBef>
              <a:spcAft>
                <a:spcPct val="0"/>
              </a:spcAft>
              <a:defRPr sz="5000">
                <a:solidFill>
                  <a:srgbClr val="FFFFFF"/>
                </a:solidFill>
                <a:latin typeface="Arial" panose="020B0604020202020204" pitchFamily="34" charset="0"/>
                <a:cs typeface="Arial" panose="020B0604020202020204" pitchFamily="34" charset="0"/>
              </a:defRPr>
            </a:lvl8pPr>
            <a:lvl9pPr marL="1828800" rtl="1" fontAlgn="base">
              <a:spcBef>
                <a:spcPct val="0"/>
              </a:spcBef>
              <a:spcAft>
                <a:spcPct val="0"/>
              </a:spcAft>
              <a:defRPr sz="5000">
                <a:solidFill>
                  <a:srgbClr val="FFFFFF"/>
                </a:solidFill>
                <a:latin typeface="Arial" panose="020B0604020202020204" pitchFamily="34" charset="0"/>
                <a:cs typeface="Arial" panose="020B0604020202020204" pitchFamily="34" charset="0"/>
              </a:defRPr>
            </a:lvl9pPr>
          </a:lstStyle>
          <a:p>
            <a:pPr algn="ctr"/>
            <a:r>
              <a:rPr lang="ar-IQ" altLang="en-US" sz="4000" dirty="0">
                <a:solidFill>
                  <a:schemeClr val="tx1"/>
                </a:solidFill>
                <a:latin typeface="Arabic Typesetting" panose="03020402040406030203" pitchFamily="66" charset="-78"/>
                <a:cs typeface="Arabic Typesetting" panose="03020402040406030203" pitchFamily="66" charset="-78"/>
              </a:rPr>
              <a:t/>
            </a:r>
            <a:br>
              <a:rPr lang="ar-IQ" altLang="en-US" sz="4000" dirty="0">
                <a:solidFill>
                  <a:schemeClr val="tx1"/>
                </a:solidFill>
                <a:latin typeface="Arabic Typesetting" panose="03020402040406030203" pitchFamily="66" charset="-78"/>
                <a:cs typeface="Arabic Typesetting" panose="03020402040406030203" pitchFamily="66" charset="-78"/>
              </a:rPr>
            </a:br>
            <a:r>
              <a:rPr lang="ar-IQ" altLang="en-US" sz="4000" dirty="0">
                <a:solidFill>
                  <a:schemeClr val="tx1"/>
                </a:solidFill>
                <a:latin typeface="Arabic Typesetting" panose="03020402040406030203" pitchFamily="66" charset="-78"/>
                <a:cs typeface="Arabic Typesetting" panose="03020402040406030203" pitchFamily="66" charset="-78"/>
              </a:rPr>
              <a:t>تسلسل المحاضرة: 11</a:t>
            </a:r>
            <a:br>
              <a:rPr lang="ar-IQ" altLang="en-US" sz="4000" dirty="0">
                <a:solidFill>
                  <a:schemeClr val="tx1"/>
                </a:solidFill>
                <a:latin typeface="Arabic Typesetting" panose="03020402040406030203" pitchFamily="66" charset="-78"/>
                <a:cs typeface="Arabic Typesetting" panose="03020402040406030203" pitchFamily="66" charset="-78"/>
              </a:rPr>
            </a:br>
            <a:r>
              <a:rPr lang="ar-IQ" altLang="en-US" sz="4000" dirty="0">
                <a:solidFill>
                  <a:schemeClr val="tx1"/>
                </a:solidFill>
                <a:latin typeface="Arabic Typesetting" panose="03020402040406030203" pitchFamily="66" charset="-78"/>
                <a:cs typeface="Arabic Typesetting" panose="03020402040406030203" pitchFamily="66" charset="-78"/>
              </a:rPr>
              <a:t>أسم المحاضرة: التحليل الاجتماعي للرموز/ مدخل عام</a:t>
            </a:r>
            <a:endParaRPr lang="en-US" altLang="en-US" sz="4000" dirty="0">
              <a:solidFill>
                <a:schemeClr val="tx1"/>
              </a:solidFill>
              <a:latin typeface="Arabic Typesetting" panose="03020402040406030203" pitchFamily="66" charset="-78"/>
              <a:cs typeface="Arabic Typesetting" panose="03020402040406030203" pitchFamily="66" charset="-7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054"/>
                                        </p:tgtEl>
                                        <p:attrNameLst>
                                          <p:attrName>style.visibility</p:attrName>
                                        </p:attrNameLst>
                                      </p:cBhvr>
                                      <p:to>
                                        <p:strVal val="visible"/>
                                      </p:to>
                                    </p:set>
                                    <p:anim calcmode="lin" valueType="num">
                                      <p:cBhvr>
                                        <p:cTn id="7" dur="1000" fill="hold"/>
                                        <p:tgtEl>
                                          <p:spTgt spid="2054"/>
                                        </p:tgtEl>
                                        <p:attrNameLst>
                                          <p:attrName>ppt_w</p:attrName>
                                        </p:attrNameLst>
                                      </p:cBhvr>
                                      <p:tavLst>
                                        <p:tav tm="0">
                                          <p:val>
                                            <p:strVal val="#ppt_w*0.70"/>
                                          </p:val>
                                        </p:tav>
                                        <p:tav tm="100000">
                                          <p:val>
                                            <p:strVal val="#ppt_w"/>
                                          </p:val>
                                        </p:tav>
                                      </p:tavLst>
                                    </p:anim>
                                    <p:anim calcmode="lin" valueType="num">
                                      <p:cBhvr>
                                        <p:cTn id="8" dur="1000" fill="hold"/>
                                        <p:tgtEl>
                                          <p:spTgt spid="2054"/>
                                        </p:tgtEl>
                                        <p:attrNameLst>
                                          <p:attrName>ppt_h</p:attrName>
                                        </p:attrNameLst>
                                      </p:cBhvr>
                                      <p:tavLst>
                                        <p:tav tm="0">
                                          <p:val>
                                            <p:strVal val="#ppt_h"/>
                                          </p:val>
                                        </p:tav>
                                        <p:tav tm="100000">
                                          <p:val>
                                            <p:strVal val="#ppt_h"/>
                                          </p:val>
                                        </p:tav>
                                      </p:tavLst>
                                    </p:anim>
                                    <p:animEffect transition="in" filter="fade">
                                      <p:cBhvr>
                                        <p:cTn id="9" dur="1000"/>
                                        <p:tgtEl>
                                          <p:spTgt spid="2054"/>
                                        </p:tgtEl>
                                      </p:cBhvr>
                                    </p:animEffect>
                                  </p:childTnLst>
                                </p:cTn>
                              </p:par>
                              <p:par>
                                <p:cTn id="10" presetID="55" presetClass="entr" presetSubtype="0" fill="hold" grpId="0" nodeType="withEffect" nodePh="1">
                                  <p:stCondLst>
                                    <p:cond delay="0"/>
                                  </p:stCondLst>
                                  <p:endCondLst>
                                    <p:cond evt="begin" delay="0">
                                      <p:tn val="10"/>
                                    </p:cond>
                                  </p:endCondLst>
                                  <p:childTnLst>
                                    <p:set>
                                      <p:cBhvr>
                                        <p:cTn id="11" dur="1" fill="hold">
                                          <p:stCondLst>
                                            <p:cond delay="0"/>
                                          </p:stCondLst>
                                        </p:cTn>
                                        <p:tgtEl>
                                          <p:spTgt spid="2053"/>
                                        </p:tgtEl>
                                        <p:attrNameLst>
                                          <p:attrName>style.visibility</p:attrName>
                                        </p:attrNameLst>
                                      </p:cBhvr>
                                      <p:to>
                                        <p:strVal val="visible"/>
                                      </p:to>
                                    </p:set>
                                    <p:anim calcmode="lin" valueType="num">
                                      <p:cBhvr>
                                        <p:cTn id="12" dur="1000" fill="hold"/>
                                        <p:tgtEl>
                                          <p:spTgt spid="2053"/>
                                        </p:tgtEl>
                                        <p:attrNameLst>
                                          <p:attrName>ppt_w</p:attrName>
                                        </p:attrNameLst>
                                      </p:cBhvr>
                                      <p:tavLst>
                                        <p:tav tm="0">
                                          <p:val>
                                            <p:strVal val="#ppt_w*0.70"/>
                                          </p:val>
                                        </p:tav>
                                        <p:tav tm="100000">
                                          <p:val>
                                            <p:strVal val="#ppt_w"/>
                                          </p:val>
                                        </p:tav>
                                      </p:tavLst>
                                    </p:anim>
                                    <p:anim calcmode="lin" valueType="num">
                                      <p:cBhvr>
                                        <p:cTn id="13" dur="1000" fill="hold"/>
                                        <p:tgtEl>
                                          <p:spTgt spid="2053"/>
                                        </p:tgtEl>
                                        <p:attrNameLst>
                                          <p:attrName>ppt_h</p:attrName>
                                        </p:attrNameLst>
                                      </p:cBhvr>
                                      <p:tavLst>
                                        <p:tav tm="0">
                                          <p:val>
                                            <p:strVal val="#ppt_h"/>
                                          </p:val>
                                        </p:tav>
                                        <p:tav tm="100000">
                                          <p:val>
                                            <p:strVal val="#ppt_h"/>
                                          </p:val>
                                        </p:tav>
                                      </p:tavLst>
                                    </p:anim>
                                    <p:animEffect transition="in" filter="fade">
                                      <p:cBhvr>
                                        <p:cTn id="14" dur="1000"/>
                                        <p:tgtEl>
                                          <p:spTgt spid="20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3" grpId="0"/>
      <p:bldP spid="205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a:extLst>
              <a:ext uri="{FF2B5EF4-FFF2-40B4-BE49-F238E27FC236}">
                <a16:creationId xmlns="" xmlns:a16="http://schemas.microsoft.com/office/drawing/2014/main" id="{E6F95AA8-2883-4CA5-8DC4-29FC51142849}"/>
              </a:ext>
            </a:extLst>
          </p:cNvPr>
          <p:cNvSpPr>
            <a:spLocks noGrp="1" noChangeArrowheads="1"/>
          </p:cNvSpPr>
          <p:nvPr>
            <p:ph type="body" idx="1"/>
          </p:nvPr>
        </p:nvSpPr>
        <p:spPr>
          <a:xfrm>
            <a:off x="457200" y="685800"/>
            <a:ext cx="8229600" cy="5791200"/>
          </a:xfrm>
        </p:spPr>
        <p:txBody>
          <a:bodyPr/>
          <a:lstStyle/>
          <a:p>
            <a:pPr algn="justLow"/>
            <a:r>
              <a:rPr lang="ar-IQ" altLang="en-US" sz="2800"/>
              <a:t>يُنسب التحليل الاجتماعي للرموز إلى دراسة دوركايم للظواهر الاجتماعية والمعتقدات أو التصورات الجمعية والشعائر الدينية. ان الاسهام المهم لدور كايم في تاريخ التحليل الرمزي يتمثل في أن فكرة القداسة ليست فطرية أو موروثة في موضوعات معينة، فعالم الأشياء الدينية ليس جانباً معيناً من الطبيعة الامبيريقية او التجريبية، بل انه مفروض عليها.</a:t>
            </a:r>
          </a:p>
          <a:p>
            <a:pPr algn="justLow"/>
            <a:r>
              <a:rPr lang="ar-IQ" altLang="en-US" sz="2800"/>
              <a:t>ان عملية فرض القداسة على الواقع تتضمن تمييزاً هاماً بين الرمز والشيء المرموز اليه، او بين فكرة عن شيء ما، وفكره عن رمز ما. فالرموز او الموضوعات الطوطمية تحل محل الجماعات الاجتماعية والكائنات المقدسة. والرموز لا تقتصر على الأفكار بل أنها تتضمن العواطف او المشاعر، فالعواطف تنبع فينا من خلال شيء ما يربطها بصورة تلقائية بالرمز الذي يصوره أو يمثله. فالمشاعر الفردية التي يعبر عنها في تصورات جمعية تصبح مشاعر جمعية، </a:t>
            </a:r>
            <a:endParaRPr lang="en-US" altLang="en-US" sz="28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Effect transition="in" filter="box(in)">
                                      <p:cBhvr>
                                        <p:cTn id="7" dur="500"/>
                                        <p:tgtEl>
                                          <p:spTgt spid="717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7171">
                                            <p:txEl>
                                              <p:pRg st="1" end="1"/>
                                            </p:txEl>
                                          </p:spTgt>
                                        </p:tgtEl>
                                        <p:attrNameLst>
                                          <p:attrName>style.visibility</p:attrName>
                                        </p:attrNameLst>
                                      </p:cBhvr>
                                      <p:to>
                                        <p:strVal val="visible"/>
                                      </p:to>
                                    </p:set>
                                    <p:animEffect transition="in" filter="box(in)">
                                      <p:cBhvr>
                                        <p:cTn id="12" dur="500"/>
                                        <p:tgtEl>
                                          <p:spTgt spid="7171">
                                            <p:txEl>
                                              <p:pRg st="1" end="1"/>
                                            </p:txEl>
                                          </p:spTgt>
                                        </p:tgtEl>
                                      </p:cBhvr>
                                    </p:animEffect>
                                  </p:childTnLst>
                                </p:cTn>
                              </p:par>
                              <p:par>
                                <p:cTn id="13" presetID="55" presetClass="entr" presetSubtype="0" fill="hold" grpId="1" nodeType="withEffect">
                                  <p:stCondLst>
                                    <p:cond delay="0"/>
                                  </p:stCondLst>
                                  <p:childTnLst>
                                    <p:set>
                                      <p:cBhvr>
                                        <p:cTn id="14" dur="1" fill="hold">
                                          <p:stCondLst>
                                            <p:cond delay="0"/>
                                          </p:stCondLst>
                                        </p:cTn>
                                        <p:tgtEl>
                                          <p:spTgt spid="7171">
                                            <p:txEl>
                                              <p:pRg st="0" end="0"/>
                                            </p:txEl>
                                          </p:spTgt>
                                        </p:tgtEl>
                                        <p:attrNameLst>
                                          <p:attrName>style.visibility</p:attrName>
                                        </p:attrNameLst>
                                      </p:cBhvr>
                                      <p:to>
                                        <p:strVal val="visible"/>
                                      </p:to>
                                    </p:set>
                                    <p:anim calcmode="lin" valueType="num">
                                      <p:cBhvr>
                                        <p:cTn id="15" dur="1000" fill="hold"/>
                                        <p:tgtEl>
                                          <p:spTgt spid="7171">
                                            <p:txEl>
                                              <p:pRg st="0" end="0"/>
                                            </p:txEl>
                                          </p:spTgt>
                                        </p:tgtEl>
                                        <p:attrNameLst>
                                          <p:attrName>ppt_w</p:attrName>
                                        </p:attrNameLst>
                                      </p:cBhvr>
                                      <p:tavLst>
                                        <p:tav tm="0">
                                          <p:val>
                                            <p:strVal val="#ppt_w*0.70"/>
                                          </p:val>
                                        </p:tav>
                                        <p:tav tm="100000">
                                          <p:val>
                                            <p:strVal val="#ppt_w"/>
                                          </p:val>
                                        </p:tav>
                                      </p:tavLst>
                                    </p:anim>
                                    <p:anim calcmode="lin" valueType="num">
                                      <p:cBhvr>
                                        <p:cTn id="16" dur="1000" fill="hold"/>
                                        <p:tgtEl>
                                          <p:spTgt spid="7171">
                                            <p:txEl>
                                              <p:pRg st="0" end="0"/>
                                            </p:txEl>
                                          </p:spTgt>
                                        </p:tgtEl>
                                        <p:attrNameLst>
                                          <p:attrName>ppt_h</p:attrName>
                                        </p:attrNameLst>
                                      </p:cBhvr>
                                      <p:tavLst>
                                        <p:tav tm="0">
                                          <p:val>
                                            <p:strVal val="#ppt_h"/>
                                          </p:val>
                                        </p:tav>
                                        <p:tav tm="100000">
                                          <p:val>
                                            <p:strVal val="#ppt_h"/>
                                          </p:val>
                                        </p:tav>
                                      </p:tavLst>
                                    </p:anim>
                                    <p:animEffect transition="in" filter="fade">
                                      <p:cBhvr>
                                        <p:cTn id="17" dur="1000"/>
                                        <p:tgtEl>
                                          <p:spTgt spid="7171">
                                            <p:txEl>
                                              <p:pRg st="0" end="0"/>
                                            </p:txEl>
                                          </p:spTgt>
                                        </p:tgtEl>
                                      </p:cBhvr>
                                    </p:animEffect>
                                  </p:childTnLst>
                                </p:cTn>
                              </p:par>
                              <p:par>
                                <p:cTn id="18" presetID="55" presetClass="entr" presetSubtype="0" fill="hold" grpId="1" nodeType="withEffect">
                                  <p:stCondLst>
                                    <p:cond delay="0"/>
                                  </p:stCondLst>
                                  <p:childTnLst>
                                    <p:set>
                                      <p:cBhvr>
                                        <p:cTn id="19" dur="1" fill="hold">
                                          <p:stCondLst>
                                            <p:cond delay="0"/>
                                          </p:stCondLst>
                                        </p:cTn>
                                        <p:tgtEl>
                                          <p:spTgt spid="7171">
                                            <p:txEl>
                                              <p:pRg st="1" end="1"/>
                                            </p:txEl>
                                          </p:spTgt>
                                        </p:tgtEl>
                                        <p:attrNameLst>
                                          <p:attrName>style.visibility</p:attrName>
                                        </p:attrNameLst>
                                      </p:cBhvr>
                                      <p:to>
                                        <p:strVal val="visible"/>
                                      </p:to>
                                    </p:set>
                                    <p:anim calcmode="lin" valueType="num">
                                      <p:cBhvr>
                                        <p:cTn id="20" dur="1000" fill="hold"/>
                                        <p:tgtEl>
                                          <p:spTgt spid="7171">
                                            <p:txEl>
                                              <p:pRg st="1" end="1"/>
                                            </p:txEl>
                                          </p:spTgt>
                                        </p:tgtEl>
                                        <p:attrNameLst>
                                          <p:attrName>ppt_w</p:attrName>
                                        </p:attrNameLst>
                                      </p:cBhvr>
                                      <p:tavLst>
                                        <p:tav tm="0">
                                          <p:val>
                                            <p:strVal val="#ppt_w*0.70"/>
                                          </p:val>
                                        </p:tav>
                                        <p:tav tm="100000">
                                          <p:val>
                                            <p:strVal val="#ppt_w"/>
                                          </p:val>
                                        </p:tav>
                                      </p:tavLst>
                                    </p:anim>
                                    <p:anim calcmode="lin" valueType="num">
                                      <p:cBhvr>
                                        <p:cTn id="21" dur="1000" fill="hold"/>
                                        <p:tgtEl>
                                          <p:spTgt spid="7171">
                                            <p:txEl>
                                              <p:pRg st="1" end="1"/>
                                            </p:txEl>
                                          </p:spTgt>
                                        </p:tgtEl>
                                        <p:attrNameLst>
                                          <p:attrName>ppt_h</p:attrName>
                                        </p:attrNameLst>
                                      </p:cBhvr>
                                      <p:tavLst>
                                        <p:tav tm="0">
                                          <p:val>
                                            <p:strVal val="#ppt_h"/>
                                          </p:val>
                                        </p:tav>
                                        <p:tav tm="100000">
                                          <p:val>
                                            <p:strVal val="#ppt_h"/>
                                          </p:val>
                                        </p:tav>
                                      </p:tavLst>
                                    </p:anim>
                                    <p:animEffect transition="in" filter="fade">
                                      <p:cBhvr>
                                        <p:cTn id="22" dur="1000"/>
                                        <p:tgtEl>
                                          <p:spTgt spid="717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p:bldP spid="7171" grpI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a:extLst>
              <a:ext uri="{FF2B5EF4-FFF2-40B4-BE49-F238E27FC236}">
                <a16:creationId xmlns="" xmlns:a16="http://schemas.microsoft.com/office/drawing/2014/main" id="{0F86454D-2FA5-4909-BC7A-138D15D14C04}"/>
              </a:ext>
            </a:extLst>
          </p:cNvPr>
          <p:cNvSpPr>
            <a:spLocks noGrp="1" noChangeArrowheads="1"/>
          </p:cNvSpPr>
          <p:nvPr>
            <p:ph type="body" idx="1"/>
          </p:nvPr>
        </p:nvSpPr>
        <p:spPr>
          <a:xfrm>
            <a:off x="457200" y="609600"/>
            <a:ext cx="8229600" cy="5791200"/>
          </a:xfrm>
        </p:spPr>
        <p:txBody>
          <a:bodyPr/>
          <a:lstStyle/>
          <a:p>
            <a:pPr algn="just"/>
            <a:r>
              <a:rPr lang="ar-IQ" altLang="en-US" sz="2800"/>
              <a:t>وبصورة بديلة أو عكسية، فإن الشعور الفردي يأخذ شكلاً خارجياً مشخصاً أو يعبر عنه فقط في تصورات جمعية. فوجود الشعور الجمعي الذي هو أساس السلطة الأخلاقية يصبح غامضاً أو غير مؤكد دون الرمز. فالرموز تكمن في قلب المجتمع اذ ان من خلالها فقط يمكن للمشاعر الفردية أن تتواصل أو تحقق الاتصال فيما بينها عند مستوى المجتمع. وإذا عكسنا العبارة فأنه فقط خلال التصورات الجمعية يمكن للمشاعر الجمعية وقيم المجتمع ان تنظم داخلياً في الفرد. ومن ثم فإن الحياة الاجتماعية في كل جوانبها، وفي كل فترة من تاريخها تكون ممكنة فقط من خلال الرمزية. أن للرموز لحظة ميلادها تكون مرتبطة بموضوعاتها مصادفة ولكن عندما يتأسس التصور الطوطمي فإنه سرعان ما يصبح رمزاً دافعياً بصورة كبيرة، اذ انه بقاً للعقلية البدائية يصبح الرمز والموضوع (المرموز اليه متحدان)، وهذا الاتصال يفسر كيف أن العاطفة.</a:t>
            </a:r>
            <a:endParaRPr lang="en-US" altLang="en-US" sz="28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anim calcmode="lin" valueType="num">
                                      <p:cBhvr>
                                        <p:cTn id="7" dur="1000" fill="hold"/>
                                        <p:tgtEl>
                                          <p:spTgt spid="8195">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8195">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819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a:extLst>
              <a:ext uri="{FF2B5EF4-FFF2-40B4-BE49-F238E27FC236}">
                <a16:creationId xmlns="" xmlns:a16="http://schemas.microsoft.com/office/drawing/2014/main" id="{2165C7DB-1626-47D2-93A5-F5735E964CD8}"/>
              </a:ext>
            </a:extLst>
          </p:cNvPr>
          <p:cNvSpPr>
            <a:spLocks noGrp="1" noChangeArrowheads="1"/>
          </p:cNvSpPr>
          <p:nvPr>
            <p:ph type="body" idx="1"/>
          </p:nvPr>
        </p:nvSpPr>
        <p:spPr>
          <a:xfrm>
            <a:off x="457200" y="685800"/>
            <a:ext cx="8229600" cy="5715000"/>
          </a:xfrm>
        </p:spPr>
        <p:txBody>
          <a:bodyPr/>
          <a:lstStyle/>
          <a:p>
            <a:pPr algn="justLow">
              <a:buFont typeface="Wingdings" panose="05000000000000000000" pitchFamily="2" charset="2"/>
              <a:buNone/>
            </a:pPr>
            <a:r>
              <a:rPr lang="ar-IQ" altLang="en-US" sz="2800"/>
              <a:t>   او الشعور الفردي-فور ما يعطى تصور جمعي، يمكن أن تجعل كل من الاله والعشيرة على انهما يعنيان نفس الشيء. طبقاً لآراء دور كايم فإن المعتقدات والشعائر تكون ذات طبيعة رمزية تعبيرية، إذا انها تعبر عن البناء والنظام الاجتماعي، كما أنها أي المعتقدات والشعائر أو النسق الرمزي بشكل عام يقوم بوظائف عامة مثل الحفاظ على النظام الاجتماعي. أن الرموز عند دور كايم هي تصورات جمعية لها وجود سابق على وجود الفرد وهي قاسم مشترك بين افراد المجتمع، بمعنى أن جميع افراد ذلك المجتمع يشركون في نسق من التصورات الرمزية، وأن المجال الرئيسي المتمثل أو المجسد رمزياً في ممارسة الشعائر والايمان بمعتقدات معينة هو الواقع الاجتماعي. وقد فسر دور كايم مقولات التفكير مثل الزمن والمكان والتصنيف، وكذلك قوانين المنطق مثل الهوية وعدم التناقض بردها إلى الواقع الاجتماعي او المجتمع.</a:t>
            </a:r>
            <a:endParaRPr lang="en-US" altLang="en-US" sz="28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anim calcmode="lin" valueType="num">
                                      <p:cBhvr>
                                        <p:cTn id="7" dur="1000" fill="hold"/>
                                        <p:tgtEl>
                                          <p:spTgt spid="9219">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9219">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921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a:extLst>
              <a:ext uri="{FF2B5EF4-FFF2-40B4-BE49-F238E27FC236}">
                <a16:creationId xmlns="" xmlns:a16="http://schemas.microsoft.com/office/drawing/2014/main" id="{0C7D6A39-A833-4091-BA6A-CA40477121F9}"/>
              </a:ext>
            </a:extLst>
          </p:cNvPr>
          <p:cNvSpPr>
            <a:spLocks noGrp="1" noChangeArrowheads="1"/>
          </p:cNvSpPr>
          <p:nvPr>
            <p:ph type="body" idx="1"/>
          </p:nvPr>
        </p:nvSpPr>
        <p:spPr>
          <a:xfrm>
            <a:off x="457200" y="762000"/>
            <a:ext cx="8229600" cy="5486400"/>
          </a:xfrm>
        </p:spPr>
        <p:txBody>
          <a:bodyPr/>
          <a:lstStyle/>
          <a:p>
            <a:pPr algn="just">
              <a:lnSpc>
                <a:spcPct val="90000"/>
              </a:lnSpc>
            </a:pPr>
            <a:r>
              <a:rPr lang="ar-IQ" altLang="en-US"/>
              <a:t>ومن الانتقادات الموجهة إلى دور كايم هي أنه صاغ نظرية اجتماعية عن الرمز، ولم يصغ نظرية رمزية عن المجتمع، وهذا يعني أن المجتمع لم ينظر اليه على انه مؤلف من عملية رمزية بل العكس، أي أن الرموز هي تعبير عن واقع أعمق وأكثر هيمنة، وهو المجتمع ذاته.</a:t>
            </a:r>
          </a:p>
          <a:p>
            <a:pPr algn="just">
              <a:lnSpc>
                <a:spcPct val="90000"/>
              </a:lnSpc>
            </a:pPr>
            <a:r>
              <a:rPr lang="ar-IQ" altLang="en-US"/>
              <a:t>كما ان التحليل الاجتماعي للرموز عند دور كايم هو تحليل قاصر لا يرتقي إلى أن يؤلف نظرية عن المعنى، الذي هو جوهر التحليل الرمزي، ويؤكد دور كايم على البناء الاجتماعي أو المجتمع غافلاً او مستبعداً للثقافة والفرد، فالمجتمع له الأهداف الخاصة به، والتي تختلف عن اهداف الفرد، وفي مقابل الثقافة تأتي الحقيقة الاجتماعية على انها الاجدر بالدراسة والتحليل.</a:t>
            </a:r>
            <a:endParaRPr lang="en-US"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p:cTn id="7" dur="1000" fill="hold"/>
                                        <p:tgtEl>
                                          <p:spTgt spid="1024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1024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10243">
                                            <p:txEl>
                                              <p:pRg st="0" end="0"/>
                                            </p:txEl>
                                          </p:spTgt>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10243">
                                            <p:txEl>
                                              <p:pRg st="1" end="1"/>
                                            </p:txEl>
                                          </p:spTgt>
                                        </p:tgtEl>
                                        <p:attrNameLst>
                                          <p:attrName>style.visibility</p:attrName>
                                        </p:attrNameLst>
                                      </p:cBhvr>
                                      <p:to>
                                        <p:strVal val="visible"/>
                                      </p:to>
                                    </p:set>
                                    <p:anim calcmode="lin" valueType="num">
                                      <p:cBhvr>
                                        <p:cTn id="12" dur="1000" fill="hold"/>
                                        <p:tgtEl>
                                          <p:spTgt spid="10243">
                                            <p:txEl>
                                              <p:pRg st="1" end="1"/>
                                            </p:txEl>
                                          </p:spTgt>
                                        </p:tgtEl>
                                        <p:attrNameLst>
                                          <p:attrName>ppt_w</p:attrName>
                                        </p:attrNameLst>
                                      </p:cBhvr>
                                      <p:tavLst>
                                        <p:tav tm="0">
                                          <p:val>
                                            <p:strVal val="#ppt_w*0.70"/>
                                          </p:val>
                                        </p:tav>
                                        <p:tav tm="100000">
                                          <p:val>
                                            <p:strVal val="#ppt_w"/>
                                          </p:val>
                                        </p:tav>
                                      </p:tavLst>
                                    </p:anim>
                                    <p:anim calcmode="lin" valueType="num">
                                      <p:cBhvr>
                                        <p:cTn id="13" dur="1000" fill="hold"/>
                                        <p:tgtEl>
                                          <p:spTgt spid="10243">
                                            <p:txEl>
                                              <p:pRg st="1" end="1"/>
                                            </p:txEl>
                                          </p:spTgt>
                                        </p:tgtEl>
                                        <p:attrNameLst>
                                          <p:attrName>ppt_h</p:attrName>
                                        </p:attrNameLst>
                                      </p:cBhvr>
                                      <p:tavLst>
                                        <p:tav tm="0">
                                          <p:val>
                                            <p:strVal val="#ppt_h"/>
                                          </p:val>
                                        </p:tav>
                                        <p:tav tm="100000">
                                          <p:val>
                                            <p:strVal val="#ppt_h"/>
                                          </p:val>
                                        </p:tav>
                                      </p:tavLst>
                                    </p:anim>
                                    <p:animEffect transition="in" filter="fade">
                                      <p:cBhvr>
                                        <p:cTn id="14" dur="1000"/>
                                        <p:tgtEl>
                                          <p:spTgt spid="1024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uiExpand="1" build="p"/>
    </p:bldLst>
  </p:timing>
</p:sld>
</file>

<file path=ppt/theme/theme1.xml><?xml version="1.0" encoding="utf-8"?>
<a:theme xmlns:a="http://schemas.openxmlformats.org/drawingml/2006/main" name="Pixel">
  <a:themeElements>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Pixel">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ar-SA" alt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ar-SA" alt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lnDef>
  </a:objectDefaults>
  <a:extraClrSchemeLst>
    <a:extraClrScheme>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Pixel</Template>
  <TotalTime>25</TotalTime>
  <Words>542</Words>
  <Application>Microsoft Office PowerPoint</Application>
  <PresentationFormat>عرض على الشاشة (3:4)‏</PresentationFormat>
  <Paragraphs>9</Paragraphs>
  <Slides>5</Slides>
  <Notes>0</Notes>
  <HiddenSlides>0</HiddenSlides>
  <MMClips>0</MMClips>
  <ScaleCrop>false</ScaleCrop>
  <HeadingPairs>
    <vt:vector size="4" baseType="variant">
      <vt:variant>
        <vt:lpstr>سمة</vt:lpstr>
      </vt:variant>
      <vt:variant>
        <vt:i4>1</vt:i4>
      </vt:variant>
      <vt:variant>
        <vt:lpstr>عناوين الشرائح</vt:lpstr>
      </vt:variant>
      <vt:variant>
        <vt:i4>5</vt:i4>
      </vt:variant>
    </vt:vector>
  </HeadingPairs>
  <TitlesOfParts>
    <vt:vector size="6" baseType="lpstr">
      <vt:lpstr>Pixel</vt:lpstr>
      <vt:lpstr>الجامعة المستنصرية - الكلية الآداب قسم الانثروبولوجيا والاجتماع المرحلة الثالثة : مادة انثروبولوجيا الرمزية </vt:lpstr>
      <vt:lpstr>الشريحة 2</vt:lpstr>
      <vt:lpstr>الشريحة 3</vt:lpstr>
      <vt:lpstr>الشريحة 4</vt:lpstr>
      <vt:lpstr>الشريحة 5</vt:lpstr>
    </vt:vector>
  </TitlesOfParts>
  <Company>alsayra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الجامعة المستنصرية - الكلية الآداب قسم الانثروبولوجيا والاجتماع المرحلة الرابعة: مادة الايماءة والرمز</dc:title>
  <dc:creator>Mr. Ahmed</dc:creator>
  <cp:lastModifiedBy>admin castle</cp:lastModifiedBy>
  <cp:revision>6</cp:revision>
  <dcterms:created xsi:type="dcterms:W3CDTF">2018-01-08T14:59:04Z</dcterms:created>
  <dcterms:modified xsi:type="dcterms:W3CDTF">2020-05-06T19:02:52Z</dcterms:modified>
</cp:coreProperties>
</file>