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 xmlns:a16="http://schemas.microsoft.com/office/drawing/2014/main" id="{F08D8BD7-6A56-457D-B118-03A6231B8893}"/>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 xmlns:a16="http://schemas.microsoft.com/office/drawing/2014/main" id="{C95AFF14-420B-4E99-B486-4AF556CC6066}"/>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 xmlns:a16="http://schemas.microsoft.com/office/drawing/2014/main" id="{49FB184E-4012-4074-A206-74337F6C8EAE}"/>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 xmlns:a16="http://schemas.microsoft.com/office/drawing/2014/main" id="{2CDAFB4F-F003-4FC6-BD44-B6CE35180DB4}"/>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 xmlns:a16="http://schemas.microsoft.com/office/drawing/2014/main" id="{224B1618-5525-4759-9DC3-E8920C4A1225}"/>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 xmlns:a16="http://schemas.microsoft.com/office/drawing/2014/main" id="{F3866020-EC11-413B-9C7E-820FA6E46569}"/>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 xmlns:a16="http://schemas.microsoft.com/office/drawing/2014/main" id="{87F28CC5-20EE-4A75-A218-F7DA5DB764C3}"/>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 xmlns:a16="http://schemas.microsoft.com/office/drawing/2014/main" id="{0739D52B-8A43-4587-BCE8-1865DEBE4137}"/>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 xmlns:a16="http://schemas.microsoft.com/office/drawing/2014/main" id="{0B05D9DC-A5FD-43A5-9E69-0D7326D07D9F}"/>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 xmlns:a16="http://schemas.microsoft.com/office/drawing/2014/main" id="{C203DAC4-07AA-46FF-A4E9-93509A75D7F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 xmlns:a16="http://schemas.microsoft.com/office/drawing/2014/main" id="{AEE89949-A5E4-4850-9D8D-A623C43BCBF3}"/>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 xmlns:a16="http://schemas.microsoft.com/office/drawing/2014/main" id="{4ED22F69-21DC-443C-B35E-41FEAD764124}"/>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 xmlns:a16="http://schemas.microsoft.com/office/drawing/2014/main" id="{6F6143C7-2579-4C33-95FF-BBE6B93103FE}"/>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 xmlns:a16="http://schemas.microsoft.com/office/drawing/2014/main" id="{78C1DC41-8518-41D2-99F7-86218C03E6F2}"/>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 xmlns:a16="http://schemas.microsoft.com/office/drawing/2014/main" id="{C03F3B13-D042-40B6-A9CA-D8CABE4D114C}"/>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 xmlns:a16="http://schemas.microsoft.com/office/drawing/2014/main" id="{28C3DF11-5434-459A-916F-F8A2E0F0FD9C}"/>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 xmlns:a16="http://schemas.microsoft.com/office/drawing/2014/main" id="{393066FF-5DCB-4ECD-A9D4-39EAB3346A23}"/>
              </a:ext>
            </a:extLst>
          </p:cNvPr>
          <p:cNvSpPr>
            <a:spLocks noGrp="1" noChangeArrowheads="1"/>
          </p:cNvSpPr>
          <p:nvPr>
            <p:ph type="sldNum" sz="quarter" idx="4"/>
          </p:nvPr>
        </p:nvSpPr>
        <p:spPr/>
        <p:txBody>
          <a:bodyPr/>
          <a:lstStyle>
            <a:lvl1pPr>
              <a:defRPr/>
            </a:lvl1pPr>
          </a:lstStyle>
          <a:p>
            <a:fld id="{500DC06C-DABB-4A90-B075-B3B166A0EE73}" type="slidenum">
              <a:rPr lang="ar-SA" altLang="en-US"/>
              <a:pPr/>
              <a:t>‹#›</a:t>
            </a:fld>
            <a:endParaRPr lang="en-US" altLang="en-US"/>
          </a:p>
        </p:txBody>
      </p:sp>
      <p:sp>
        <p:nvSpPr>
          <p:cNvPr id="5139" name="Rectangle 19">
            <a:extLst>
              <a:ext uri="{FF2B5EF4-FFF2-40B4-BE49-F238E27FC236}">
                <a16:creationId xmlns="" xmlns:a16="http://schemas.microsoft.com/office/drawing/2014/main" id="{A9C83F47-1513-4FF4-8E15-A3FB04A12AEF}"/>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 xmlns:a16="http://schemas.microsoft.com/office/drawing/2014/main" id="{8B89603A-3B7D-4179-A716-2EEBFD8C7A5A}"/>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F3C467-2A8B-42F2-B067-B31549E00D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20EA6FE-D0BD-4C83-9D06-3661E15364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0F1179CB-57E8-4E74-90B6-0A42DB4F6A23}"/>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18D9775E-1693-4F71-87F5-2579077E5BF9}"/>
              </a:ext>
            </a:extLst>
          </p:cNvPr>
          <p:cNvSpPr>
            <a:spLocks noGrp="1"/>
          </p:cNvSpPr>
          <p:nvPr>
            <p:ph type="sldNum" sz="quarter" idx="11"/>
          </p:nvPr>
        </p:nvSpPr>
        <p:spPr/>
        <p:txBody>
          <a:bodyPr/>
          <a:lstStyle>
            <a:lvl1pPr>
              <a:defRPr/>
            </a:lvl1pPr>
          </a:lstStyle>
          <a:p>
            <a:fld id="{4082617F-6847-4C38-806A-4FCF7A398F07}" type="slidenum">
              <a:rPr lang="ar-SA" altLang="en-US"/>
              <a:pPr/>
              <a:t>‹#›</a:t>
            </a:fld>
            <a:endParaRPr lang="en-US" altLang="en-US"/>
          </a:p>
        </p:txBody>
      </p:sp>
      <p:sp>
        <p:nvSpPr>
          <p:cNvPr id="6" name="Date Placeholder 5">
            <a:extLst>
              <a:ext uri="{FF2B5EF4-FFF2-40B4-BE49-F238E27FC236}">
                <a16:creationId xmlns="" xmlns:a16="http://schemas.microsoft.com/office/drawing/2014/main" id="{099B96F7-5CE8-42A1-A767-5D9488735A70}"/>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292519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60552F5-AFCD-475F-B7D5-37D0FFDD0612}"/>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97404F47-99CD-49C5-87F9-F64C1550242F}"/>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B7107C20-257E-4DC1-9589-31D3EB0EBCD9}"/>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7737A23E-9DE7-454B-B26E-6C9AABB12B61}"/>
              </a:ext>
            </a:extLst>
          </p:cNvPr>
          <p:cNvSpPr>
            <a:spLocks noGrp="1"/>
          </p:cNvSpPr>
          <p:nvPr>
            <p:ph type="sldNum" sz="quarter" idx="11"/>
          </p:nvPr>
        </p:nvSpPr>
        <p:spPr/>
        <p:txBody>
          <a:bodyPr/>
          <a:lstStyle>
            <a:lvl1pPr>
              <a:defRPr/>
            </a:lvl1pPr>
          </a:lstStyle>
          <a:p>
            <a:fld id="{BD82DAB5-6C4E-46E0-9C88-BA895D758DA6}" type="slidenum">
              <a:rPr lang="ar-SA" altLang="en-US"/>
              <a:pPr/>
              <a:t>‹#›</a:t>
            </a:fld>
            <a:endParaRPr lang="en-US" altLang="en-US"/>
          </a:p>
        </p:txBody>
      </p:sp>
      <p:sp>
        <p:nvSpPr>
          <p:cNvPr id="6" name="Date Placeholder 5">
            <a:extLst>
              <a:ext uri="{FF2B5EF4-FFF2-40B4-BE49-F238E27FC236}">
                <a16:creationId xmlns="" xmlns:a16="http://schemas.microsoft.com/office/drawing/2014/main" id="{048FDE97-3284-4DDF-9318-AA4EC05C391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99953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066237-9F4E-4FDD-B210-7D92AEDE71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4AF52A-D287-4F22-83F5-8C86EF672E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BC35AB51-A5FD-4A39-B6A8-843CA28E854C}"/>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3B6F8306-0A7F-4124-A4F4-14C0DF6C9104}"/>
              </a:ext>
            </a:extLst>
          </p:cNvPr>
          <p:cNvSpPr>
            <a:spLocks noGrp="1"/>
          </p:cNvSpPr>
          <p:nvPr>
            <p:ph type="sldNum" sz="quarter" idx="11"/>
          </p:nvPr>
        </p:nvSpPr>
        <p:spPr/>
        <p:txBody>
          <a:bodyPr/>
          <a:lstStyle>
            <a:lvl1pPr>
              <a:defRPr/>
            </a:lvl1pPr>
          </a:lstStyle>
          <a:p>
            <a:fld id="{B5677C99-BADB-4C6B-A745-5A04E1EE4518}" type="slidenum">
              <a:rPr lang="ar-SA" altLang="en-US"/>
              <a:pPr/>
              <a:t>‹#›</a:t>
            </a:fld>
            <a:endParaRPr lang="en-US" altLang="en-US"/>
          </a:p>
        </p:txBody>
      </p:sp>
      <p:sp>
        <p:nvSpPr>
          <p:cNvPr id="6" name="Date Placeholder 5">
            <a:extLst>
              <a:ext uri="{FF2B5EF4-FFF2-40B4-BE49-F238E27FC236}">
                <a16:creationId xmlns="" xmlns:a16="http://schemas.microsoft.com/office/drawing/2014/main" id="{E371D8CB-996B-48CB-8288-5ECB1CD0E61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42255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B6103A-7E4F-4C85-9508-EB8EE57EB35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875BC953-3A6F-4ECA-A899-724738A4597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 xmlns:a16="http://schemas.microsoft.com/office/drawing/2014/main" id="{48904BB4-1A0E-418D-A0E0-B4C074257819}"/>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6B11A934-6DEF-4FBE-B91D-952BA3F833DF}"/>
              </a:ext>
            </a:extLst>
          </p:cNvPr>
          <p:cNvSpPr>
            <a:spLocks noGrp="1"/>
          </p:cNvSpPr>
          <p:nvPr>
            <p:ph type="sldNum" sz="quarter" idx="11"/>
          </p:nvPr>
        </p:nvSpPr>
        <p:spPr/>
        <p:txBody>
          <a:bodyPr/>
          <a:lstStyle>
            <a:lvl1pPr>
              <a:defRPr/>
            </a:lvl1pPr>
          </a:lstStyle>
          <a:p>
            <a:fld id="{AEC84947-01A0-4D0F-B2A5-6955E2306F64}" type="slidenum">
              <a:rPr lang="ar-SA" altLang="en-US"/>
              <a:pPr/>
              <a:t>‹#›</a:t>
            </a:fld>
            <a:endParaRPr lang="en-US" altLang="en-US"/>
          </a:p>
        </p:txBody>
      </p:sp>
      <p:sp>
        <p:nvSpPr>
          <p:cNvPr id="6" name="Date Placeholder 5">
            <a:extLst>
              <a:ext uri="{FF2B5EF4-FFF2-40B4-BE49-F238E27FC236}">
                <a16:creationId xmlns="" xmlns:a16="http://schemas.microsoft.com/office/drawing/2014/main" id="{CF9EF53D-1A0E-41D4-81E3-15213A14FE5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425726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423F2B-2652-4B5F-8D54-26AD754A5A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39069B3-E3D0-47F0-86CB-2961B903E091}"/>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77DAA54C-9E00-4CB8-ADC5-0E213C49D51E}"/>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87CF3AB1-3FE6-4D27-B09A-EB33A34D32D5}"/>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54C2D920-32E0-4902-94CC-29E93E670217}"/>
              </a:ext>
            </a:extLst>
          </p:cNvPr>
          <p:cNvSpPr>
            <a:spLocks noGrp="1"/>
          </p:cNvSpPr>
          <p:nvPr>
            <p:ph type="sldNum" sz="quarter" idx="11"/>
          </p:nvPr>
        </p:nvSpPr>
        <p:spPr/>
        <p:txBody>
          <a:bodyPr/>
          <a:lstStyle>
            <a:lvl1pPr>
              <a:defRPr/>
            </a:lvl1pPr>
          </a:lstStyle>
          <a:p>
            <a:fld id="{EAC74E4A-8DE4-4C19-9B02-71025931725C}" type="slidenum">
              <a:rPr lang="ar-SA" altLang="en-US"/>
              <a:pPr/>
              <a:t>‹#›</a:t>
            </a:fld>
            <a:endParaRPr lang="en-US" altLang="en-US"/>
          </a:p>
        </p:txBody>
      </p:sp>
      <p:sp>
        <p:nvSpPr>
          <p:cNvPr id="7" name="Date Placeholder 6">
            <a:extLst>
              <a:ext uri="{FF2B5EF4-FFF2-40B4-BE49-F238E27FC236}">
                <a16:creationId xmlns="" xmlns:a16="http://schemas.microsoft.com/office/drawing/2014/main" id="{E9A165D3-1858-4E14-BB37-A812B449E48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34772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8619CF-CB62-479D-802A-177FE2E32F0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690CA21-D5C4-4452-A6A4-21254EC3916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9988F2E-AD2F-46B3-BE75-F21275CA1D1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72D7EB1-20ED-4838-B327-2D5B881F20B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F4934B3-F17E-4603-B310-E933367083E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 xmlns:a16="http://schemas.microsoft.com/office/drawing/2014/main" id="{495AC1B9-8E02-4FCE-A56D-CB9DF5F0E7D0}"/>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 xmlns:a16="http://schemas.microsoft.com/office/drawing/2014/main" id="{0BB201D3-A15F-49E5-971B-790AAE6863E8}"/>
              </a:ext>
            </a:extLst>
          </p:cNvPr>
          <p:cNvSpPr>
            <a:spLocks noGrp="1"/>
          </p:cNvSpPr>
          <p:nvPr>
            <p:ph type="sldNum" sz="quarter" idx="11"/>
          </p:nvPr>
        </p:nvSpPr>
        <p:spPr/>
        <p:txBody>
          <a:bodyPr/>
          <a:lstStyle>
            <a:lvl1pPr>
              <a:defRPr/>
            </a:lvl1pPr>
          </a:lstStyle>
          <a:p>
            <a:fld id="{242D096E-703C-484D-B423-FAD4D44C6697}" type="slidenum">
              <a:rPr lang="ar-SA" altLang="en-US"/>
              <a:pPr/>
              <a:t>‹#›</a:t>
            </a:fld>
            <a:endParaRPr lang="en-US" altLang="en-US"/>
          </a:p>
        </p:txBody>
      </p:sp>
      <p:sp>
        <p:nvSpPr>
          <p:cNvPr id="9" name="Date Placeholder 8">
            <a:extLst>
              <a:ext uri="{FF2B5EF4-FFF2-40B4-BE49-F238E27FC236}">
                <a16:creationId xmlns="" xmlns:a16="http://schemas.microsoft.com/office/drawing/2014/main" id="{92A0D4B7-D58E-4FC3-B9F8-A70ED37D63A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346781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7C848B-69A4-430A-8FF7-3540FB05A6D1}"/>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 xmlns:a16="http://schemas.microsoft.com/office/drawing/2014/main" id="{A5C9C6CE-CE15-43BB-8474-5FE18A498E85}"/>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 xmlns:a16="http://schemas.microsoft.com/office/drawing/2014/main" id="{5BF09203-5556-43C4-AAFB-8615F026D450}"/>
              </a:ext>
            </a:extLst>
          </p:cNvPr>
          <p:cNvSpPr>
            <a:spLocks noGrp="1"/>
          </p:cNvSpPr>
          <p:nvPr>
            <p:ph type="sldNum" sz="quarter" idx="11"/>
          </p:nvPr>
        </p:nvSpPr>
        <p:spPr/>
        <p:txBody>
          <a:bodyPr/>
          <a:lstStyle>
            <a:lvl1pPr>
              <a:defRPr/>
            </a:lvl1pPr>
          </a:lstStyle>
          <a:p>
            <a:fld id="{6C926CCD-2608-420D-942F-A427F4BEE8CA}" type="slidenum">
              <a:rPr lang="ar-SA" altLang="en-US"/>
              <a:pPr/>
              <a:t>‹#›</a:t>
            </a:fld>
            <a:endParaRPr lang="en-US" altLang="en-US"/>
          </a:p>
        </p:txBody>
      </p:sp>
      <p:sp>
        <p:nvSpPr>
          <p:cNvPr id="5" name="Date Placeholder 4">
            <a:extLst>
              <a:ext uri="{FF2B5EF4-FFF2-40B4-BE49-F238E27FC236}">
                <a16:creationId xmlns="" xmlns:a16="http://schemas.microsoft.com/office/drawing/2014/main" id="{4E284D92-994B-4CB1-AB55-A944BF04750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995044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240A1EC1-4889-476A-AF25-44C7ED8B167C}"/>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 xmlns:a16="http://schemas.microsoft.com/office/drawing/2014/main" id="{72840AC0-359C-44EB-8072-945244BF2A98}"/>
              </a:ext>
            </a:extLst>
          </p:cNvPr>
          <p:cNvSpPr>
            <a:spLocks noGrp="1"/>
          </p:cNvSpPr>
          <p:nvPr>
            <p:ph type="sldNum" sz="quarter" idx="11"/>
          </p:nvPr>
        </p:nvSpPr>
        <p:spPr/>
        <p:txBody>
          <a:bodyPr/>
          <a:lstStyle>
            <a:lvl1pPr>
              <a:defRPr/>
            </a:lvl1pPr>
          </a:lstStyle>
          <a:p>
            <a:fld id="{081A8C57-48C0-430B-8839-68113C35EC45}" type="slidenum">
              <a:rPr lang="ar-SA" altLang="en-US"/>
              <a:pPr/>
              <a:t>‹#›</a:t>
            </a:fld>
            <a:endParaRPr lang="en-US" altLang="en-US"/>
          </a:p>
        </p:txBody>
      </p:sp>
      <p:sp>
        <p:nvSpPr>
          <p:cNvPr id="4" name="Date Placeholder 3">
            <a:extLst>
              <a:ext uri="{FF2B5EF4-FFF2-40B4-BE49-F238E27FC236}">
                <a16:creationId xmlns="" xmlns:a16="http://schemas.microsoft.com/office/drawing/2014/main" id="{0257D769-D1A9-4E6D-AA52-6A58E8F06B9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69297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987A18-457F-40F3-AF58-4AA97F4012F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61A078FD-542D-454F-A316-0C4C35A3765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5A7E2C6-73AC-4D56-8D8F-9B85FB882E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 xmlns:a16="http://schemas.microsoft.com/office/drawing/2014/main" id="{C5A09734-9C15-43F0-A7EC-E60FDFE2250D}"/>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86FFA845-4D6E-402F-ABFE-55834A24536C}"/>
              </a:ext>
            </a:extLst>
          </p:cNvPr>
          <p:cNvSpPr>
            <a:spLocks noGrp="1"/>
          </p:cNvSpPr>
          <p:nvPr>
            <p:ph type="sldNum" sz="quarter" idx="11"/>
          </p:nvPr>
        </p:nvSpPr>
        <p:spPr/>
        <p:txBody>
          <a:bodyPr/>
          <a:lstStyle>
            <a:lvl1pPr>
              <a:defRPr/>
            </a:lvl1pPr>
          </a:lstStyle>
          <a:p>
            <a:fld id="{707C9751-69B4-4536-98C2-C0F137DD6D0F}" type="slidenum">
              <a:rPr lang="ar-SA" altLang="en-US"/>
              <a:pPr/>
              <a:t>‹#›</a:t>
            </a:fld>
            <a:endParaRPr lang="en-US" altLang="en-US"/>
          </a:p>
        </p:txBody>
      </p:sp>
      <p:sp>
        <p:nvSpPr>
          <p:cNvPr id="7" name="Date Placeholder 6">
            <a:extLst>
              <a:ext uri="{FF2B5EF4-FFF2-40B4-BE49-F238E27FC236}">
                <a16:creationId xmlns="" xmlns:a16="http://schemas.microsoft.com/office/drawing/2014/main" id="{A0D2C230-052B-4305-BDDC-F5B5C437601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60619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98AC9C-92FC-4DBE-9142-7D8A264B00F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F2DC0733-9BA7-4C7F-90F8-BF69545F1B7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E3FEE378-B401-4EEE-93F9-88F52AF7620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 xmlns:a16="http://schemas.microsoft.com/office/drawing/2014/main" id="{1A4162CE-9CA8-4B5B-B5EF-5552029B984F}"/>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B9FD2B2F-F190-4D9B-AF0D-07F4A5555DF6}"/>
              </a:ext>
            </a:extLst>
          </p:cNvPr>
          <p:cNvSpPr>
            <a:spLocks noGrp="1"/>
          </p:cNvSpPr>
          <p:nvPr>
            <p:ph type="sldNum" sz="quarter" idx="11"/>
          </p:nvPr>
        </p:nvSpPr>
        <p:spPr/>
        <p:txBody>
          <a:bodyPr/>
          <a:lstStyle>
            <a:lvl1pPr>
              <a:defRPr/>
            </a:lvl1pPr>
          </a:lstStyle>
          <a:p>
            <a:fld id="{7114AFDE-5C3E-41A0-BDB4-8F3B705582C0}" type="slidenum">
              <a:rPr lang="ar-SA" altLang="en-US"/>
              <a:pPr/>
              <a:t>‹#›</a:t>
            </a:fld>
            <a:endParaRPr lang="en-US" altLang="en-US"/>
          </a:p>
        </p:txBody>
      </p:sp>
      <p:sp>
        <p:nvSpPr>
          <p:cNvPr id="7" name="Date Placeholder 6">
            <a:extLst>
              <a:ext uri="{FF2B5EF4-FFF2-40B4-BE49-F238E27FC236}">
                <a16:creationId xmlns="" xmlns:a16="http://schemas.microsoft.com/office/drawing/2014/main" id="{02EDEC06-B245-48EA-8A22-0F3E49BE429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592579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76104BA9-C105-4BAD-853F-89BC702DEE9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 xmlns:a16="http://schemas.microsoft.com/office/drawing/2014/main" id="{4AEE858C-4280-4F6C-95B5-B1143E25422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95BA29A7-7B97-43FA-833B-948C7E58233E}" type="slidenum">
              <a:rPr lang="ar-SA" altLang="en-US"/>
              <a:pPr/>
              <a:t>‹#›</a:t>
            </a:fld>
            <a:endParaRPr lang="en-US" altLang="en-US"/>
          </a:p>
        </p:txBody>
      </p:sp>
      <p:grpSp>
        <p:nvGrpSpPr>
          <p:cNvPr id="4100" name="Group 4">
            <a:extLst>
              <a:ext uri="{FF2B5EF4-FFF2-40B4-BE49-F238E27FC236}">
                <a16:creationId xmlns="" xmlns:a16="http://schemas.microsoft.com/office/drawing/2014/main" id="{D9F5811F-521D-4C7E-9C14-7410C1358753}"/>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 xmlns:a16="http://schemas.microsoft.com/office/drawing/2014/main" id="{8E8D04BA-E35A-45B3-88E0-6ED22480833D}"/>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 xmlns:a16="http://schemas.microsoft.com/office/drawing/2014/main" id="{43B68CE6-FB4C-4592-BDD6-5E0F05FE908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 xmlns:a16="http://schemas.microsoft.com/office/drawing/2014/main" id="{6E1758AB-4B85-4C6B-81B8-FEEB24F67804}"/>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 xmlns:a16="http://schemas.microsoft.com/office/drawing/2014/main" id="{F4D966E4-9ECB-41DB-B356-95F49FB3BD96}"/>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 xmlns:a16="http://schemas.microsoft.com/office/drawing/2014/main" id="{B02A946E-5DD0-4CF4-83CD-0D38ED7C4B6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 xmlns:a16="http://schemas.microsoft.com/office/drawing/2014/main" id="{4583BFEB-54FA-4844-BFF7-F81F134B791B}"/>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 xmlns:a16="http://schemas.microsoft.com/office/drawing/2014/main" id="{477DA6AD-DD25-45C5-B1B6-6D332DC158B3}"/>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 xmlns:a16="http://schemas.microsoft.com/office/drawing/2014/main" id="{810F1943-7CFC-400D-876E-73894C0E3F48}"/>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 xmlns:a16="http://schemas.microsoft.com/office/drawing/2014/main" id="{624DB9D1-A839-4574-B03E-D3B422F435D5}"/>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 xmlns:a16="http://schemas.microsoft.com/office/drawing/2014/main" id="{F4F20E09-806D-412D-A365-3301D8A7ED15}"/>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 xmlns:a16="http://schemas.microsoft.com/office/drawing/2014/main" id="{410EE3D4-80CA-4982-903F-4232BDF2468D}"/>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 xmlns:a16="http://schemas.microsoft.com/office/drawing/2014/main" id="{BBF5BD79-DAFF-4C59-A44A-5BCF64B53C1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87EBAA77-C27B-4883-AD06-C56615CEBBB5}"/>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err="1" smtClean="0">
                <a:solidFill>
                  <a:schemeClr val="bg1"/>
                </a:solidFill>
                <a:cs typeface="Arabic Typesetting" panose="03020402040406030203" pitchFamily="66" charset="-78"/>
              </a:rPr>
              <a:t>المرحلةالثالثة</a:t>
            </a:r>
            <a:r>
              <a:rPr lang="ar-IQ" altLang="en-US" sz="4400" dirty="0" smtClean="0">
                <a:solidFill>
                  <a:schemeClr val="bg1"/>
                </a:solidFill>
                <a:cs typeface="Arabic Typesetting" panose="03020402040406030203" pitchFamily="66" charset="-78"/>
              </a:rPr>
              <a:t> :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a:t>
            </a:r>
            <a:r>
              <a:rPr lang="ar-IQ" altLang="en-US" sz="4400" dirty="0" smtClean="0">
                <a:solidFill>
                  <a:schemeClr val="bg1"/>
                </a:solidFill>
                <a:cs typeface="Arabic Typesetting" panose="03020402040406030203" pitchFamily="66" charset="-78"/>
              </a:rPr>
              <a:t>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 xmlns:a16="http://schemas.microsoft.com/office/drawing/2014/main" id="{00FD62DD-DC8A-41C5-BEA7-0F1C4D3E3819}"/>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 xmlns:a16="http://schemas.microsoft.com/office/drawing/2014/main" id="{5D76349A-C3B6-49CE-959A-58977BEA9F0D}"/>
              </a:ext>
            </a:extLst>
          </p:cNvPr>
          <p:cNvSpPr>
            <a:spLocks noChangeArrowheads="1"/>
          </p:cNvSpPr>
          <p:nvPr/>
        </p:nvSpPr>
        <p:spPr bwMode="auto">
          <a:xfrm>
            <a:off x="304800" y="4343400"/>
            <a:ext cx="8610600" cy="2133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smtClean="0">
                <a:solidFill>
                  <a:schemeClr val="tx1"/>
                </a:solidFill>
                <a:cs typeface="Arabic Typesetting" panose="03020402040406030203" pitchFamily="66" charset="-78"/>
              </a:rPr>
              <a:t>مدرس </a:t>
            </a:r>
            <a:r>
              <a:rPr lang="ar-IQ" altLang="en-US" sz="4000" dirty="0">
                <a:solidFill>
                  <a:schemeClr val="tx1"/>
                </a:solidFill>
                <a:cs typeface="Arabic Typesetting" panose="03020402040406030203" pitchFamily="66" charset="-78"/>
              </a:rPr>
              <a:t>المادة: </a:t>
            </a:r>
            <a:r>
              <a:rPr lang="ar-IQ" altLang="en-US" sz="4000" dirty="0" err="1" smtClean="0">
                <a:solidFill>
                  <a:schemeClr val="tx1"/>
                </a:solidFill>
                <a:cs typeface="Arabic Typesetting" panose="03020402040406030203" pitchFamily="66" charset="-78"/>
              </a:rPr>
              <a:t>م .</a:t>
            </a:r>
            <a:r>
              <a:rPr lang="ar-IQ" altLang="en-US" sz="4000" dirty="0" smtClean="0">
                <a:solidFill>
                  <a:schemeClr val="tx1"/>
                </a:solidFill>
                <a:cs typeface="Arabic Typesetting" panose="03020402040406030203" pitchFamily="66" charset="-78"/>
              </a:rPr>
              <a:t> هدى كريم </a:t>
            </a:r>
            <a:r>
              <a:rPr lang="ar-IQ" altLang="en-US" sz="4000" dirty="0" err="1" smtClean="0">
                <a:solidFill>
                  <a:schemeClr val="tx1"/>
                </a:solidFill>
                <a:cs typeface="Arabic Typesetting" panose="03020402040406030203" pitchFamily="66" charset="-78"/>
              </a:rPr>
              <a:t>مطلك</a:t>
            </a:r>
            <a:r>
              <a:rPr lang="ar-IQ" altLang="en-US" sz="4000" smtClean="0">
                <a:solidFill>
                  <a:schemeClr val="tx1"/>
                </a:solidFill>
                <a:cs typeface="Arabic Typesetting" panose="03020402040406030203" pitchFamily="66" charset="-78"/>
              </a:rPr>
              <a:t> </a:t>
            </a:r>
            <a:r>
              <a:rPr lang="ar-IQ" altLang="en-US" sz="4000" dirty="0">
                <a:solidFill>
                  <a:schemeClr val="tx1"/>
                </a:solidFill>
                <a:cs typeface="Arabic Typesetting" panose="03020402040406030203" pitchFamily="66" charset="-78"/>
              </a:rPr>
              <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تسلسل المحاضرة: 10</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أسم </a:t>
            </a:r>
            <a:r>
              <a:rPr lang="ar-IQ" altLang="en-US" sz="4000" dirty="0" err="1">
                <a:solidFill>
                  <a:schemeClr val="tx1"/>
                </a:solidFill>
                <a:cs typeface="Arabic Typesetting" panose="03020402040406030203" pitchFamily="66" charset="-78"/>
              </a:rPr>
              <a:t>المحاضرة: </a:t>
            </a:r>
            <a:r>
              <a:rPr lang="ar-IQ" altLang="en-US" sz="4000" dirty="0">
                <a:solidFill>
                  <a:schemeClr val="tx1"/>
                </a:solidFill>
                <a:cs typeface="Arabic Typesetting" panose="03020402040406030203" pitchFamily="66" charset="-78"/>
              </a:rPr>
              <a:t>: التصنيف الانثروبولوجي للرمز/ شاري </a:t>
            </a:r>
            <a:r>
              <a:rPr lang="ar-IQ" altLang="en-US" sz="4000" dirty="0" err="1">
                <a:solidFill>
                  <a:schemeClr val="tx1"/>
                </a:solidFill>
                <a:cs typeface="Arabic Typesetting" panose="03020402040406030203" pitchFamily="66" charset="-78"/>
              </a:rPr>
              <a:t>اورتنر</a:t>
            </a:r>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 xmlns:a16="http://schemas.microsoft.com/office/drawing/2014/main" id="{378E51C0-0D0F-47D9-9C50-072132AC5CAD}"/>
              </a:ext>
            </a:extLst>
          </p:cNvPr>
          <p:cNvSpPr>
            <a:spLocks noGrp="1" noChangeArrowheads="1"/>
          </p:cNvSpPr>
          <p:nvPr>
            <p:ph type="body" idx="1"/>
          </p:nvPr>
        </p:nvSpPr>
        <p:spPr>
          <a:xfrm>
            <a:off x="457200" y="381000"/>
            <a:ext cx="8229600" cy="5867400"/>
          </a:xfrm>
        </p:spPr>
        <p:txBody>
          <a:bodyPr/>
          <a:lstStyle/>
          <a:p>
            <a:pPr algn="justLow">
              <a:lnSpc>
                <a:spcPct val="160000"/>
              </a:lnSpc>
            </a:pPr>
            <a:r>
              <a:rPr lang="ar-IQ" altLang="en-US" sz="2400"/>
              <a:t>نتيجة لاهتمام علماء الانثروبولوجيا بالرمز كمدخل لدراسة المجتمع والثقافة ظهرت المناهج والنظريات المختلفة التي تركز على جوانب معينة من الرموز من حيث صلاحيتها للدراسة وبالتالي ظهرت تصنيفات متعددة للرموز استهدفت تأسيس إطار تصنيفي علمي لاهم الرموز التي تساعد على تحقيق فهم اوضح وأدق للمجتمع او الثقافة المدروسة ومن أكثر هذه التصنيفات شيوعاً تلك التي قدمها كل من:</a:t>
            </a:r>
          </a:p>
          <a:p>
            <a:pPr algn="justLow">
              <a:lnSpc>
                <a:spcPct val="160000"/>
              </a:lnSpc>
            </a:pPr>
            <a:r>
              <a:rPr lang="ar-IQ" altLang="en-US" sz="2400"/>
              <a:t>1.	ادوارد سابير  </a:t>
            </a:r>
            <a:r>
              <a:rPr lang="en-US" altLang="en-US" sz="2400"/>
              <a:t>Edward Sapir</a:t>
            </a:r>
            <a:endParaRPr lang="ar-IQ" altLang="en-US" sz="2400"/>
          </a:p>
          <a:p>
            <a:pPr algn="justLow">
              <a:lnSpc>
                <a:spcPct val="160000"/>
              </a:lnSpc>
            </a:pPr>
            <a:r>
              <a:rPr lang="ar-IQ" altLang="en-US" sz="2400"/>
              <a:t>2.	فيكتور تيرنر  </a:t>
            </a:r>
            <a:r>
              <a:rPr lang="en-US" altLang="en-US" sz="2400"/>
              <a:t>Fictor Turner</a:t>
            </a:r>
            <a:endParaRPr lang="ar-IQ" altLang="en-US" sz="2400"/>
          </a:p>
          <a:p>
            <a:pPr algn="justLow">
              <a:lnSpc>
                <a:spcPct val="160000"/>
              </a:lnSpc>
            </a:pPr>
            <a:r>
              <a:rPr lang="ar-IQ" altLang="en-US" sz="2400"/>
              <a:t>3.	شاري اورتنر </a:t>
            </a:r>
            <a:r>
              <a:rPr lang="en-US" altLang="en-US" sz="2400"/>
              <a:t>Sherry Ortner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par>
                                <p:cTn id="23" presetID="55" presetClass="entr" presetSubtype="0" fill="hold" grpId="1" nodeType="withEffect">
                                  <p:stCondLst>
                                    <p:cond delay="0"/>
                                  </p:stCondLst>
                                  <p:childTnLst>
                                    <p:set>
                                      <p:cBhvr>
                                        <p:cTn id="24" dur="1" fill="hold">
                                          <p:stCondLst>
                                            <p:cond delay="0"/>
                                          </p:stCondLst>
                                        </p:cTn>
                                        <p:tgtEl>
                                          <p:spTgt spid="7171">
                                            <p:txEl>
                                              <p:pRg st="0" end="0"/>
                                            </p:txEl>
                                          </p:spTgt>
                                        </p:tgtEl>
                                        <p:attrNameLst>
                                          <p:attrName>style.visibility</p:attrName>
                                        </p:attrNameLst>
                                      </p:cBhvr>
                                      <p:to>
                                        <p:strVal val="visible"/>
                                      </p:to>
                                    </p:set>
                                    <p:anim calcmode="lin" valueType="num">
                                      <p:cBhvr>
                                        <p:cTn id="2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2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7171">
                                            <p:txEl>
                                              <p:pRg st="0" end="0"/>
                                            </p:txEl>
                                          </p:spTgt>
                                        </p:tgtEl>
                                      </p:cBhvr>
                                    </p:animEffect>
                                  </p:childTnLst>
                                </p:cTn>
                              </p:par>
                              <p:par>
                                <p:cTn id="28" presetID="55" presetClass="entr" presetSubtype="0" fill="hold" grpId="1" nodeType="withEffect">
                                  <p:stCondLst>
                                    <p:cond delay="0"/>
                                  </p:stCondLst>
                                  <p:childTnLst>
                                    <p:set>
                                      <p:cBhvr>
                                        <p:cTn id="29" dur="1" fill="hold">
                                          <p:stCondLst>
                                            <p:cond delay="0"/>
                                          </p:stCondLst>
                                        </p:cTn>
                                        <p:tgtEl>
                                          <p:spTgt spid="7171">
                                            <p:txEl>
                                              <p:pRg st="1" end="1"/>
                                            </p:txEl>
                                          </p:spTgt>
                                        </p:tgtEl>
                                        <p:attrNameLst>
                                          <p:attrName>style.visibility</p:attrName>
                                        </p:attrNameLst>
                                      </p:cBhvr>
                                      <p:to>
                                        <p:strVal val="visible"/>
                                      </p:to>
                                    </p:set>
                                    <p:anim calcmode="lin" valueType="num">
                                      <p:cBhvr>
                                        <p:cTn id="3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3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32" dur="1000"/>
                                        <p:tgtEl>
                                          <p:spTgt spid="7171">
                                            <p:txEl>
                                              <p:pRg st="1" end="1"/>
                                            </p:txEl>
                                          </p:spTgt>
                                        </p:tgtEl>
                                      </p:cBhvr>
                                    </p:animEffect>
                                  </p:childTnLst>
                                </p:cTn>
                              </p:par>
                              <p:par>
                                <p:cTn id="33" presetID="55" presetClass="entr" presetSubtype="0" fill="hold" grpId="1" nodeType="withEffect">
                                  <p:stCondLst>
                                    <p:cond delay="0"/>
                                  </p:stCondLst>
                                  <p:childTnLst>
                                    <p:set>
                                      <p:cBhvr>
                                        <p:cTn id="34" dur="1" fill="hold">
                                          <p:stCondLst>
                                            <p:cond delay="0"/>
                                          </p:stCondLst>
                                        </p:cTn>
                                        <p:tgtEl>
                                          <p:spTgt spid="7171">
                                            <p:txEl>
                                              <p:pRg st="2" end="2"/>
                                            </p:txEl>
                                          </p:spTgt>
                                        </p:tgtEl>
                                        <p:attrNameLst>
                                          <p:attrName>style.visibility</p:attrName>
                                        </p:attrNameLst>
                                      </p:cBhvr>
                                      <p:to>
                                        <p:strVal val="visible"/>
                                      </p:to>
                                    </p:set>
                                    <p:anim calcmode="lin" valueType="num">
                                      <p:cBhvr>
                                        <p:cTn id="35"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7171">
                                            <p:txEl>
                                              <p:pRg st="2" end="2"/>
                                            </p:txEl>
                                          </p:spTgt>
                                        </p:tgtEl>
                                      </p:cBhvr>
                                    </p:animEffect>
                                  </p:childTnLst>
                                </p:cTn>
                              </p:par>
                              <p:par>
                                <p:cTn id="38" presetID="55" presetClass="entr" presetSubtype="0" fill="hold" grpId="1" nodeType="withEffect">
                                  <p:stCondLst>
                                    <p:cond delay="0"/>
                                  </p:stCondLst>
                                  <p:childTnLst>
                                    <p:set>
                                      <p:cBhvr>
                                        <p:cTn id="39" dur="1" fill="hold">
                                          <p:stCondLst>
                                            <p:cond delay="0"/>
                                          </p:stCondLst>
                                        </p:cTn>
                                        <p:tgtEl>
                                          <p:spTgt spid="7171">
                                            <p:txEl>
                                              <p:pRg st="3" end="3"/>
                                            </p:txEl>
                                          </p:spTgt>
                                        </p:tgtEl>
                                        <p:attrNameLst>
                                          <p:attrName>style.visibility</p:attrName>
                                        </p:attrNameLst>
                                      </p:cBhvr>
                                      <p:to>
                                        <p:strVal val="visible"/>
                                      </p:to>
                                    </p:set>
                                    <p:anim calcmode="lin" valueType="num">
                                      <p:cBhvr>
                                        <p:cTn id="40"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41"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 xmlns:a16="http://schemas.microsoft.com/office/drawing/2014/main" id="{75920FF5-E177-4400-9A3F-A2CBF7DFBF91}"/>
              </a:ext>
            </a:extLst>
          </p:cNvPr>
          <p:cNvSpPr>
            <a:spLocks noGrp="1" noChangeArrowheads="1"/>
          </p:cNvSpPr>
          <p:nvPr>
            <p:ph type="body" idx="1"/>
          </p:nvPr>
        </p:nvSpPr>
        <p:spPr>
          <a:xfrm>
            <a:off x="533400" y="685800"/>
            <a:ext cx="8229600" cy="5791200"/>
          </a:xfrm>
        </p:spPr>
        <p:txBody>
          <a:bodyPr/>
          <a:lstStyle/>
          <a:p>
            <a:pPr algn="justLow">
              <a:lnSpc>
                <a:spcPct val="150000"/>
              </a:lnSpc>
            </a:pPr>
            <a:r>
              <a:rPr lang="ar-IQ" altLang="en-US" sz="2400"/>
              <a:t>نتيجة لاهتمام علماء الانثروبولوجيا بالرمز كمدخل لدراسة المجتمع والثقافة ظهرت المناهج والنظريات المختلفة التي تركز على جوانب معينة من الرموز من حيث صلاحيتها للدراسة وبالتالي ظهرت تصنيفات متعددة للرموز استهدفت تأسيس إطار تصنيفي علمي لاهم الرموز التي تساعد على تحقيق فهم اوضح وأدق للمجتمع او الثقافة المدروسة ومن أكثر هذه التصنيفات شيوعاً تلك التي قدمها كل من:</a:t>
            </a:r>
          </a:p>
          <a:p>
            <a:pPr algn="justLow">
              <a:lnSpc>
                <a:spcPct val="150000"/>
              </a:lnSpc>
            </a:pPr>
            <a:r>
              <a:rPr lang="ar-IQ" altLang="en-US" sz="2400"/>
              <a:t>1.	ادوارد سابير  </a:t>
            </a:r>
            <a:r>
              <a:rPr lang="en-US" altLang="en-US" sz="2400"/>
              <a:t>Edward Sapir</a:t>
            </a:r>
            <a:endParaRPr lang="ar-IQ" altLang="en-US" sz="2400"/>
          </a:p>
          <a:p>
            <a:pPr algn="justLow">
              <a:lnSpc>
                <a:spcPct val="150000"/>
              </a:lnSpc>
            </a:pPr>
            <a:r>
              <a:rPr lang="ar-IQ" altLang="en-US" sz="2400"/>
              <a:t>2.	فيكتور تيرنر  </a:t>
            </a:r>
            <a:r>
              <a:rPr lang="en-US" altLang="en-US" sz="2400"/>
              <a:t>Fictor Turner</a:t>
            </a:r>
            <a:endParaRPr lang="ar-IQ" altLang="en-US" sz="2400"/>
          </a:p>
          <a:p>
            <a:pPr algn="justLow">
              <a:lnSpc>
                <a:spcPct val="150000"/>
              </a:lnSpc>
            </a:pPr>
            <a:r>
              <a:rPr lang="ar-IQ" altLang="en-US" sz="2400"/>
              <a:t>3.	شاري اورتنر </a:t>
            </a:r>
            <a:r>
              <a:rPr lang="en-US" altLang="en-US" sz="2400"/>
              <a:t>Sherry Ortner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p:cTn id="21"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1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 calcmode="lin" valueType="num">
                                      <p:cBhvr>
                                        <p:cTn id="28"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 xmlns:a16="http://schemas.microsoft.com/office/drawing/2014/main" id="{B0FA90E8-1B19-4066-AEE0-7D55A5F4E3C1}"/>
              </a:ext>
            </a:extLst>
          </p:cNvPr>
          <p:cNvSpPr>
            <a:spLocks noGrp="1" noChangeArrowheads="1"/>
          </p:cNvSpPr>
          <p:nvPr>
            <p:ph type="body" idx="1"/>
          </p:nvPr>
        </p:nvSpPr>
        <p:spPr>
          <a:xfrm>
            <a:off x="457200" y="685800"/>
            <a:ext cx="8229600" cy="5715000"/>
          </a:xfrm>
        </p:spPr>
        <p:txBody>
          <a:bodyPr/>
          <a:lstStyle/>
          <a:p>
            <a:pPr algn="justLow">
              <a:lnSpc>
                <a:spcPct val="170000"/>
              </a:lnSpc>
            </a:pPr>
            <a:r>
              <a:rPr lang="ar-IQ" altLang="en-US" sz="2400" b="1"/>
              <a:t>تصنيف شاري اورتنر   </a:t>
            </a:r>
            <a:r>
              <a:rPr lang="en-US" altLang="en-US" sz="2400" b="1"/>
              <a:t>Sherry Ortner</a:t>
            </a:r>
            <a:endParaRPr lang="ar-IQ" altLang="en-US" sz="2400" b="1"/>
          </a:p>
          <a:p>
            <a:pPr algn="justLow">
              <a:lnSpc>
                <a:spcPct val="170000"/>
              </a:lnSpc>
            </a:pPr>
            <a:r>
              <a:rPr lang="ar-IQ" altLang="en-US" sz="2400" b="1"/>
              <a:t> لقد وضعت شاري اورتنر تمييز بين نوعين من الرموز وهي:</a:t>
            </a:r>
          </a:p>
          <a:p>
            <a:pPr algn="justLow">
              <a:lnSpc>
                <a:spcPct val="170000"/>
              </a:lnSpc>
            </a:pPr>
            <a:r>
              <a:rPr lang="ar-IQ" altLang="en-US" sz="2400" b="1"/>
              <a:t>الأول: الرموز التلخيصية:</a:t>
            </a:r>
            <a:r>
              <a:rPr lang="ar-IQ" altLang="en-US" sz="2400"/>
              <a:t> وهي التي تتصف بالتكثيف والاختصار وتكون مشبعة بقيم دينية واجتماعية، وهي تشمل الرموز المقدسة وكل العناصر التي تكون موضع التقدير والاحترام والاعتزاز والمشبعة بالانفعالات مثل العلم والصليب. فهذه الرموز ترتبط ارتباطاً قوياً باتجاهات الناس وتفرض عليهم التزامات معينة كما انها تشير الى اشياء ومعان مختلفة في وقت واحد وهذه الخاصية تكون مماثلة او مطابقة لخاصية التكثيف عند كل من ادوارد سابير وفيكتور تيرنر.</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 calcmode="lin" valueType="num">
                                      <p:cBhvr>
                                        <p:cTn id="21" dur="1000" fill="hold"/>
                                        <p:tgtEl>
                                          <p:spTgt spid="9219">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921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 xmlns:a16="http://schemas.microsoft.com/office/drawing/2014/main" id="{F7200411-0E5A-4595-9191-13718F1ED1A5}"/>
              </a:ext>
            </a:extLst>
          </p:cNvPr>
          <p:cNvSpPr>
            <a:spLocks noGrp="1" noChangeArrowheads="1"/>
          </p:cNvSpPr>
          <p:nvPr>
            <p:ph type="body" idx="1"/>
          </p:nvPr>
        </p:nvSpPr>
        <p:spPr>
          <a:xfrm>
            <a:off x="457200" y="762000"/>
            <a:ext cx="8229600" cy="5105400"/>
          </a:xfrm>
        </p:spPr>
        <p:txBody>
          <a:bodyPr/>
          <a:lstStyle/>
          <a:p>
            <a:pPr algn="justLow">
              <a:lnSpc>
                <a:spcPct val="160000"/>
              </a:lnSpc>
            </a:pPr>
            <a:r>
              <a:rPr lang="ar-IQ" altLang="en-US" sz="2400" b="1"/>
              <a:t>الثاني: الرموز التفسيرية (التفصيلية):</a:t>
            </a:r>
            <a:r>
              <a:rPr lang="ar-IQ" altLang="en-US" sz="2400"/>
              <a:t> وهذه الرموز على عكس الرموز التلخيصية تقدم الاطر لتميز المشاعر والافكار المركبة غير المتميزة بحيث تجعلها مفهومة وسهلة التناول، وكذلك هذه الرموز تترجم الافكار الى افعال لأنها تتمتع بالقدرة على تنظيم الخبرة او التجربة بفضل خاصيتها التحليلية، وهي من النادر ان تكون رموزاً مقدسة او موضوع انفعالات قوية لكنها تكتسب مكانتها بفضل وجودها المنتظم والمتكرر في السلوك الرمزي والانساق الثقافية. مثل اشارات المرور، وخيم العزاء.</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2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8ADC6DCD-8FD6-431B-83C9-87BA6919B3EB}"/>
              </a:ext>
            </a:extLst>
          </p:cNvPr>
          <p:cNvSpPr>
            <a:spLocks noGrp="1" noChangeArrowheads="1"/>
          </p:cNvSpPr>
          <p:nvPr>
            <p:ph type="body" idx="1"/>
          </p:nvPr>
        </p:nvSpPr>
        <p:spPr>
          <a:xfrm>
            <a:off x="457200" y="762000"/>
            <a:ext cx="8229600" cy="5105400"/>
          </a:xfrm>
        </p:spPr>
        <p:txBody>
          <a:bodyPr/>
          <a:lstStyle/>
          <a:p>
            <a:pPr algn="justLow">
              <a:lnSpc>
                <a:spcPct val="200000"/>
              </a:lnSpc>
            </a:pPr>
            <a:r>
              <a:rPr lang="ar-IQ" altLang="en-US" sz="2400" b="1"/>
              <a:t>نقد التصنيف</a:t>
            </a:r>
            <a:endParaRPr lang="ar-IQ" altLang="en-US" sz="2400"/>
          </a:p>
          <a:p>
            <a:pPr algn="justLow">
              <a:lnSpc>
                <a:spcPct val="200000"/>
              </a:lnSpc>
            </a:pPr>
            <a:r>
              <a:rPr lang="ar-IQ" altLang="en-US" sz="2400"/>
              <a:t>يجب ان نذكر هنا ان التصنيف الذي وضعته اورتنر هو تصنيف اولي او مبدئي يمثل مرحلة اولى نحو تصنيف أكثر اتساعاً وتفصيلاً. ولعل اسهامات اورتنر في الدراسات الرمزية تمثل اجابة على سؤال يتعلق بكيفية أدراك ان موضوع او اي شيء ما يمثل رمزاً معين في المجتمع.</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p:cTn id="7" dur="1000" fill="hold"/>
                                        <p:tgtEl>
                                          <p:spTgt spid="1331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31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314">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314">
                                            <p:txEl>
                                              <p:pRg st="1" end="1"/>
                                            </p:txEl>
                                          </p:spTgt>
                                        </p:tgtEl>
                                        <p:attrNameLst>
                                          <p:attrName>style.visibility</p:attrName>
                                        </p:attrNameLst>
                                      </p:cBhvr>
                                      <p:to>
                                        <p:strVal val="visible"/>
                                      </p:to>
                                    </p:set>
                                    <p:anim calcmode="lin" valueType="num">
                                      <p:cBhvr>
                                        <p:cTn id="14" dur="1000" fill="hold"/>
                                        <p:tgtEl>
                                          <p:spTgt spid="13314">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3314">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3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68</TotalTime>
  <Words>348</Words>
  <Application>Microsoft Office PowerPoint</Application>
  <PresentationFormat>عرض على الشاشة (3:4)‏</PresentationFormat>
  <Paragraphs>16</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Pixel</vt:lpstr>
      <vt:lpstr>الجامعة المستنصرية - الكلية الآداب قسم الانثروبولوجيا والاجتماع المرحلةالثالثة : مادة الانثروبولوجيا الرمزية </vt:lpstr>
      <vt:lpstr>الشريحة 2</vt:lpstr>
      <vt:lpstr>الشريحة 3</vt:lpstr>
      <vt:lpstr>الشريحة 4</vt:lpstr>
      <vt:lpstr>الشريحة 5</vt:lpstr>
      <vt:lpstr>الشريحة 6</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17</cp:revision>
  <dcterms:created xsi:type="dcterms:W3CDTF">2018-01-08T14:59:04Z</dcterms:created>
  <dcterms:modified xsi:type="dcterms:W3CDTF">2020-05-06T19:02:35Z</dcterms:modified>
</cp:coreProperties>
</file>