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9"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1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xmlns="" id="{94E54E4C-A5F3-46A8-98DD-8819AB379CF3}"/>
              </a:ext>
            </a:extLst>
          </p:cNvPr>
          <p:cNvGrpSpPr>
            <a:grpSpLocks/>
          </p:cNvGrpSpPr>
          <p:nvPr/>
        </p:nvGrpSpPr>
        <p:grpSpPr bwMode="auto">
          <a:xfrm>
            <a:off x="0" y="0"/>
            <a:ext cx="9144000" cy="6858000"/>
            <a:chOff x="0" y="0"/>
            <a:chExt cx="5760" cy="4320"/>
          </a:xfrm>
        </p:grpSpPr>
        <p:sp>
          <p:nvSpPr>
            <p:cNvPr id="5123" name="Rectangle 3">
              <a:extLst>
                <a:ext uri="{FF2B5EF4-FFF2-40B4-BE49-F238E27FC236}">
                  <a16:creationId xmlns:a16="http://schemas.microsoft.com/office/drawing/2014/main" xmlns="" id="{ED6B5357-3A60-402A-B5F8-E57563AA660F}"/>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5124" name="Rectangle 4">
              <a:extLst>
                <a:ext uri="{FF2B5EF4-FFF2-40B4-BE49-F238E27FC236}">
                  <a16:creationId xmlns:a16="http://schemas.microsoft.com/office/drawing/2014/main" xmlns="" id="{586424EF-260B-446E-B8EA-B823631798CB}"/>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nvGrpSpPr>
            <p:cNvPr id="5125" name="Group 5">
              <a:extLst>
                <a:ext uri="{FF2B5EF4-FFF2-40B4-BE49-F238E27FC236}">
                  <a16:creationId xmlns:a16="http://schemas.microsoft.com/office/drawing/2014/main" xmlns="" id="{85209623-25DC-475E-B0F9-8BD967D37D0B}"/>
                </a:ext>
              </a:extLst>
            </p:cNvPr>
            <p:cNvGrpSpPr>
              <a:grpSpLocks/>
            </p:cNvGrpSpPr>
            <p:nvPr/>
          </p:nvGrpSpPr>
          <p:grpSpPr bwMode="auto">
            <a:xfrm>
              <a:off x="0" y="672"/>
              <a:ext cx="1806" cy="1989"/>
              <a:chOff x="0" y="672"/>
              <a:chExt cx="1806" cy="1989"/>
            </a:xfrm>
          </p:grpSpPr>
          <p:sp>
            <p:nvSpPr>
              <p:cNvPr id="5126" name="Rectangle 6">
                <a:extLst>
                  <a:ext uri="{FF2B5EF4-FFF2-40B4-BE49-F238E27FC236}">
                    <a16:creationId xmlns:a16="http://schemas.microsoft.com/office/drawing/2014/main" xmlns="" id="{299C7F84-3F0C-4EFB-B8CE-8B731D4574F7}"/>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7" name="Rectangle 7">
                <a:extLst>
                  <a:ext uri="{FF2B5EF4-FFF2-40B4-BE49-F238E27FC236}">
                    <a16:creationId xmlns:a16="http://schemas.microsoft.com/office/drawing/2014/main" xmlns="" id="{D002C5BB-2D34-4A9E-BFF5-56F2EBFFE90B}"/>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8" name="Rectangle 8">
                <a:extLst>
                  <a:ext uri="{FF2B5EF4-FFF2-40B4-BE49-F238E27FC236}">
                    <a16:creationId xmlns:a16="http://schemas.microsoft.com/office/drawing/2014/main" xmlns="" id="{BA9D4040-FA11-4B18-A026-968BFEA0E44A}"/>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29" name="Rectangle 9">
                <a:extLst>
                  <a:ext uri="{FF2B5EF4-FFF2-40B4-BE49-F238E27FC236}">
                    <a16:creationId xmlns:a16="http://schemas.microsoft.com/office/drawing/2014/main" xmlns="" id="{1D3F3F3A-CBD3-4296-AD27-9E0430E58C94}"/>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0" name="Rectangle 10">
                <a:extLst>
                  <a:ext uri="{FF2B5EF4-FFF2-40B4-BE49-F238E27FC236}">
                    <a16:creationId xmlns:a16="http://schemas.microsoft.com/office/drawing/2014/main" xmlns="" id="{923992FC-FE9B-462B-A0D2-E6C1CFC4C716}"/>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1" name="Rectangle 11">
                <a:extLst>
                  <a:ext uri="{FF2B5EF4-FFF2-40B4-BE49-F238E27FC236}">
                    <a16:creationId xmlns:a16="http://schemas.microsoft.com/office/drawing/2014/main" xmlns="" id="{366E8401-E7F7-42C4-B53C-BA88153CB157}"/>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2" name="Rectangle 12">
                <a:extLst>
                  <a:ext uri="{FF2B5EF4-FFF2-40B4-BE49-F238E27FC236}">
                    <a16:creationId xmlns:a16="http://schemas.microsoft.com/office/drawing/2014/main" xmlns="" id="{C349ECAA-2B2A-4FB2-BA5E-D234AD586DA2}"/>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3" name="Rectangle 13">
                <a:extLst>
                  <a:ext uri="{FF2B5EF4-FFF2-40B4-BE49-F238E27FC236}">
                    <a16:creationId xmlns:a16="http://schemas.microsoft.com/office/drawing/2014/main" xmlns="" id="{89B68490-D667-461D-8691-3DB045980E63}"/>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4" name="Rectangle 14">
                <a:extLst>
                  <a:ext uri="{FF2B5EF4-FFF2-40B4-BE49-F238E27FC236}">
                    <a16:creationId xmlns:a16="http://schemas.microsoft.com/office/drawing/2014/main" xmlns="" id="{76E3BDE2-4CB3-4FE4-B103-4EFC909763F8}"/>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5135" name="Rectangle 15">
                <a:extLst>
                  <a:ext uri="{FF2B5EF4-FFF2-40B4-BE49-F238E27FC236}">
                    <a16:creationId xmlns:a16="http://schemas.microsoft.com/office/drawing/2014/main" xmlns="" id="{F52BB45D-E323-46F3-A15B-B48A5518CF58}"/>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grpSp>
      </p:grpSp>
      <p:sp>
        <p:nvSpPr>
          <p:cNvPr id="5136" name="Rectangle 16">
            <a:extLst>
              <a:ext uri="{FF2B5EF4-FFF2-40B4-BE49-F238E27FC236}">
                <a16:creationId xmlns:a16="http://schemas.microsoft.com/office/drawing/2014/main" xmlns="" id="{CDC38710-9FD8-43E6-B1E2-CBBB61AB120F}"/>
              </a:ext>
            </a:extLst>
          </p:cNvPr>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5137" name="Rectangle 17">
            <a:extLst>
              <a:ext uri="{FF2B5EF4-FFF2-40B4-BE49-F238E27FC236}">
                <a16:creationId xmlns:a16="http://schemas.microsoft.com/office/drawing/2014/main" xmlns="" id="{DD5C1C58-EDA1-4835-9954-66C4AA424CCE}"/>
              </a:ext>
            </a:extLst>
          </p:cNvPr>
          <p:cNvSpPr>
            <a:spLocks noGrp="1" noChangeArrowheads="1"/>
          </p:cNvSpPr>
          <p:nvPr>
            <p:ph type="ftr" sz="quarter" idx="3"/>
          </p:nvPr>
        </p:nvSpPr>
        <p:spPr/>
        <p:txBody>
          <a:bodyPr/>
          <a:lstStyle>
            <a:lvl1pPr>
              <a:defRPr/>
            </a:lvl1pPr>
          </a:lstStyle>
          <a:p>
            <a:endParaRPr lang="en-US" altLang="en-US"/>
          </a:p>
        </p:txBody>
      </p:sp>
      <p:sp>
        <p:nvSpPr>
          <p:cNvPr id="5138" name="Rectangle 18">
            <a:extLst>
              <a:ext uri="{FF2B5EF4-FFF2-40B4-BE49-F238E27FC236}">
                <a16:creationId xmlns:a16="http://schemas.microsoft.com/office/drawing/2014/main" xmlns="" id="{B22CE0C5-2607-44F7-862F-0DE7AF79119D}"/>
              </a:ext>
            </a:extLst>
          </p:cNvPr>
          <p:cNvSpPr>
            <a:spLocks noGrp="1" noChangeArrowheads="1"/>
          </p:cNvSpPr>
          <p:nvPr>
            <p:ph type="sldNum" sz="quarter" idx="4"/>
          </p:nvPr>
        </p:nvSpPr>
        <p:spPr/>
        <p:txBody>
          <a:bodyPr/>
          <a:lstStyle>
            <a:lvl1pPr>
              <a:defRPr/>
            </a:lvl1pPr>
          </a:lstStyle>
          <a:p>
            <a:fld id="{5FB587B4-6C7E-4AD4-98E1-699FB60D9168}" type="slidenum">
              <a:rPr lang="ar-SA" altLang="en-US"/>
              <a:pPr/>
              <a:t>‹#›</a:t>
            </a:fld>
            <a:endParaRPr lang="en-US" altLang="en-US"/>
          </a:p>
        </p:txBody>
      </p:sp>
      <p:sp>
        <p:nvSpPr>
          <p:cNvPr id="5139" name="Rectangle 19">
            <a:extLst>
              <a:ext uri="{FF2B5EF4-FFF2-40B4-BE49-F238E27FC236}">
                <a16:creationId xmlns:a16="http://schemas.microsoft.com/office/drawing/2014/main" xmlns="" id="{E6D0ABE4-D121-4E86-9FBE-B0DA1BA23692}"/>
              </a:ext>
            </a:extLst>
          </p:cNvPr>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ar-SA" altLang="en-US" noProof="0"/>
              <a:t>انقر لتحرير نمط العنوان الرئيسي</a:t>
            </a:r>
          </a:p>
        </p:txBody>
      </p:sp>
      <p:sp>
        <p:nvSpPr>
          <p:cNvPr id="5140" name="Rectangle 20">
            <a:extLst>
              <a:ext uri="{FF2B5EF4-FFF2-40B4-BE49-F238E27FC236}">
                <a16:creationId xmlns:a16="http://schemas.microsoft.com/office/drawing/2014/main" xmlns="" id="{45BC321F-24DF-40A1-A4A1-A529C9FF4AC5}"/>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ar-SA" altLang="en-US" noProof="0"/>
              <a:t>انقر لتحرير نمط العنوان الثانوي الرئيسي</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19AF1B-15D3-47E8-ACA6-BE6ED4BA5F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F1FA3A9-1908-48E9-9338-05125A81FA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7A74FA72-77CD-4DAB-95DC-02719FF14BDD}"/>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564469CD-FAEC-4623-8037-A7C43247F468}"/>
              </a:ext>
            </a:extLst>
          </p:cNvPr>
          <p:cNvSpPr>
            <a:spLocks noGrp="1"/>
          </p:cNvSpPr>
          <p:nvPr>
            <p:ph type="sldNum" sz="quarter" idx="11"/>
          </p:nvPr>
        </p:nvSpPr>
        <p:spPr/>
        <p:txBody>
          <a:bodyPr/>
          <a:lstStyle>
            <a:lvl1pPr>
              <a:defRPr/>
            </a:lvl1pPr>
          </a:lstStyle>
          <a:p>
            <a:fld id="{F1AE285B-A72C-4CE7-82DD-E3A710B84B8B}" type="slidenum">
              <a:rPr lang="ar-SA" altLang="en-US"/>
              <a:pPr/>
              <a:t>‹#›</a:t>
            </a:fld>
            <a:endParaRPr lang="en-US" altLang="en-US"/>
          </a:p>
        </p:txBody>
      </p:sp>
      <p:sp>
        <p:nvSpPr>
          <p:cNvPr id="6" name="Date Placeholder 5">
            <a:extLst>
              <a:ext uri="{FF2B5EF4-FFF2-40B4-BE49-F238E27FC236}">
                <a16:creationId xmlns:a16="http://schemas.microsoft.com/office/drawing/2014/main" xmlns="" id="{48F5DFB5-71BB-4CBB-9766-A6C405EF311D}"/>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15842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D7729A7-37C1-4352-B310-3D7794A1C61A}"/>
              </a:ext>
            </a:extLst>
          </p:cNvPr>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C7C6C4B-CA0D-42E9-AAE2-92222B3EF5BB}"/>
              </a:ext>
            </a:extLst>
          </p:cNvPr>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D0EB168E-012F-4037-9639-26FA5722B757}"/>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19B13A8E-3809-48E3-9169-8F674F8BBCE6}"/>
              </a:ext>
            </a:extLst>
          </p:cNvPr>
          <p:cNvSpPr>
            <a:spLocks noGrp="1"/>
          </p:cNvSpPr>
          <p:nvPr>
            <p:ph type="sldNum" sz="quarter" idx="11"/>
          </p:nvPr>
        </p:nvSpPr>
        <p:spPr/>
        <p:txBody>
          <a:bodyPr/>
          <a:lstStyle>
            <a:lvl1pPr>
              <a:defRPr/>
            </a:lvl1pPr>
          </a:lstStyle>
          <a:p>
            <a:fld id="{010CF0EF-0E0E-4014-9629-9A8CF4D35F36}" type="slidenum">
              <a:rPr lang="ar-SA" altLang="en-US"/>
              <a:pPr/>
              <a:t>‹#›</a:t>
            </a:fld>
            <a:endParaRPr lang="en-US" altLang="en-US"/>
          </a:p>
        </p:txBody>
      </p:sp>
      <p:sp>
        <p:nvSpPr>
          <p:cNvPr id="6" name="Date Placeholder 5">
            <a:extLst>
              <a:ext uri="{FF2B5EF4-FFF2-40B4-BE49-F238E27FC236}">
                <a16:creationId xmlns:a16="http://schemas.microsoft.com/office/drawing/2014/main" xmlns="" id="{1EA40959-2068-41F3-A4C0-C0945D9619EF}"/>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4194268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F09D06-34F6-491F-87FD-8BF52EAB35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DE79D4-151E-49C0-AE9B-49408E4C72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a:extLst>
              <a:ext uri="{FF2B5EF4-FFF2-40B4-BE49-F238E27FC236}">
                <a16:creationId xmlns:a16="http://schemas.microsoft.com/office/drawing/2014/main" xmlns="" id="{84A22261-C1D6-4E5F-8EF6-7D0A8FCE8E33}"/>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0AD79A2C-47FB-4B78-B8FA-35B8BB4E663F}"/>
              </a:ext>
            </a:extLst>
          </p:cNvPr>
          <p:cNvSpPr>
            <a:spLocks noGrp="1"/>
          </p:cNvSpPr>
          <p:nvPr>
            <p:ph type="sldNum" sz="quarter" idx="11"/>
          </p:nvPr>
        </p:nvSpPr>
        <p:spPr/>
        <p:txBody>
          <a:bodyPr/>
          <a:lstStyle>
            <a:lvl1pPr>
              <a:defRPr/>
            </a:lvl1pPr>
          </a:lstStyle>
          <a:p>
            <a:fld id="{B9E155C7-3BAE-4896-8E1C-4C9D7047A791}" type="slidenum">
              <a:rPr lang="ar-SA" altLang="en-US"/>
              <a:pPr/>
              <a:t>‹#›</a:t>
            </a:fld>
            <a:endParaRPr lang="en-US" altLang="en-US"/>
          </a:p>
        </p:txBody>
      </p:sp>
      <p:sp>
        <p:nvSpPr>
          <p:cNvPr id="6" name="Date Placeholder 5">
            <a:extLst>
              <a:ext uri="{FF2B5EF4-FFF2-40B4-BE49-F238E27FC236}">
                <a16:creationId xmlns:a16="http://schemas.microsoft.com/office/drawing/2014/main" xmlns="" id="{5661211E-DA55-49C4-8C10-82AF2216611B}"/>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036395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280CFD-94D7-4C84-BBEB-EB3A72563B62}"/>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6AE61D49-96D9-4868-BACD-9BC23E502D1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Footer Placeholder 3">
            <a:extLst>
              <a:ext uri="{FF2B5EF4-FFF2-40B4-BE49-F238E27FC236}">
                <a16:creationId xmlns:a16="http://schemas.microsoft.com/office/drawing/2014/main" xmlns="" id="{1DB55ED0-EEAA-40CB-9C95-80C629920E8E}"/>
              </a:ext>
            </a:extLst>
          </p:cNvPr>
          <p:cNvSpPr>
            <a:spLocks noGrp="1"/>
          </p:cNvSpPr>
          <p:nvPr>
            <p:ph type="ftr" sz="quarter" idx="10"/>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xmlns="" id="{10BB83C0-3794-42B4-B33B-64CAD5BBF581}"/>
              </a:ext>
            </a:extLst>
          </p:cNvPr>
          <p:cNvSpPr>
            <a:spLocks noGrp="1"/>
          </p:cNvSpPr>
          <p:nvPr>
            <p:ph type="sldNum" sz="quarter" idx="11"/>
          </p:nvPr>
        </p:nvSpPr>
        <p:spPr/>
        <p:txBody>
          <a:bodyPr/>
          <a:lstStyle>
            <a:lvl1pPr>
              <a:defRPr/>
            </a:lvl1pPr>
          </a:lstStyle>
          <a:p>
            <a:fld id="{30EC3E12-8428-4C55-A144-89B253D0A2E1}" type="slidenum">
              <a:rPr lang="ar-SA" altLang="en-US"/>
              <a:pPr/>
              <a:t>‹#›</a:t>
            </a:fld>
            <a:endParaRPr lang="en-US" altLang="en-US"/>
          </a:p>
        </p:txBody>
      </p:sp>
      <p:sp>
        <p:nvSpPr>
          <p:cNvPr id="6" name="Date Placeholder 5">
            <a:extLst>
              <a:ext uri="{FF2B5EF4-FFF2-40B4-BE49-F238E27FC236}">
                <a16:creationId xmlns:a16="http://schemas.microsoft.com/office/drawing/2014/main" xmlns="" id="{92134B32-2E33-47D7-9042-9710331688D1}"/>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946460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6BDC4-B42F-490F-9A33-A9423216A8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8D50386-F04F-4A15-A697-049DC7D69E64}"/>
              </a:ext>
            </a:extLst>
          </p:cNvPr>
          <p:cNvSpPr>
            <a:spLocks noGrp="1"/>
          </p:cNvSpPr>
          <p:nvPr>
            <p:ph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6706C29-2E38-4040-AA50-974A8B1DC974}"/>
              </a:ext>
            </a:extLst>
          </p:cNvPr>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xmlns="" id="{CAC28ED8-725D-49CF-A411-FDFDFD04DB14}"/>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436E9F62-C6D5-495B-B9BC-1E30D8B6FE3E}"/>
              </a:ext>
            </a:extLst>
          </p:cNvPr>
          <p:cNvSpPr>
            <a:spLocks noGrp="1"/>
          </p:cNvSpPr>
          <p:nvPr>
            <p:ph type="sldNum" sz="quarter" idx="11"/>
          </p:nvPr>
        </p:nvSpPr>
        <p:spPr/>
        <p:txBody>
          <a:bodyPr/>
          <a:lstStyle>
            <a:lvl1pPr>
              <a:defRPr/>
            </a:lvl1pPr>
          </a:lstStyle>
          <a:p>
            <a:fld id="{331AEA82-982C-458A-836E-BF1DD47B83E9}" type="slidenum">
              <a:rPr lang="ar-SA" altLang="en-US"/>
              <a:pPr/>
              <a:t>‹#›</a:t>
            </a:fld>
            <a:endParaRPr lang="en-US" altLang="en-US"/>
          </a:p>
        </p:txBody>
      </p:sp>
      <p:sp>
        <p:nvSpPr>
          <p:cNvPr id="7" name="Date Placeholder 6">
            <a:extLst>
              <a:ext uri="{FF2B5EF4-FFF2-40B4-BE49-F238E27FC236}">
                <a16:creationId xmlns:a16="http://schemas.microsoft.com/office/drawing/2014/main" xmlns="" id="{7A0AC00A-EF6B-4115-8490-73DBE827DC8F}"/>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64639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B20572-3605-4507-9087-EAE04371CAB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9A8FD3C-CF44-4867-AA0C-5C8AEC07A5D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8DAFCD2E-F123-4028-A050-8F82770B81C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38F5C802-C340-4707-822A-4E2D0B803C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34521B23-5062-4ADD-9F76-F6A302636CBD}"/>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a:extLst>
              <a:ext uri="{FF2B5EF4-FFF2-40B4-BE49-F238E27FC236}">
                <a16:creationId xmlns:a16="http://schemas.microsoft.com/office/drawing/2014/main" xmlns="" id="{EF0AE280-1C94-467D-9D2D-D8AA4D213CC0}"/>
              </a:ext>
            </a:extLst>
          </p:cNvPr>
          <p:cNvSpPr>
            <a:spLocks noGrp="1"/>
          </p:cNvSpPr>
          <p:nvPr>
            <p:ph type="ftr" sz="quarter" idx="10"/>
          </p:nvPr>
        </p:nvSpPr>
        <p:spPr/>
        <p:txBody>
          <a:bodyPr/>
          <a:lstStyle>
            <a:lvl1pPr>
              <a:defRPr/>
            </a:lvl1pPr>
          </a:lstStyle>
          <a:p>
            <a:endParaRPr lang="en-US" altLang="en-US"/>
          </a:p>
        </p:txBody>
      </p:sp>
      <p:sp>
        <p:nvSpPr>
          <p:cNvPr id="8" name="Slide Number Placeholder 7">
            <a:extLst>
              <a:ext uri="{FF2B5EF4-FFF2-40B4-BE49-F238E27FC236}">
                <a16:creationId xmlns:a16="http://schemas.microsoft.com/office/drawing/2014/main" xmlns="" id="{3831DAB0-1F30-4E86-A335-9F22830C2FD5}"/>
              </a:ext>
            </a:extLst>
          </p:cNvPr>
          <p:cNvSpPr>
            <a:spLocks noGrp="1"/>
          </p:cNvSpPr>
          <p:nvPr>
            <p:ph type="sldNum" sz="quarter" idx="11"/>
          </p:nvPr>
        </p:nvSpPr>
        <p:spPr/>
        <p:txBody>
          <a:bodyPr/>
          <a:lstStyle>
            <a:lvl1pPr>
              <a:defRPr/>
            </a:lvl1pPr>
          </a:lstStyle>
          <a:p>
            <a:fld id="{E86A0F60-B685-4CA7-B89D-B57304DFF234}" type="slidenum">
              <a:rPr lang="ar-SA" altLang="en-US"/>
              <a:pPr/>
              <a:t>‹#›</a:t>
            </a:fld>
            <a:endParaRPr lang="en-US" altLang="en-US"/>
          </a:p>
        </p:txBody>
      </p:sp>
      <p:sp>
        <p:nvSpPr>
          <p:cNvPr id="9" name="Date Placeholder 8">
            <a:extLst>
              <a:ext uri="{FF2B5EF4-FFF2-40B4-BE49-F238E27FC236}">
                <a16:creationId xmlns:a16="http://schemas.microsoft.com/office/drawing/2014/main" xmlns="" id="{9C058251-E8C6-44F9-97BC-DCD45FCD34C4}"/>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260675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A9EC0F-2F55-445B-9CEC-128A16AD72EB}"/>
              </a:ext>
            </a:extLst>
          </p:cNvPr>
          <p:cNvSpPr>
            <a:spLocks noGrp="1"/>
          </p:cNvSpPr>
          <p:nvPr>
            <p:ph type="title"/>
          </p:nvPr>
        </p:nvSpPr>
        <p:spPr/>
        <p:txBody>
          <a:bodyPr/>
          <a:lstStyle/>
          <a:p>
            <a:r>
              <a:rPr lang="en-US"/>
              <a:t>Click to edit Master title style</a:t>
            </a:r>
          </a:p>
        </p:txBody>
      </p:sp>
      <p:sp>
        <p:nvSpPr>
          <p:cNvPr id="3" name="Footer Placeholder 2">
            <a:extLst>
              <a:ext uri="{FF2B5EF4-FFF2-40B4-BE49-F238E27FC236}">
                <a16:creationId xmlns:a16="http://schemas.microsoft.com/office/drawing/2014/main" xmlns="" id="{3EF4E9CD-6B33-4B44-A1BE-A2C054A0ABED}"/>
              </a:ext>
            </a:extLst>
          </p:cNvPr>
          <p:cNvSpPr>
            <a:spLocks noGrp="1"/>
          </p:cNvSpPr>
          <p:nvPr>
            <p:ph type="ftr" sz="quarter" idx="10"/>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xmlns="" id="{B444A299-54E2-4C32-A2FB-BCBA66DD661F}"/>
              </a:ext>
            </a:extLst>
          </p:cNvPr>
          <p:cNvSpPr>
            <a:spLocks noGrp="1"/>
          </p:cNvSpPr>
          <p:nvPr>
            <p:ph type="sldNum" sz="quarter" idx="11"/>
          </p:nvPr>
        </p:nvSpPr>
        <p:spPr/>
        <p:txBody>
          <a:bodyPr/>
          <a:lstStyle>
            <a:lvl1pPr>
              <a:defRPr/>
            </a:lvl1pPr>
          </a:lstStyle>
          <a:p>
            <a:fld id="{C9537244-5D7D-4ABB-8934-ED08F56A99F1}" type="slidenum">
              <a:rPr lang="ar-SA" altLang="en-US"/>
              <a:pPr/>
              <a:t>‹#›</a:t>
            </a:fld>
            <a:endParaRPr lang="en-US" altLang="en-US"/>
          </a:p>
        </p:txBody>
      </p:sp>
      <p:sp>
        <p:nvSpPr>
          <p:cNvPr id="5" name="Date Placeholder 4">
            <a:extLst>
              <a:ext uri="{FF2B5EF4-FFF2-40B4-BE49-F238E27FC236}">
                <a16:creationId xmlns:a16="http://schemas.microsoft.com/office/drawing/2014/main" xmlns="" id="{9D375B50-410A-4956-9643-96B4546C96F0}"/>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3170742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xmlns="" id="{CE837E54-D724-4E2D-AF80-02B5E7485237}"/>
              </a:ext>
            </a:extLst>
          </p:cNvPr>
          <p:cNvSpPr>
            <a:spLocks noGrp="1"/>
          </p:cNvSpPr>
          <p:nvPr>
            <p:ph type="ftr" sz="quarter" idx="10"/>
          </p:nvPr>
        </p:nvSpPr>
        <p:spPr/>
        <p:txBody>
          <a:bodyPr/>
          <a:lstStyle>
            <a:lvl1pPr>
              <a:defRPr/>
            </a:lvl1pPr>
          </a:lstStyle>
          <a:p>
            <a:endParaRPr lang="en-US" altLang="en-US"/>
          </a:p>
        </p:txBody>
      </p:sp>
      <p:sp>
        <p:nvSpPr>
          <p:cNvPr id="3" name="Slide Number Placeholder 2">
            <a:extLst>
              <a:ext uri="{FF2B5EF4-FFF2-40B4-BE49-F238E27FC236}">
                <a16:creationId xmlns:a16="http://schemas.microsoft.com/office/drawing/2014/main" xmlns="" id="{10EDF975-19BD-44F5-A7AA-DE62C3B189E2}"/>
              </a:ext>
            </a:extLst>
          </p:cNvPr>
          <p:cNvSpPr>
            <a:spLocks noGrp="1"/>
          </p:cNvSpPr>
          <p:nvPr>
            <p:ph type="sldNum" sz="quarter" idx="11"/>
          </p:nvPr>
        </p:nvSpPr>
        <p:spPr/>
        <p:txBody>
          <a:bodyPr/>
          <a:lstStyle>
            <a:lvl1pPr>
              <a:defRPr/>
            </a:lvl1pPr>
          </a:lstStyle>
          <a:p>
            <a:fld id="{DBB6BBBE-CD76-40B7-BF71-7CA4AAC85249}" type="slidenum">
              <a:rPr lang="ar-SA" altLang="en-US"/>
              <a:pPr/>
              <a:t>‹#›</a:t>
            </a:fld>
            <a:endParaRPr lang="en-US" altLang="en-US"/>
          </a:p>
        </p:txBody>
      </p:sp>
      <p:sp>
        <p:nvSpPr>
          <p:cNvPr id="4" name="Date Placeholder 3">
            <a:extLst>
              <a:ext uri="{FF2B5EF4-FFF2-40B4-BE49-F238E27FC236}">
                <a16:creationId xmlns:a16="http://schemas.microsoft.com/office/drawing/2014/main" xmlns="" id="{6E5A2CB2-5AEB-4F69-AA51-52107E04742D}"/>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523316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666D13-8782-4B19-8B61-59C26157A823}"/>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2DC0D8A-58E9-4CBD-A2F4-9F29D493BED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19A472C7-5F38-4003-B984-AF44AE054FE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50144216-35D8-40D1-9216-A8098A1BADEA}"/>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9BF3F73D-FDF6-4E83-A3C4-E00CAC5E9C0B}"/>
              </a:ext>
            </a:extLst>
          </p:cNvPr>
          <p:cNvSpPr>
            <a:spLocks noGrp="1"/>
          </p:cNvSpPr>
          <p:nvPr>
            <p:ph type="sldNum" sz="quarter" idx="11"/>
          </p:nvPr>
        </p:nvSpPr>
        <p:spPr/>
        <p:txBody>
          <a:bodyPr/>
          <a:lstStyle>
            <a:lvl1pPr>
              <a:defRPr/>
            </a:lvl1pPr>
          </a:lstStyle>
          <a:p>
            <a:fld id="{D5449139-FE8D-48A6-9C88-329CE67D9D53}" type="slidenum">
              <a:rPr lang="ar-SA" altLang="en-US"/>
              <a:pPr/>
              <a:t>‹#›</a:t>
            </a:fld>
            <a:endParaRPr lang="en-US" altLang="en-US"/>
          </a:p>
        </p:txBody>
      </p:sp>
      <p:sp>
        <p:nvSpPr>
          <p:cNvPr id="7" name="Date Placeholder 6">
            <a:extLst>
              <a:ext uri="{FF2B5EF4-FFF2-40B4-BE49-F238E27FC236}">
                <a16:creationId xmlns:a16="http://schemas.microsoft.com/office/drawing/2014/main" xmlns="" id="{D72E12C9-E675-42FC-8002-6B8969AA73F4}"/>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1858118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288983-8CD8-4300-A95D-1316ADA31DE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DB51D3B-D938-46F7-9E55-B317BFF4AC8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A699FD1B-994B-41E5-A1EC-EA4194F9E20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Footer Placeholder 4">
            <a:extLst>
              <a:ext uri="{FF2B5EF4-FFF2-40B4-BE49-F238E27FC236}">
                <a16:creationId xmlns:a16="http://schemas.microsoft.com/office/drawing/2014/main" xmlns="" id="{6ADE7A5C-1270-40C0-A0AB-56A0ADB8A3B9}"/>
              </a:ext>
            </a:extLst>
          </p:cNvPr>
          <p:cNvSpPr>
            <a:spLocks noGrp="1"/>
          </p:cNvSpPr>
          <p:nvPr>
            <p:ph type="ftr" sz="quarter" idx="10"/>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xmlns="" id="{8E725D14-FB9C-45E3-B7AB-F92A48972954}"/>
              </a:ext>
            </a:extLst>
          </p:cNvPr>
          <p:cNvSpPr>
            <a:spLocks noGrp="1"/>
          </p:cNvSpPr>
          <p:nvPr>
            <p:ph type="sldNum" sz="quarter" idx="11"/>
          </p:nvPr>
        </p:nvSpPr>
        <p:spPr/>
        <p:txBody>
          <a:bodyPr/>
          <a:lstStyle>
            <a:lvl1pPr>
              <a:defRPr/>
            </a:lvl1pPr>
          </a:lstStyle>
          <a:p>
            <a:fld id="{532A8B0B-B1C0-4956-AD9B-34479731138A}" type="slidenum">
              <a:rPr lang="ar-SA" altLang="en-US"/>
              <a:pPr/>
              <a:t>‹#›</a:t>
            </a:fld>
            <a:endParaRPr lang="en-US" altLang="en-US"/>
          </a:p>
        </p:txBody>
      </p:sp>
      <p:sp>
        <p:nvSpPr>
          <p:cNvPr id="7" name="Date Placeholder 6">
            <a:extLst>
              <a:ext uri="{FF2B5EF4-FFF2-40B4-BE49-F238E27FC236}">
                <a16:creationId xmlns:a16="http://schemas.microsoft.com/office/drawing/2014/main" xmlns="" id="{362DB26E-7CBE-47C8-B56B-18F31F97E43D}"/>
              </a:ext>
            </a:extLst>
          </p:cNvPr>
          <p:cNvSpPr>
            <a:spLocks noGrp="1"/>
          </p:cNvSpPr>
          <p:nvPr>
            <p:ph type="dt" sz="half" idx="12"/>
          </p:nvPr>
        </p:nvSpPr>
        <p:spPr/>
        <p:txBody>
          <a:bodyPr/>
          <a:lstStyle>
            <a:lvl1pPr>
              <a:defRPr/>
            </a:lvl1pPr>
          </a:lstStyle>
          <a:p>
            <a:endParaRPr lang="en-US" altLang="en-US"/>
          </a:p>
        </p:txBody>
      </p:sp>
    </p:spTree>
    <p:extLst>
      <p:ext uri="{BB962C8B-B14F-4D97-AF65-F5344CB8AC3E}">
        <p14:creationId xmlns:p14="http://schemas.microsoft.com/office/powerpoint/2010/main" xmlns="" val="2776849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33F522FB-2EFC-4899-BC02-3AF84DD89087}"/>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rtl="0">
              <a:defRPr sz="1200"/>
            </a:lvl1pPr>
          </a:lstStyle>
          <a:p>
            <a:endParaRPr lang="en-US" altLang="en-US"/>
          </a:p>
        </p:txBody>
      </p:sp>
      <p:sp>
        <p:nvSpPr>
          <p:cNvPr id="4099" name="Rectangle 3">
            <a:extLst>
              <a:ext uri="{FF2B5EF4-FFF2-40B4-BE49-F238E27FC236}">
                <a16:creationId xmlns:a16="http://schemas.microsoft.com/office/drawing/2014/main" xmlns="" id="{67387283-83CE-411A-8A88-8F1CFD1DB164}"/>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rtl="0">
              <a:defRPr sz="1200">
                <a:latin typeface="Arial Black" panose="020B0A04020102020204" pitchFamily="34" charset="0"/>
              </a:defRPr>
            </a:lvl1pPr>
          </a:lstStyle>
          <a:p>
            <a:fld id="{974B4B30-1C32-47C7-9A43-54F3EF237790}" type="slidenum">
              <a:rPr lang="ar-SA" altLang="en-US"/>
              <a:pPr/>
              <a:t>‹#›</a:t>
            </a:fld>
            <a:endParaRPr lang="en-US" altLang="en-US"/>
          </a:p>
        </p:txBody>
      </p:sp>
      <p:grpSp>
        <p:nvGrpSpPr>
          <p:cNvPr id="4100" name="Group 4">
            <a:extLst>
              <a:ext uri="{FF2B5EF4-FFF2-40B4-BE49-F238E27FC236}">
                <a16:creationId xmlns:a16="http://schemas.microsoft.com/office/drawing/2014/main" xmlns="" id="{6E1A9E22-A1A7-4AE4-B1C8-DA3D1E80CC08}"/>
              </a:ext>
            </a:extLst>
          </p:cNvPr>
          <p:cNvGrpSpPr>
            <a:grpSpLocks/>
          </p:cNvGrpSpPr>
          <p:nvPr/>
        </p:nvGrpSpPr>
        <p:grpSpPr bwMode="auto">
          <a:xfrm>
            <a:off x="0" y="0"/>
            <a:ext cx="9144000" cy="546100"/>
            <a:chOff x="0" y="0"/>
            <a:chExt cx="5760" cy="344"/>
          </a:xfrm>
        </p:grpSpPr>
        <p:sp>
          <p:nvSpPr>
            <p:cNvPr id="4101" name="Rectangle 5">
              <a:extLst>
                <a:ext uri="{FF2B5EF4-FFF2-40B4-BE49-F238E27FC236}">
                  <a16:creationId xmlns:a16="http://schemas.microsoft.com/office/drawing/2014/main" xmlns="" id="{D7844D67-36E7-40CA-8A31-AF0F0A39B24A}"/>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rtl="0"/>
              <a:endParaRPr lang="en-US" altLang="en-US" sz="2400">
                <a:latin typeface="Times New Roman" panose="02020603050405020304" pitchFamily="18" charset="0"/>
              </a:endParaRPr>
            </a:p>
          </p:txBody>
        </p:sp>
        <p:sp>
          <p:nvSpPr>
            <p:cNvPr id="4102" name="Rectangle 6">
              <a:extLst>
                <a:ext uri="{FF2B5EF4-FFF2-40B4-BE49-F238E27FC236}">
                  <a16:creationId xmlns:a16="http://schemas.microsoft.com/office/drawing/2014/main" xmlns="" id="{A24714EC-8CBA-4737-98E2-16C117641FDC}"/>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3" name="Rectangle 7">
              <a:extLst>
                <a:ext uri="{FF2B5EF4-FFF2-40B4-BE49-F238E27FC236}">
                  <a16:creationId xmlns:a16="http://schemas.microsoft.com/office/drawing/2014/main" xmlns="" id="{213592DC-A718-449C-A590-ABD3B061FE0B}"/>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4" name="Rectangle 8">
              <a:extLst>
                <a:ext uri="{FF2B5EF4-FFF2-40B4-BE49-F238E27FC236}">
                  <a16:creationId xmlns:a16="http://schemas.microsoft.com/office/drawing/2014/main" xmlns="" id="{6DEDA78C-4BBA-47BE-906F-5C5FB85D4042}"/>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5" name="Rectangle 9">
              <a:extLst>
                <a:ext uri="{FF2B5EF4-FFF2-40B4-BE49-F238E27FC236}">
                  <a16:creationId xmlns:a16="http://schemas.microsoft.com/office/drawing/2014/main" xmlns="" id="{9D04445D-7E4E-4B7C-B6D7-DE6F1B50E13F}"/>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6" name="Rectangle 10">
              <a:extLst>
                <a:ext uri="{FF2B5EF4-FFF2-40B4-BE49-F238E27FC236}">
                  <a16:creationId xmlns:a16="http://schemas.microsoft.com/office/drawing/2014/main" xmlns="" id="{E0BD0282-D892-442D-8BC5-105E1065C9D7}"/>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hlink"/>
                </a:solidFill>
              </a:endParaRPr>
            </a:p>
          </p:txBody>
        </p:sp>
        <p:sp>
          <p:nvSpPr>
            <p:cNvPr id="4107" name="Rectangle 11">
              <a:extLst>
                <a:ext uri="{FF2B5EF4-FFF2-40B4-BE49-F238E27FC236}">
                  <a16:creationId xmlns:a16="http://schemas.microsoft.com/office/drawing/2014/main" xmlns="" id="{47386537-FCB4-4934-94CD-C61012B5356B}"/>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sz="2400">
                <a:latin typeface="Times New Roman" panose="02020603050405020304" pitchFamily="18" charset="0"/>
              </a:endParaRPr>
            </a:p>
          </p:txBody>
        </p:sp>
        <p:sp>
          <p:nvSpPr>
            <p:cNvPr id="4108" name="Rectangle 12">
              <a:extLst>
                <a:ext uri="{FF2B5EF4-FFF2-40B4-BE49-F238E27FC236}">
                  <a16:creationId xmlns:a16="http://schemas.microsoft.com/office/drawing/2014/main" xmlns="" id="{F8212BAF-C41D-451C-B672-6278119A6006}"/>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sp>
          <p:nvSpPr>
            <p:cNvPr id="4109" name="Rectangle 13">
              <a:extLst>
                <a:ext uri="{FF2B5EF4-FFF2-40B4-BE49-F238E27FC236}">
                  <a16:creationId xmlns:a16="http://schemas.microsoft.com/office/drawing/2014/main" xmlns="" id="{391AC666-23A9-4963-B8A5-03F4FB8825DE}"/>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lstStyle/>
            <a:p>
              <a:pPr algn="l" rtl="0"/>
              <a:endParaRPr lang="en-US" altLang="en-US">
                <a:solidFill>
                  <a:schemeClr val="accent2"/>
                </a:solidFill>
              </a:endParaRPr>
            </a:p>
          </p:txBody>
        </p:sp>
      </p:grpSp>
      <p:sp>
        <p:nvSpPr>
          <p:cNvPr id="4110" name="Rectangle 14">
            <a:extLst>
              <a:ext uri="{FF2B5EF4-FFF2-40B4-BE49-F238E27FC236}">
                <a16:creationId xmlns:a16="http://schemas.microsoft.com/office/drawing/2014/main" xmlns="" id="{5152AC7F-A6D7-4C71-AF73-14620DF5465E}"/>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ar-SA" altLang="en-US"/>
              <a:t>انقر لتحرير نمط العنوان الرئيسي</a:t>
            </a:r>
          </a:p>
        </p:txBody>
      </p:sp>
      <p:sp>
        <p:nvSpPr>
          <p:cNvPr id="4111" name="Rectangle 15">
            <a:extLst>
              <a:ext uri="{FF2B5EF4-FFF2-40B4-BE49-F238E27FC236}">
                <a16:creationId xmlns:a16="http://schemas.microsoft.com/office/drawing/2014/main" xmlns="" id="{59A05751-3ADC-4681-910F-84A06AA4B676}"/>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4112" name="Rectangle 16">
            <a:extLst>
              <a:ext uri="{FF2B5EF4-FFF2-40B4-BE49-F238E27FC236}">
                <a16:creationId xmlns:a16="http://schemas.microsoft.com/office/drawing/2014/main" xmlns="" id="{75AABB2A-B611-44E4-93B0-32B94A04D7F0}"/>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rtl="0">
              <a:defRPr sz="1200"/>
            </a:lvl1pPr>
          </a:lstStyle>
          <a:p>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1" fontAlgn="base">
        <a:spcBef>
          <a:spcPct val="0"/>
        </a:spcBef>
        <a:spcAft>
          <a:spcPct val="0"/>
        </a:spcAft>
        <a:defRPr sz="4400" kern="1200">
          <a:solidFill>
            <a:schemeClr val="tx1"/>
          </a:solidFill>
          <a:latin typeface="+mj-lt"/>
          <a:ea typeface="+mj-ea"/>
          <a:cs typeface="+mj-cs"/>
        </a:defRPr>
      </a:lvl1pPr>
      <a:lvl2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1"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r" rtl="1" fontAlgn="base">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r" rtl="1" fontAlgn="base">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r" rtl="1" fontAlgn="base">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r" rtl="1" fontAlgn="base">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r" rtl="1" fontAlgn="base">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20510655-DE4B-4511-89FB-CF5161513E7F}"/>
              </a:ext>
            </a:extLst>
          </p:cNvPr>
          <p:cNvSpPr>
            <a:spLocks noGrp="1" noChangeArrowheads="1"/>
          </p:cNvSpPr>
          <p:nvPr>
            <p:ph type="ctrTitle"/>
          </p:nvPr>
        </p:nvSpPr>
        <p:spPr>
          <a:xfrm>
            <a:off x="1676400" y="1676400"/>
            <a:ext cx="7010400" cy="2286000"/>
          </a:xfrm>
        </p:spPr>
        <p:txBody>
          <a:bodyPr/>
          <a:lstStyle/>
          <a:p>
            <a:pPr algn="ctr"/>
            <a:r>
              <a:rPr lang="ar-IQ" altLang="en-US" sz="4400" dirty="0">
                <a:solidFill>
                  <a:schemeClr val="bg1"/>
                </a:solidFill>
                <a:latin typeface="Arial Black" panose="020B0A04020102020204" pitchFamily="34" charset="0"/>
                <a:cs typeface="Arabic Typesetting" panose="03020402040406030203" pitchFamily="66" charset="-78"/>
              </a:rPr>
              <a:t>الجام</a:t>
            </a:r>
            <a:r>
              <a:rPr lang="ar-IQ" altLang="en-US" sz="4400" dirty="0">
                <a:solidFill>
                  <a:schemeClr val="bg1"/>
                </a:solidFill>
                <a:cs typeface="Arabic Typesetting" panose="03020402040406030203" pitchFamily="66" charset="-78"/>
              </a:rPr>
              <a:t>عة </a:t>
            </a:r>
            <a:r>
              <a:rPr lang="ar-IQ" altLang="en-US" sz="4400" dirty="0" err="1">
                <a:solidFill>
                  <a:schemeClr val="bg1"/>
                </a:solidFill>
                <a:cs typeface="Arabic Typesetting" panose="03020402040406030203" pitchFamily="66" charset="-78"/>
              </a:rPr>
              <a:t>المستنصرية </a:t>
            </a:r>
            <a:r>
              <a:rPr lang="ar-IQ" altLang="en-US" sz="4400" dirty="0">
                <a:solidFill>
                  <a:schemeClr val="bg1"/>
                </a:solidFill>
                <a:cs typeface="Arabic Typesetting" panose="03020402040406030203" pitchFamily="66" charset="-78"/>
              </a:rPr>
              <a:t>- الكلية الآداب</a:t>
            </a:r>
            <a:br>
              <a:rPr lang="ar-IQ" altLang="en-US" sz="4400" dirty="0">
                <a:solidFill>
                  <a:schemeClr val="bg1"/>
                </a:solidFill>
                <a:cs typeface="Arabic Typesetting" panose="03020402040406030203" pitchFamily="66" charset="-78"/>
              </a:rPr>
            </a:br>
            <a:r>
              <a:rPr lang="ar-IQ" altLang="en-US" sz="4400" dirty="0">
                <a:solidFill>
                  <a:schemeClr val="bg1"/>
                </a:solidFill>
                <a:cs typeface="Arabic Typesetting" panose="03020402040406030203" pitchFamily="66" charset="-78"/>
              </a:rPr>
              <a:t>قسم الانثروبولوجيا والاجتماع</a:t>
            </a:r>
            <a:br>
              <a:rPr lang="ar-IQ" altLang="en-US" sz="4400" dirty="0">
                <a:solidFill>
                  <a:schemeClr val="bg1"/>
                </a:solidFill>
                <a:cs typeface="Arabic Typesetting" panose="03020402040406030203" pitchFamily="66" charset="-78"/>
              </a:rPr>
            </a:br>
            <a:r>
              <a:rPr lang="ar-IQ" altLang="en-US" sz="4400" dirty="0" smtClean="0">
                <a:solidFill>
                  <a:schemeClr val="bg1"/>
                </a:solidFill>
                <a:cs typeface="Arabic Typesetting" panose="03020402040406030203" pitchFamily="66" charset="-78"/>
              </a:rPr>
              <a:t>المرحلة </a:t>
            </a:r>
            <a:r>
              <a:rPr lang="ar-IQ" altLang="en-US" sz="4400" dirty="0" err="1" smtClean="0">
                <a:solidFill>
                  <a:schemeClr val="bg1"/>
                </a:solidFill>
                <a:cs typeface="Arabic Typesetting" panose="03020402040406030203" pitchFamily="66" charset="-78"/>
              </a:rPr>
              <a:t>الثالثة </a:t>
            </a:r>
            <a:r>
              <a:rPr lang="ar-IQ" altLang="en-US" sz="4400" dirty="0" smtClean="0">
                <a:solidFill>
                  <a:schemeClr val="bg1"/>
                </a:solidFill>
                <a:cs typeface="Arabic Typesetting" panose="03020402040406030203" pitchFamily="66" charset="-78"/>
              </a:rPr>
              <a:t>: </a:t>
            </a:r>
            <a:r>
              <a:rPr lang="ar-IQ" altLang="en-US" sz="4400" dirty="0">
                <a:solidFill>
                  <a:schemeClr val="bg1"/>
                </a:solidFill>
                <a:cs typeface="Arabic Typesetting" panose="03020402040406030203" pitchFamily="66" charset="-78"/>
              </a:rPr>
              <a:t>مادة </a:t>
            </a:r>
            <a:r>
              <a:rPr lang="ar-IQ" altLang="en-US" sz="4400" dirty="0" smtClean="0">
                <a:solidFill>
                  <a:schemeClr val="bg1"/>
                </a:solidFill>
                <a:cs typeface="Arabic Typesetting" panose="03020402040406030203" pitchFamily="66" charset="-78"/>
              </a:rPr>
              <a:t>الانثروبولوجيا الرمزية </a:t>
            </a:r>
            <a:endParaRPr lang="en-US" altLang="en-US" sz="4400" dirty="0">
              <a:solidFill>
                <a:schemeClr val="bg1"/>
              </a:solidFill>
              <a:cs typeface="Arabic Typesetting" panose="03020402040406030203" pitchFamily="66" charset="-78"/>
            </a:endParaRPr>
          </a:p>
        </p:txBody>
      </p:sp>
      <p:sp>
        <p:nvSpPr>
          <p:cNvPr id="2053" name="Rectangle 5">
            <a:extLst>
              <a:ext uri="{FF2B5EF4-FFF2-40B4-BE49-F238E27FC236}">
                <a16:creationId xmlns:a16="http://schemas.microsoft.com/office/drawing/2014/main" xmlns="" id="{FB9D7262-6915-4C72-8606-1D4B73BD127F}"/>
              </a:ext>
            </a:extLst>
          </p:cNvPr>
          <p:cNvSpPr>
            <a:spLocks noChangeArrowheads="1"/>
          </p:cNvSpPr>
          <p:nvPr/>
        </p:nvSpPr>
        <p:spPr bwMode="auto">
          <a:xfrm>
            <a:off x="1676400" y="1676400"/>
            <a:ext cx="70104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endParaRPr lang="en-US" altLang="en-US" sz="4400" dirty="0">
              <a:solidFill>
                <a:schemeClr val="bg1"/>
              </a:solidFill>
              <a:cs typeface="Arabic Typesetting" panose="03020402040406030203" pitchFamily="66" charset="-78"/>
            </a:endParaRPr>
          </a:p>
        </p:txBody>
      </p:sp>
      <p:sp>
        <p:nvSpPr>
          <p:cNvPr id="2054" name="Rectangle 6">
            <a:extLst>
              <a:ext uri="{FF2B5EF4-FFF2-40B4-BE49-F238E27FC236}">
                <a16:creationId xmlns:a16="http://schemas.microsoft.com/office/drawing/2014/main" xmlns="" id="{0067EA23-B8EF-4CD9-A550-3A15AD89BF20}"/>
              </a:ext>
            </a:extLst>
          </p:cNvPr>
          <p:cNvSpPr>
            <a:spLocks noChangeArrowheads="1"/>
          </p:cNvSpPr>
          <p:nvPr/>
        </p:nvSpPr>
        <p:spPr bwMode="auto">
          <a:xfrm>
            <a:off x="304800" y="4343400"/>
            <a:ext cx="8610600"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l">
              <a:defRPr sz="5000">
                <a:solidFill>
                  <a:srgbClr val="FFFFFF"/>
                </a:solidFill>
                <a:latin typeface="Arial" panose="020B0604020202020204" pitchFamily="34" charset="0"/>
                <a:cs typeface="Arial" panose="020B0604020202020204" pitchFamily="34" charset="0"/>
              </a:defRPr>
            </a:lvl1pPr>
            <a:lvl2pPr algn="l">
              <a:defRPr sz="5000">
                <a:solidFill>
                  <a:srgbClr val="FFFFFF"/>
                </a:solidFill>
                <a:latin typeface="Arial" panose="020B0604020202020204" pitchFamily="34" charset="0"/>
                <a:cs typeface="Arial" panose="020B0604020202020204" pitchFamily="34" charset="0"/>
              </a:defRPr>
            </a:lvl2pPr>
            <a:lvl3pPr algn="l">
              <a:defRPr sz="5000">
                <a:solidFill>
                  <a:srgbClr val="FFFFFF"/>
                </a:solidFill>
                <a:latin typeface="Arial" panose="020B0604020202020204" pitchFamily="34" charset="0"/>
                <a:cs typeface="Arial" panose="020B0604020202020204" pitchFamily="34" charset="0"/>
              </a:defRPr>
            </a:lvl3pPr>
            <a:lvl4pPr algn="l">
              <a:defRPr sz="5000">
                <a:solidFill>
                  <a:srgbClr val="FFFFFF"/>
                </a:solidFill>
                <a:latin typeface="Arial" panose="020B0604020202020204" pitchFamily="34" charset="0"/>
                <a:cs typeface="Arial" panose="020B0604020202020204" pitchFamily="34" charset="0"/>
              </a:defRPr>
            </a:lvl4pPr>
            <a:lvl5pPr algn="l">
              <a:defRPr sz="5000">
                <a:solidFill>
                  <a:srgbClr val="FFFFFF"/>
                </a:solidFill>
                <a:latin typeface="Arial" panose="020B0604020202020204" pitchFamily="34" charset="0"/>
                <a:cs typeface="Arial" panose="020B0604020202020204" pitchFamily="34" charset="0"/>
              </a:defRPr>
            </a:lvl5pPr>
            <a:lvl6pPr marL="4572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6pPr>
            <a:lvl7pPr marL="9144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7pPr>
            <a:lvl8pPr marL="13716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8pPr>
            <a:lvl9pPr marL="1828800" rtl="1" fontAlgn="base">
              <a:spcBef>
                <a:spcPct val="0"/>
              </a:spcBef>
              <a:spcAft>
                <a:spcPct val="0"/>
              </a:spcAft>
              <a:defRPr sz="5000">
                <a:solidFill>
                  <a:srgbClr val="FFFFFF"/>
                </a:solidFill>
                <a:latin typeface="Arial" panose="020B0604020202020204" pitchFamily="34" charset="0"/>
                <a:cs typeface="Arial" panose="020B0604020202020204" pitchFamily="34" charset="0"/>
              </a:defRPr>
            </a:lvl9pPr>
          </a:lstStyle>
          <a:p>
            <a:pPr algn="ctr"/>
            <a:r>
              <a:rPr lang="ar-IQ" altLang="en-US" sz="4000" dirty="0" smtClean="0">
                <a:solidFill>
                  <a:schemeClr val="tx1"/>
                </a:solidFill>
                <a:cs typeface="Arabic Typesetting" panose="03020402040406030203" pitchFamily="66" charset="-78"/>
              </a:rPr>
              <a:t>مدرس </a:t>
            </a:r>
            <a:r>
              <a:rPr lang="ar-IQ" altLang="en-US" sz="4000" dirty="0">
                <a:solidFill>
                  <a:schemeClr val="tx1"/>
                </a:solidFill>
                <a:cs typeface="Arabic Typesetting" panose="03020402040406030203" pitchFamily="66" charset="-78"/>
              </a:rPr>
              <a:t>المادة: </a:t>
            </a:r>
            <a:r>
              <a:rPr lang="ar-IQ" altLang="en-US" sz="4000" dirty="0" err="1" smtClean="0">
                <a:solidFill>
                  <a:schemeClr val="tx1"/>
                </a:solidFill>
                <a:cs typeface="Arabic Typesetting" panose="03020402040406030203" pitchFamily="66" charset="-78"/>
              </a:rPr>
              <a:t>م .</a:t>
            </a:r>
            <a:r>
              <a:rPr lang="ar-IQ" altLang="en-US" sz="4000" dirty="0" smtClean="0">
                <a:solidFill>
                  <a:schemeClr val="tx1"/>
                </a:solidFill>
                <a:cs typeface="Arabic Typesetting" panose="03020402040406030203" pitchFamily="66" charset="-78"/>
              </a:rPr>
              <a:t> هدى كريم </a:t>
            </a:r>
            <a:r>
              <a:rPr lang="ar-IQ" altLang="en-US" sz="4000" dirty="0" err="1" smtClean="0">
                <a:solidFill>
                  <a:schemeClr val="tx1"/>
                </a:solidFill>
                <a:cs typeface="Arabic Typesetting" panose="03020402040406030203" pitchFamily="66" charset="-78"/>
              </a:rPr>
              <a:t>مطلك</a:t>
            </a:r>
            <a:r>
              <a:rPr lang="ar-IQ" altLang="en-US" sz="4000" smtClean="0">
                <a:solidFill>
                  <a:schemeClr val="tx1"/>
                </a:solidFill>
                <a:cs typeface="Arabic Typesetting" panose="03020402040406030203" pitchFamily="66" charset="-78"/>
              </a:rPr>
              <a:t> </a:t>
            </a:r>
            <a:r>
              <a:rPr lang="ar-IQ" altLang="en-US" sz="4000" dirty="0">
                <a:solidFill>
                  <a:schemeClr val="tx1"/>
                </a:solidFill>
                <a:cs typeface="Arabic Typesetting" panose="03020402040406030203" pitchFamily="66" charset="-78"/>
              </a:rPr>
              <a:t/>
            </a:r>
            <a:br>
              <a:rPr lang="ar-IQ" altLang="en-US" sz="4000" dirty="0">
                <a:solidFill>
                  <a:schemeClr val="tx1"/>
                </a:solidFill>
                <a:cs typeface="Arabic Typesetting" panose="03020402040406030203" pitchFamily="66" charset="-78"/>
              </a:rPr>
            </a:br>
            <a:r>
              <a:rPr lang="ar-IQ" altLang="en-US" sz="4000" dirty="0">
                <a:solidFill>
                  <a:schemeClr val="tx1"/>
                </a:solidFill>
                <a:cs typeface="Arabic Typesetting" panose="03020402040406030203" pitchFamily="66" charset="-78"/>
              </a:rPr>
              <a:t>تسلسل المحاضرة: 9</a:t>
            </a:r>
            <a:br>
              <a:rPr lang="ar-IQ" altLang="en-US" sz="4000" dirty="0">
                <a:solidFill>
                  <a:schemeClr val="tx1"/>
                </a:solidFill>
                <a:cs typeface="Arabic Typesetting" panose="03020402040406030203" pitchFamily="66" charset="-78"/>
              </a:rPr>
            </a:br>
            <a:r>
              <a:rPr lang="ar-IQ" altLang="en-US" sz="4000" dirty="0">
                <a:solidFill>
                  <a:schemeClr val="tx1"/>
                </a:solidFill>
                <a:cs typeface="Arabic Typesetting" panose="03020402040406030203" pitchFamily="66" charset="-78"/>
              </a:rPr>
              <a:t>أسم </a:t>
            </a:r>
            <a:r>
              <a:rPr lang="ar-IQ" altLang="en-US" sz="4000" dirty="0" err="1">
                <a:solidFill>
                  <a:schemeClr val="tx1"/>
                </a:solidFill>
                <a:cs typeface="Arabic Typesetting" panose="03020402040406030203" pitchFamily="66" charset="-78"/>
              </a:rPr>
              <a:t>المحاضرة: </a:t>
            </a:r>
            <a:r>
              <a:rPr lang="ar-IQ" altLang="en-US" sz="4000" dirty="0">
                <a:solidFill>
                  <a:schemeClr val="tx1"/>
                </a:solidFill>
                <a:cs typeface="Arabic Typesetting" panose="03020402040406030203" pitchFamily="66" charset="-78"/>
              </a:rPr>
              <a:t>: التصنيف الانثروبولوجي للرمز/ فيكتور </a:t>
            </a:r>
            <a:r>
              <a:rPr lang="ar-IQ" altLang="en-US" sz="4000" dirty="0" err="1">
                <a:solidFill>
                  <a:schemeClr val="tx1"/>
                </a:solidFill>
                <a:cs typeface="Arabic Typesetting" panose="03020402040406030203" pitchFamily="66" charset="-78"/>
              </a:rPr>
              <a:t>تيرنر</a:t>
            </a:r>
            <a:endParaRPr lang="en-US" altLang="en-US" sz="4000" dirty="0">
              <a:solidFill>
                <a:schemeClr val="tx1"/>
              </a:solidFill>
              <a:cs typeface="Arabic Typesetting" panose="03020402040406030203"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054"/>
                                        </p:tgtEl>
                                        <p:attrNameLst>
                                          <p:attrName>style.visibility</p:attrName>
                                        </p:attrNameLst>
                                      </p:cBhvr>
                                      <p:to>
                                        <p:strVal val="visible"/>
                                      </p:to>
                                    </p:set>
                                    <p:anim calcmode="lin" valueType="num">
                                      <p:cBhvr>
                                        <p:cTn id="7" dur="1000" fill="hold"/>
                                        <p:tgtEl>
                                          <p:spTgt spid="2054"/>
                                        </p:tgtEl>
                                        <p:attrNameLst>
                                          <p:attrName>ppt_w</p:attrName>
                                        </p:attrNameLst>
                                      </p:cBhvr>
                                      <p:tavLst>
                                        <p:tav tm="0">
                                          <p:val>
                                            <p:strVal val="#ppt_w*0.70"/>
                                          </p:val>
                                        </p:tav>
                                        <p:tav tm="100000">
                                          <p:val>
                                            <p:strVal val="#ppt_w"/>
                                          </p:val>
                                        </p:tav>
                                      </p:tavLst>
                                    </p:anim>
                                    <p:anim calcmode="lin" valueType="num">
                                      <p:cBhvr>
                                        <p:cTn id="8" dur="1000" fill="hold"/>
                                        <p:tgtEl>
                                          <p:spTgt spid="2054"/>
                                        </p:tgtEl>
                                        <p:attrNameLst>
                                          <p:attrName>ppt_h</p:attrName>
                                        </p:attrNameLst>
                                      </p:cBhvr>
                                      <p:tavLst>
                                        <p:tav tm="0">
                                          <p:val>
                                            <p:strVal val="#ppt_h"/>
                                          </p:val>
                                        </p:tav>
                                        <p:tav tm="100000">
                                          <p:val>
                                            <p:strVal val="#ppt_h"/>
                                          </p:val>
                                        </p:tav>
                                      </p:tavLst>
                                    </p:anim>
                                    <p:animEffect transition="in" filter="fade">
                                      <p:cBhvr>
                                        <p:cTn id="9" dur="1000"/>
                                        <p:tgtEl>
                                          <p:spTgt spid="2054"/>
                                        </p:tgtEl>
                                      </p:cBhvr>
                                    </p:animEffect>
                                  </p:childTnLst>
                                </p:cTn>
                              </p:par>
                              <p:par>
                                <p:cTn id="10" presetID="55" presetClass="entr" presetSubtype="0" fill="hold" grpId="0" nodeType="withEffect" nodePh="1">
                                  <p:stCondLst>
                                    <p:cond delay="0"/>
                                  </p:stCondLst>
                                  <p:endCondLst>
                                    <p:cond evt="begin" delay="0">
                                      <p:tn val="10"/>
                                    </p:cond>
                                  </p:end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ppt_w</p:attrName>
                                        </p:attrNameLst>
                                      </p:cBhvr>
                                      <p:tavLst>
                                        <p:tav tm="0">
                                          <p:val>
                                            <p:strVal val="#ppt_w*0.70"/>
                                          </p:val>
                                        </p:tav>
                                        <p:tav tm="100000">
                                          <p:val>
                                            <p:strVal val="#ppt_w"/>
                                          </p:val>
                                        </p:tav>
                                      </p:tavLst>
                                    </p:anim>
                                    <p:anim calcmode="lin" valueType="num">
                                      <p:cBhvr>
                                        <p:cTn id="13" dur="1000" fill="hold"/>
                                        <p:tgtEl>
                                          <p:spTgt spid="2053"/>
                                        </p:tgtEl>
                                        <p:attrNameLst>
                                          <p:attrName>ppt_h</p:attrName>
                                        </p:attrNameLst>
                                      </p:cBhvr>
                                      <p:tavLst>
                                        <p:tav tm="0">
                                          <p:val>
                                            <p:strVal val="#ppt_h"/>
                                          </p:val>
                                        </p:tav>
                                        <p:tav tm="100000">
                                          <p:val>
                                            <p:strVal val="#ppt_h"/>
                                          </p:val>
                                        </p:tav>
                                      </p:tavLst>
                                    </p:anim>
                                    <p:animEffect transition="in" filter="fade">
                                      <p:cBhvr>
                                        <p:cTn id="14" dur="1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xmlns="" id="{79B33CDE-CC81-4BD7-BAA1-88B83DF72B5C}"/>
              </a:ext>
            </a:extLst>
          </p:cNvPr>
          <p:cNvSpPr>
            <a:spLocks noGrp="1" noChangeArrowheads="1"/>
          </p:cNvSpPr>
          <p:nvPr>
            <p:ph type="body" idx="1"/>
          </p:nvPr>
        </p:nvSpPr>
        <p:spPr>
          <a:xfrm>
            <a:off x="457200" y="381000"/>
            <a:ext cx="8229600" cy="5867400"/>
          </a:xfrm>
        </p:spPr>
        <p:txBody>
          <a:bodyPr/>
          <a:lstStyle/>
          <a:p>
            <a:pPr algn="justLow">
              <a:lnSpc>
                <a:spcPct val="160000"/>
              </a:lnSpc>
            </a:pPr>
            <a:r>
              <a:rPr lang="ar-IQ" altLang="en-US" sz="2400"/>
              <a:t>نتيجة لاهتمام علماء الانثروبولوجيا بالرمز كمدخل لدراسة المجتمع والثقافة ظهرت المناهج والنظريات المختلفة التي تركز على جوانب معينة من الرموز من حيث صلاحيتها للدراسة وبالتالي ظهرت تصنيفات متعددة للرموز استهدفت تأسيس إطار تصنيفي علمي لاهم الرموز التي تساعد على تحقيق فهم اوضح وأدق للمجتمع او الثقافة المدروسة ومن أكثر هذه التصنيفات شيوعاً تلك التي قدمها كل من:</a:t>
            </a:r>
          </a:p>
          <a:p>
            <a:pPr algn="justLow">
              <a:lnSpc>
                <a:spcPct val="160000"/>
              </a:lnSpc>
            </a:pPr>
            <a:r>
              <a:rPr lang="ar-IQ" altLang="en-US" sz="2400"/>
              <a:t>1.	ادوارد سابير  </a:t>
            </a:r>
            <a:r>
              <a:rPr lang="en-US" altLang="en-US" sz="2400"/>
              <a:t>Edward Sapir</a:t>
            </a:r>
            <a:endParaRPr lang="ar-IQ" altLang="en-US" sz="2400"/>
          </a:p>
          <a:p>
            <a:pPr algn="justLow">
              <a:lnSpc>
                <a:spcPct val="160000"/>
              </a:lnSpc>
            </a:pPr>
            <a:r>
              <a:rPr lang="ar-IQ" altLang="en-US" sz="2400"/>
              <a:t>2.	فيكتور تيرنر  </a:t>
            </a:r>
            <a:r>
              <a:rPr lang="en-US" altLang="en-US" sz="2400"/>
              <a:t>Fictor Turner</a:t>
            </a:r>
            <a:endParaRPr lang="ar-IQ" altLang="en-US" sz="2400"/>
          </a:p>
          <a:p>
            <a:pPr algn="justLow">
              <a:lnSpc>
                <a:spcPct val="160000"/>
              </a:lnSpc>
            </a:pPr>
            <a:r>
              <a:rPr lang="ar-IQ" altLang="en-US" sz="2400"/>
              <a:t>3.	شاري اورتنر </a:t>
            </a:r>
            <a:r>
              <a:rPr lang="en-US" altLang="en-US" sz="2400"/>
              <a:t>Sherry Ortner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ox(in)">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ox(in)">
                                      <p:cBhvr>
                                        <p:cTn id="22" dur="500"/>
                                        <p:tgtEl>
                                          <p:spTgt spid="7171">
                                            <p:txEl>
                                              <p:pRg st="3" end="3"/>
                                            </p:txEl>
                                          </p:spTgt>
                                        </p:tgtEl>
                                      </p:cBhvr>
                                    </p:animEffect>
                                  </p:childTnLst>
                                </p:cTn>
                              </p:par>
                              <p:par>
                                <p:cTn id="23" presetID="55" presetClass="entr" presetSubtype="0" fill="hold" grpId="1" nodeType="withEffect">
                                  <p:stCondLst>
                                    <p:cond delay="0"/>
                                  </p:stCondLst>
                                  <p:childTnLst>
                                    <p:set>
                                      <p:cBhvr>
                                        <p:cTn id="24" dur="1" fill="hold">
                                          <p:stCondLst>
                                            <p:cond delay="0"/>
                                          </p:stCondLst>
                                        </p:cTn>
                                        <p:tgtEl>
                                          <p:spTgt spid="7171">
                                            <p:txEl>
                                              <p:pRg st="0" end="0"/>
                                            </p:txEl>
                                          </p:spTgt>
                                        </p:tgtEl>
                                        <p:attrNameLst>
                                          <p:attrName>style.visibility</p:attrName>
                                        </p:attrNameLst>
                                      </p:cBhvr>
                                      <p:to>
                                        <p:strVal val="visible"/>
                                      </p:to>
                                    </p:set>
                                    <p:anim calcmode="lin" valueType="num">
                                      <p:cBhvr>
                                        <p:cTn id="25" dur="1000" fill="hold"/>
                                        <p:tgtEl>
                                          <p:spTgt spid="7171">
                                            <p:txEl>
                                              <p:pRg st="0" end="0"/>
                                            </p:txEl>
                                          </p:spTgt>
                                        </p:tgtEl>
                                        <p:attrNameLst>
                                          <p:attrName>ppt_w</p:attrName>
                                        </p:attrNameLst>
                                      </p:cBhvr>
                                      <p:tavLst>
                                        <p:tav tm="0">
                                          <p:val>
                                            <p:strVal val="#ppt_w*0.70"/>
                                          </p:val>
                                        </p:tav>
                                        <p:tav tm="100000">
                                          <p:val>
                                            <p:strVal val="#ppt_w"/>
                                          </p:val>
                                        </p:tav>
                                      </p:tavLst>
                                    </p:anim>
                                    <p:anim calcmode="lin" valueType="num">
                                      <p:cBhvr>
                                        <p:cTn id="26" dur="1000" fill="hold"/>
                                        <p:tgtEl>
                                          <p:spTgt spid="7171">
                                            <p:txEl>
                                              <p:pRg st="0" end="0"/>
                                            </p:txEl>
                                          </p:spTgt>
                                        </p:tgtEl>
                                        <p:attrNameLst>
                                          <p:attrName>ppt_h</p:attrName>
                                        </p:attrNameLst>
                                      </p:cBhvr>
                                      <p:tavLst>
                                        <p:tav tm="0">
                                          <p:val>
                                            <p:strVal val="#ppt_h"/>
                                          </p:val>
                                        </p:tav>
                                        <p:tav tm="100000">
                                          <p:val>
                                            <p:strVal val="#ppt_h"/>
                                          </p:val>
                                        </p:tav>
                                      </p:tavLst>
                                    </p:anim>
                                    <p:animEffect transition="in" filter="fade">
                                      <p:cBhvr>
                                        <p:cTn id="27" dur="1000"/>
                                        <p:tgtEl>
                                          <p:spTgt spid="7171">
                                            <p:txEl>
                                              <p:pRg st="0" end="0"/>
                                            </p:txEl>
                                          </p:spTgt>
                                        </p:tgtEl>
                                      </p:cBhvr>
                                    </p:animEffect>
                                  </p:childTnLst>
                                </p:cTn>
                              </p:par>
                              <p:par>
                                <p:cTn id="28" presetID="55" presetClass="entr" presetSubtype="0" fill="hold" grpId="1" nodeType="withEffect">
                                  <p:stCondLst>
                                    <p:cond delay="0"/>
                                  </p:stCondLst>
                                  <p:childTnLst>
                                    <p:set>
                                      <p:cBhvr>
                                        <p:cTn id="29" dur="1" fill="hold">
                                          <p:stCondLst>
                                            <p:cond delay="0"/>
                                          </p:stCondLst>
                                        </p:cTn>
                                        <p:tgtEl>
                                          <p:spTgt spid="7171">
                                            <p:txEl>
                                              <p:pRg st="1" end="1"/>
                                            </p:txEl>
                                          </p:spTgt>
                                        </p:tgtEl>
                                        <p:attrNameLst>
                                          <p:attrName>style.visibility</p:attrName>
                                        </p:attrNameLst>
                                      </p:cBhvr>
                                      <p:to>
                                        <p:strVal val="visible"/>
                                      </p:to>
                                    </p:set>
                                    <p:anim calcmode="lin" valueType="num">
                                      <p:cBhvr>
                                        <p:cTn id="30" dur="1000" fill="hold"/>
                                        <p:tgtEl>
                                          <p:spTgt spid="7171">
                                            <p:txEl>
                                              <p:pRg st="1" end="1"/>
                                            </p:txEl>
                                          </p:spTgt>
                                        </p:tgtEl>
                                        <p:attrNameLst>
                                          <p:attrName>ppt_w</p:attrName>
                                        </p:attrNameLst>
                                      </p:cBhvr>
                                      <p:tavLst>
                                        <p:tav tm="0">
                                          <p:val>
                                            <p:strVal val="#ppt_w*0.70"/>
                                          </p:val>
                                        </p:tav>
                                        <p:tav tm="100000">
                                          <p:val>
                                            <p:strVal val="#ppt_w"/>
                                          </p:val>
                                        </p:tav>
                                      </p:tavLst>
                                    </p:anim>
                                    <p:anim calcmode="lin" valueType="num">
                                      <p:cBhvr>
                                        <p:cTn id="31" dur="1000" fill="hold"/>
                                        <p:tgtEl>
                                          <p:spTgt spid="7171">
                                            <p:txEl>
                                              <p:pRg st="1" end="1"/>
                                            </p:txEl>
                                          </p:spTgt>
                                        </p:tgtEl>
                                        <p:attrNameLst>
                                          <p:attrName>ppt_h</p:attrName>
                                        </p:attrNameLst>
                                      </p:cBhvr>
                                      <p:tavLst>
                                        <p:tav tm="0">
                                          <p:val>
                                            <p:strVal val="#ppt_h"/>
                                          </p:val>
                                        </p:tav>
                                        <p:tav tm="100000">
                                          <p:val>
                                            <p:strVal val="#ppt_h"/>
                                          </p:val>
                                        </p:tav>
                                      </p:tavLst>
                                    </p:anim>
                                    <p:animEffect transition="in" filter="fade">
                                      <p:cBhvr>
                                        <p:cTn id="32" dur="1000"/>
                                        <p:tgtEl>
                                          <p:spTgt spid="7171">
                                            <p:txEl>
                                              <p:pRg st="1" end="1"/>
                                            </p:txEl>
                                          </p:spTgt>
                                        </p:tgtEl>
                                      </p:cBhvr>
                                    </p:animEffect>
                                  </p:childTnLst>
                                </p:cTn>
                              </p:par>
                              <p:par>
                                <p:cTn id="33" presetID="55" presetClass="entr" presetSubtype="0" fill="hold" grpId="1" nodeType="withEffect">
                                  <p:stCondLst>
                                    <p:cond delay="0"/>
                                  </p:stCondLst>
                                  <p:childTnLst>
                                    <p:set>
                                      <p:cBhvr>
                                        <p:cTn id="34" dur="1" fill="hold">
                                          <p:stCondLst>
                                            <p:cond delay="0"/>
                                          </p:stCondLst>
                                        </p:cTn>
                                        <p:tgtEl>
                                          <p:spTgt spid="7171">
                                            <p:txEl>
                                              <p:pRg st="2" end="2"/>
                                            </p:txEl>
                                          </p:spTgt>
                                        </p:tgtEl>
                                        <p:attrNameLst>
                                          <p:attrName>style.visibility</p:attrName>
                                        </p:attrNameLst>
                                      </p:cBhvr>
                                      <p:to>
                                        <p:strVal val="visible"/>
                                      </p:to>
                                    </p:set>
                                    <p:anim calcmode="lin" valueType="num">
                                      <p:cBhvr>
                                        <p:cTn id="35" dur="1000" fill="hold"/>
                                        <p:tgtEl>
                                          <p:spTgt spid="7171">
                                            <p:txEl>
                                              <p:pRg st="2" end="2"/>
                                            </p:txEl>
                                          </p:spTgt>
                                        </p:tgtEl>
                                        <p:attrNameLst>
                                          <p:attrName>ppt_w</p:attrName>
                                        </p:attrNameLst>
                                      </p:cBhvr>
                                      <p:tavLst>
                                        <p:tav tm="0">
                                          <p:val>
                                            <p:strVal val="#ppt_w*0.70"/>
                                          </p:val>
                                        </p:tav>
                                        <p:tav tm="100000">
                                          <p:val>
                                            <p:strVal val="#ppt_w"/>
                                          </p:val>
                                        </p:tav>
                                      </p:tavLst>
                                    </p:anim>
                                    <p:anim calcmode="lin" valueType="num">
                                      <p:cBhvr>
                                        <p:cTn id="36" dur="1000" fill="hold"/>
                                        <p:tgtEl>
                                          <p:spTgt spid="7171">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7171">
                                            <p:txEl>
                                              <p:pRg st="2" end="2"/>
                                            </p:txEl>
                                          </p:spTgt>
                                        </p:tgtEl>
                                      </p:cBhvr>
                                    </p:animEffect>
                                  </p:childTnLst>
                                </p:cTn>
                              </p:par>
                              <p:par>
                                <p:cTn id="38" presetID="55" presetClass="entr" presetSubtype="0" fill="hold" grpId="1" nodeType="withEffect">
                                  <p:stCondLst>
                                    <p:cond delay="0"/>
                                  </p:stCondLst>
                                  <p:childTnLst>
                                    <p:set>
                                      <p:cBhvr>
                                        <p:cTn id="39" dur="1" fill="hold">
                                          <p:stCondLst>
                                            <p:cond delay="0"/>
                                          </p:stCondLst>
                                        </p:cTn>
                                        <p:tgtEl>
                                          <p:spTgt spid="7171">
                                            <p:txEl>
                                              <p:pRg st="3" end="3"/>
                                            </p:txEl>
                                          </p:spTgt>
                                        </p:tgtEl>
                                        <p:attrNameLst>
                                          <p:attrName>style.visibility</p:attrName>
                                        </p:attrNameLst>
                                      </p:cBhvr>
                                      <p:to>
                                        <p:strVal val="visible"/>
                                      </p:to>
                                    </p:set>
                                    <p:anim calcmode="lin" valueType="num">
                                      <p:cBhvr>
                                        <p:cTn id="40" dur="1000" fill="hold"/>
                                        <p:tgtEl>
                                          <p:spTgt spid="7171">
                                            <p:txEl>
                                              <p:pRg st="3" end="3"/>
                                            </p:txEl>
                                          </p:spTgt>
                                        </p:tgtEl>
                                        <p:attrNameLst>
                                          <p:attrName>ppt_w</p:attrName>
                                        </p:attrNameLst>
                                      </p:cBhvr>
                                      <p:tavLst>
                                        <p:tav tm="0">
                                          <p:val>
                                            <p:strVal val="#ppt_w*0.70"/>
                                          </p:val>
                                        </p:tav>
                                        <p:tav tm="100000">
                                          <p:val>
                                            <p:strVal val="#ppt_w"/>
                                          </p:val>
                                        </p:tav>
                                      </p:tavLst>
                                    </p:anim>
                                    <p:anim calcmode="lin" valueType="num">
                                      <p:cBhvr>
                                        <p:cTn id="41" dur="1000" fill="hold"/>
                                        <p:tgtEl>
                                          <p:spTgt spid="7171">
                                            <p:txEl>
                                              <p:pRg st="3" end="3"/>
                                            </p:txEl>
                                          </p:spTgt>
                                        </p:tgtEl>
                                        <p:attrNameLst>
                                          <p:attrName>ppt_h</p:attrName>
                                        </p:attrNameLst>
                                      </p:cBhvr>
                                      <p:tavLst>
                                        <p:tav tm="0">
                                          <p:val>
                                            <p:strVal val="#ppt_h"/>
                                          </p:val>
                                        </p:tav>
                                        <p:tav tm="100000">
                                          <p:val>
                                            <p:strVal val="#ppt_h"/>
                                          </p:val>
                                        </p:tav>
                                      </p:tavLst>
                                    </p:anim>
                                    <p:animEffect transition="in" filter="fade">
                                      <p:cBhvr>
                                        <p:cTn id="42" dur="1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1"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a:extLst>
              <a:ext uri="{FF2B5EF4-FFF2-40B4-BE49-F238E27FC236}">
                <a16:creationId xmlns:a16="http://schemas.microsoft.com/office/drawing/2014/main" xmlns="" id="{E0F5FB80-5847-425B-AAB1-29ECB59F1993}"/>
              </a:ext>
            </a:extLst>
          </p:cNvPr>
          <p:cNvSpPr>
            <a:spLocks noGrp="1" noChangeArrowheads="1"/>
          </p:cNvSpPr>
          <p:nvPr>
            <p:ph type="body" idx="1"/>
          </p:nvPr>
        </p:nvSpPr>
        <p:spPr>
          <a:xfrm>
            <a:off x="533400" y="685800"/>
            <a:ext cx="8229600" cy="5791200"/>
          </a:xfrm>
        </p:spPr>
        <p:txBody>
          <a:bodyPr/>
          <a:lstStyle/>
          <a:p>
            <a:pPr algn="justLow">
              <a:lnSpc>
                <a:spcPct val="130000"/>
              </a:lnSpc>
            </a:pPr>
            <a:r>
              <a:rPr lang="ar-IQ" altLang="en-US" sz="2400"/>
              <a:t>تصنيف فيكتور تيرنر    </a:t>
            </a:r>
            <a:r>
              <a:rPr lang="en-US" altLang="en-US" sz="2400"/>
              <a:t>Fictor Turner</a:t>
            </a:r>
            <a:endParaRPr lang="ar-IQ" altLang="en-US" sz="2400"/>
          </a:p>
          <a:p>
            <a:pPr algn="justLow">
              <a:lnSpc>
                <a:spcPct val="130000"/>
              </a:lnSpc>
            </a:pPr>
            <a:r>
              <a:rPr lang="ar-IQ" altLang="en-US" sz="2400"/>
              <a:t>لقد ميز تيرنر بين نوعين من الرموز وهي:</a:t>
            </a:r>
          </a:p>
          <a:p>
            <a:pPr algn="justLow">
              <a:lnSpc>
                <a:spcPct val="130000"/>
              </a:lnSpc>
            </a:pPr>
            <a:r>
              <a:rPr lang="ar-IQ" altLang="en-US" sz="2400"/>
              <a:t>الأول: الرموز المهيمنة: وهي تعتبر اهدافاً في حد ذاتها سواء كانت هذه الرموز متضمنة في الشعائر او مستخدمة في التفاعل الاجتماعي. وتتسم هذه الرموز ببعض الخصائص مثل:</a:t>
            </a:r>
          </a:p>
          <a:p>
            <a:pPr algn="justLow">
              <a:lnSpc>
                <a:spcPct val="130000"/>
              </a:lnSpc>
            </a:pPr>
            <a:r>
              <a:rPr lang="ar-IQ" altLang="en-US" sz="2400"/>
              <a:t>التكثيف: والتي تجمع في هذه الخاصية بين الرموز المرجعية والمكثفة التي تحدث عنها سابير.</a:t>
            </a:r>
          </a:p>
          <a:p>
            <a:pPr algn="justLow">
              <a:lnSpc>
                <a:spcPct val="130000"/>
              </a:lnSpc>
            </a:pPr>
            <a:r>
              <a:rPr lang="ar-IQ" altLang="en-US" sz="2400"/>
              <a:t>الوحدة: بمعنى ان رمز واحد يجمع أكثر من معنى مثل شجرة اللبن في مجتمع ديمبو التي ترمز الى الامومة والى الحنان وغيرها.</a:t>
            </a:r>
          </a:p>
          <a:p>
            <a:pPr algn="justLow">
              <a:lnSpc>
                <a:spcPct val="130000"/>
              </a:lnSpc>
            </a:pPr>
            <a:r>
              <a:rPr lang="ar-IQ" altLang="en-US" sz="2400"/>
              <a:t>قطبية المعنى: حيث يكون لبعض الرموز قطبين قطب خارجي ظاهر وقطب داخلي أيدلوجي او معرفي.</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819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 calcmode="lin" valueType="num">
                                      <p:cBhvr>
                                        <p:cTn id="14" dur="1000" fill="hold"/>
                                        <p:tgtEl>
                                          <p:spTgt spid="819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819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819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 calcmode="lin" valueType="num">
                                      <p:cBhvr>
                                        <p:cTn id="21" dur="1000" fill="hold"/>
                                        <p:tgtEl>
                                          <p:spTgt spid="819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819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819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8195">
                                            <p:txEl>
                                              <p:pRg st="3" end="3"/>
                                            </p:txEl>
                                          </p:spTgt>
                                        </p:tgtEl>
                                        <p:attrNameLst>
                                          <p:attrName>style.visibility</p:attrName>
                                        </p:attrNameLst>
                                      </p:cBhvr>
                                      <p:to>
                                        <p:strVal val="visible"/>
                                      </p:to>
                                    </p:set>
                                    <p:anim calcmode="lin" valueType="num">
                                      <p:cBhvr>
                                        <p:cTn id="28" dur="1000" fill="hold"/>
                                        <p:tgtEl>
                                          <p:spTgt spid="8195">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819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819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8195">
                                            <p:txEl>
                                              <p:pRg st="4" end="4"/>
                                            </p:txEl>
                                          </p:spTgt>
                                        </p:tgtEl>
                                        <p:attrNameLst>
                                          <p:attrName>style.visibility</p:attrName>
                                        </p:attrNameLst>
                                      </p:cBhvr>
                                      <p:to>
                                        <p:strVal val="visible"/>
                                      </p:to>
                                    </p:set>
                                    <p:anim calcmode="lin" valueType="num">
                                      <p:cBhvr>
                                        <p:cTn id="35" dur="1000" fill="hold"/>
                                        <p:tgtEl>
                                          <p:spTgt spid="8195">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819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8195">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8195">
                                            <p:txEl>
                                              <p:pRg st="5" end="5"/>
                                            </p:txEl>
                                          </p:spTgt>
                                        </p:tgtEl>
                                        <p:attrNameLst>
                                          <p:attrName>style.visibility</p:attrName>
                                        </p:attrNameLst>
                                      </p:cBhvr>
                                      <p:to>
                                        <p:strVal val="visible"/>
                                      </p:to>
                                    </p:set>
                                    <p:anim calcmode="lin" valueType="num">
                                      <p:cBhvr>
                                        <p:cTn id="42" dur="1000" fill="hold"/>
                                        <p:tgtEl>
                                          <p:spTgt spid="8195">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819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819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xmlns="" id="{D6BEA9F8-9101-4C68-993D-49FFBBB2EDFA}"/>
              </a:ext>
            </a:extLst>
          </p:cNvPr>
          <p:cNvSpPr>
            <a:spLocks noGrp="1" noChangeArrowheads="1"/>
          </p:cNvSpPr>
          <p:nvPr>
            <p:ph type="body" idx="1"/>
          </p:nvPr>
        </p:nvSpPr>
        <p:spPr>
          <a:xfrm>
            <a:off x="457200" y="685800"/>
            <a:ext cx="8229600" cy="5715000"/>
          </a:xfrm>
        </p:spPr>
        <p:txBody>
          <a:bodyPr/>
          <a:lstStyle/>
          <a:p>
            <a:pPr algn="justLow">
              <a:lnSpc>
                <a:spcPct val="200000"/>
              </a:lnSpc>
            </a:pPr>
            <a:r>
              <a:rPr lang="ar-IQ" altLang="en-US" sz="2400" b="1"/>
              <a:t>الثاني: الرموز الوسيلية:</a:t>
            </a:r>
            <a:r>
              <a:rPr lang="ar-IQ" altLang="en-US" sz="2400"/>
              <a:t> هي رموز تستخدم كوسائل لتحقيق الاغراض والاهداف الاساسية في شعيرة معينة او في التفاعل الاجتماعي. ويقول تيرنر انها لا تكتسب اهميتها من حيث هي رموز في حد ذاتها بل من حيث هي وسائل لأغراض واهداف محددة مثل شعيرة تخصيب النساء في مجتمع ديمبو والتي تستخدم اجزاء من اشجار محملة بالثمار كوسيلة لتخصيب النساء حيث يعتقد مجتمع ديمبو ان الثمار ترمز الى الاطفال وعلى هذا الاساس ينظر تيرنر لهذه الثمار على انها رموز وسيليه تستخدم لتحقيق هدف اساسي للشعيرة وهو تخصيب النساء.</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xmlns="" id="{26E12EA4-EA47-46C6-B6C2-8BB39286CC31}"/>
              </a:ext>
            </a:extLst>
          </p:cNvPr>
          <p:cNvSpPr>
            <a:spLocks noGrp="1" noChangeArrowheads="1"/>
          </p:cNvSpPr>
          <p:nvPr>
            <p:ph type="body" idx="1"/>
          </p:nvPr>
        </p:nvSpPr>
        <p:spPr>
          <a:xfrm>
            <a:off x="457200" y="762000"/>
            <a:ext cx="8229600" cy="5105400"/>
          </a:xfrm>
        </p:spPr>
        <p:txBody>
          <a:bodyPr/>
          <a:lstStyle/>
          <a:p>
            <a:pPr algn="justLow">
              <a:lnSpc>
                <a:spcPct val="160000"/>
              </a:lnSpc>
            </a:pPr>
            <a:r>
              <a:rPr lang="ar-IQ" altLang="en-US" sz="2400" b="1"/>
              <a:t>نقد التصنيف</a:t>
            </a:r>
            <a:endParaRPr lang="ar-IQ" altLang="en-US" sz="2400"/>
          </a:p>
          <a:p>
            <a:pPr algn="justLow">
              <a:lnSpc>
                <a:spcPct val="160000"/>
              </a:lnSpc>
            </a:pPr>
            <a:r>
              <a:rPr lang="ar-IQ" altLang="en-US" sz="2400"/>
              <a:t> 	ان محاولة تيرنر لتصنيف الرموز وربطها بالمجتمع والثقافة هي محاولة مثمرة يمكن الاستفادة منها وتطبيقها في مجالات الدراسات الرمزية المختلفة، ولكن تيرنر اراد ان يضفي على الرموز المهيمنة خصائص وصفات متعددة لا تعدو في الواقع مجرد تكرارات او صياغة مختلفة لخاصية واحدة. ولا يخفى على القارئ التداخل الملحوظ في معاني تلك المصطلحات. ولكن هذا النقد لا يقلل من قيمة واهمية التصنيف الرئيسي الذي وضحه تيرنر للرموز المهيمنة والرموز الوسيلية.</a:t>
            </a:r>
            <a:endParaRPr lang="en-US" alt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1000" fill="hold"/>
                                        <p:tgtEl>
                                          <p:spTgt spid="12291">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2291">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2291">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 calcmode="lin" valueType="num">
                                      <p:cBhvr>
                                        <p:cTn id="14" dur="1000" fill="hold"/>
                                        <p:tgtEl>
                                          <p:spTgt spid="12291">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2291">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22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65</TotalTime>
  <Words>266</Words>
  <Application>Microsoft Office PowerPoint</Application>
  <PresentationFormat>عرض على الشاشة (3:4)‏</PresentationFormat>
  <Paragraphs>15</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Pixel</vt:lpstr>
      <vt:lpstr>الجامعة المستنصرية - الكلية الآداب قسم الانثروبولوجيا والاجتماع المرحلة الثالثة : مادة الانثروبولوجيا الرمزية </vt:lpstr>
      <vt:lpstr>الشريحة 2</vt:lpstr>
      <vt:lpstr>الشريحة 3</vt:lpstr>
      <vt:lpstr>الشريحة 4</vt:lpstr>
      <vt:lpstr>الشريحة 5</vt:lpstr>
    </vt:vector>
  </TitlesOfParts>
  <Company>alsayra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 الكلية الآداب قسم الانثروبولوجيا والاجتماع المرحلة الرابعة: مادة الايماءة والرمز</dc:title>
  <dc:creator>Mr. Ahmed</dc:creator>
  <cp:lastModifiedBy>admin castle</cp:lastModifiedBy>
  <cp:revision>16</cp:revision>
  <dcterms:created xsi:type="dcterms:W3CDTF">2018-01-08T14:59:04Z</dcterms:created>
  <dcterms:modified xsi:type="dcterms:W3CDTF">2020-05-06T18:56:34Z</dcterms:modified>
</cp:coreProperties>
</file>