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xmlns="" id="{440EC423-18B5-4ADE-A8FB-57244186C3E6}"/>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xmlns="" id="{059931CB-2318-46BC-8ED0-0DF9F0764082}"/>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xmlns="" id="{68E9F2AB-6194-43C4-96D7-1B336AF81E13}"/>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grpSp>
          <p:nvGrpSpPr>
            <p:cNvPr id="7" name="Group 5">
              <a:extLst>
                <a:ext uri="{FF2B5EF4-FFF2-40B4-BE49-F238E27FC236}">
                  <a16:creationId xmlns:a16="http://schemas.microsoft.com/office/drawing/2014/main" xmlns="" id="{B0967B51-9DB9-4E52-B761-85D8CFFD1139}"/>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xmlns="" id="{BE6DB420-4869-4936-B55B-25E10AF92012}"/>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9" name="Rectangle 7">
                <a:extLst>
                  <a:ext uri="{FF2B5EF4-FFF2-40B4-BE49-F238E27FC236}">
                    <a16:creationId xmlns:a16="http://schemas.microsoft.com/office/drawing/2014/main" xmlns="" id="{3E6B1CCC-4B4E-4675-8D1B-A22F016A42F6}"/>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 name="Rectangle 8">
                <a:extLst>
                  <a:ext uri="{FF2B5EF4-FFF2-40B4-BE49-F238E27FC236}">
                    <a16:creationId xmlns:a16="http://schemas.microsoft.com/office/drawing/2014/main" xmlns="" id="{59994C38-B253-4E67-8E02-ACA608F1C572}"/>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1" name="Rectangle 9">
                <a:extLst>
                  <a:ext uri="{FF2B5EF4-FFF2-40B4-BE49-F238E27FC236}">
                    <a16:creationId xmlns:a16="http://schemas.microsoft.com/office/drawing/2014/main" xmlns="" id="{C2F000DE-9B1F-46F3-9635-75793C2A2FA0}"/>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2" name="Rectangle 10">
                <a:extLst>
                  <a:ext uri="{FF2B5EF4-FFF2-40B4-BE49-F238E27FC236}">
                    <a16:creationId xmlns:a16="http://schemas.microsoft.com/office/drawing/2014/main" xmlns="" id="{6A49BDF5-33B8-44F6-880B-49EE088EE3EA}"/>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3" name="Rectangle 11">
                <a:extLst>
                  <a:ext uri="{FF2B5EF4-FFF2-40B4-BE49-F238E27FC236}">
                    <a16:creationId xmlns:a16="http://schemas.microsoft.com/office/drawing/2014/main" xmlns="" id="{9EEC88ED-F5A5-4C7A-94F3-DD46E49F5F4C}"/>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4" name="Rectangle 12">
                <a:extLst>
                  <a:ext uri="{FF2B5EF4-FFF2-40B4-BE49-F238E27FC236}">
                    <a16:creationId xmlns:a16="http://schemas.microsoft.com/office/drawing/2014/main" xmlns="" id="{3541F0C3-E9F5-40D2-9009-99CB662FB568}"/>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5" name="Rectangle 13">
                <a:extLst>
                  <a:ext uri="{FF2B5EF4-FFF2-40B4-BE49-F238E27FC236}">
                    <a16:creationId xmlns:a16="http://schemas.microsoft.com/office/drawing/2014/main" xmlns="" id="{C6B37497-FF84-451C-8E53-55102B20262C}"/>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6" name="Rectangle 14">
                <a:extLst>
                  <a:ext uri="{FF2B5EF4-FFF2-40B4-BE49-F238E27FC236}">
                    <a16:creationId xmlns:a16="http://schemas.microsoft.com/office/drawing/2014/main" xmlns="" id="{698D1824-AF0C-4D0E-A001-79C0C24ED5EB}"/>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7" name="Rectangle 15">
                <a:extLst>
                  <a:ext uri="{FF2B5EF4-FFF2-40B4-BE49-F238E27FC236}">
                    <a16:creationId xmlns:a16="http://schemas.microsoft.com/office/drawing/2014/main" xmlns="" id="{905CA5B3-7F64-4336-9319-F7AF330A2BF1}"/>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grpSp>
      </p:gr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noProof="0"/>
              <a:t>انقر لتحرير نمط العنوان الرئيسي</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ar-SA" noProof="0"/>
              <a:t>انقر لتحرير نمط العنوان الثانوي الرئيسي</a:t>
            </a:r>
          </a:p>
        </p:txBody>
      </p:sp>
      <p:sp>
        <p:nvSpPr>
          <p:cNvPr id="18" name="Rectangle 16">
            <a:extLst>
              <a:ext uri="{FF2B5EF4-FFF2-40B4-BE49-F238E27FC236}">
                <a16:creationId xmlns:a16="http://schemas.microsoft.com/office/drawing/2014/main" xmlns="" id="{76CAA224-616E-4187-8C34-74A0D2677808}"/>
              </a:ext>
            </a:extLst>
          </p:cNvPr>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9" name="Rectangle 17">
            <a:extLst>
              <a:ext uri="{FF2B5EF4-FFF2-40B4-BE49-F238E27FC236}">
                <a16:creationId xmlns:a16="http://schemas.microsoft.com/office/drawing/2014/main" xmlns="" id="{4EAE7B11-3D87-4628-B591-07568BD024FB}"/>
              </a:ext>
            </a:extLst>
          </p:cNvPr>
          <p:cNvSpPr>
            <a:spLocks noGrp="1" noChangeArrowheads="1"/>
          </p:cNvSpPr>
          <p:nvPr>
            <p:ph type="ftr" sz="quarter" idx="11"/>
          </p:nvPr>
        </p:nvSpPr>
        <p:spPr/>
        <p:txBody>
          <a:bodyPr/>
          <a:lstStyle>
            <a:lvl1pPr>
              <a:defRPr smtClean="0"/>
            </a:lvl1pPr>
          </a:lstStyle>
          <a:p>
            <a:pPr>
              <a:defRPr/>
            </a:pPr>
            <a:endParaRPr lang="en-US"/>
          </a:p>
        </p:txBody>
      </p:sp>
      <p:sp>
        <p:nvSpPr>
          <p:cNvPr id="20" name="Rectangle 18">
            <a:extLst>
              <a:ext uri="{FF2B5EF4-FFF2-40B4-BE49-F238E27FC236}">
                <a16:creationId xmlns:a16="http://schemas.microsoft.com/office/drawing/2014/main" xmlns="" id="{F6EB3303-9678-4F5F-94D6-F5C2E0E94B47}"/>
              </a:ext>
            </a:extLst>
          </p:cNvPr>
          <p:cNvSpPr>
            <a:spLocks noGrp="1" noChangeArrowheads="1"/>
          </p:cNvSpPr>
          <p:nvPr>
            <p:ph type="sldNum" sz="quarter" idx="12"/>
          </p:nvPr>
        </p:nvSpPr>
        <p:spPr/>
        <p:txBody>
          <a:bodyPr/>
          <a:lstStyle>
            <a:lvl1pPr>
              <a:defRPr/>
            </a:lvl1pPr>
          </a:lstStyle>
          <a:p>
            <a:fld id="{9BA5A2B9-1606-4B09-96E6-1DB24E2F8307}" type="slidenum">
              <a:rPr lang="ar-SA" altLang="en-US"/>
              <a:pPr/>
              <a:t>‹#›</a:t>
            </a:fld>
            <a:endParaRPr lang="en-US" altLang="en-US"/>
          </a:p>
        </p:txBody>
      </p:sp>
    </p:spTree>
    <p:extLst>
      <p:ext uri="{BB962C8B-B14F-4D97-AF65-F5344CB8AC3E}">
        <p14:creationId xmlns:p14="http://schemas.microsoft.com/office/powerpoint/2010/main" xmlns="" val="909225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27174200-8592-4C40-AEC2-C3C2550CB32F}"/>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554FCA46-AFB5-4307-89DB-C0DB4D47FDC4}"/>
              </a:ext>
            </a:extLst>
          </p:cNvPr>
          <p:cNvSpPr>
            <a:spLocks noGrp="1" noChangeArrowheads="1"/>
          </p:cNvSpPr>
          <p:nvPr>
            <p:ph type="sldNum" sz="quarter" idx="11"/>
          </p:nvPr>
        </p:nvSpPr>
        <p:spPr>
          <a:ln/>
        </p:spPr>
        <p:txBody>
          <a:bodyPr/>
          <a:lstStyle>
            <a:lvl1pPr>
              <a:defRPr/>
            </a:lvl1pPr>
          </a:lstStyle>
          <a:p>
            <a:fld id="{E5C51A95-E275-4B68-8BA3-BFDAA5C1C2BB}" type="slidenum">
              <a:rPr lang="ar-SA" altLang="en-US"/>
              <a:pPr/>
              <a:t>‹#›</a:t>
            </a:fld>
            <a:endParaRPr lang="en-US" altLang="en-US"/>
          </a:p>
        </p:txBody>
      </p:sp>
      <p:sp>
        <p:nvSpPr>
          <p:cNvPr id="6" name="Rectangle 16">
            <a:extLst>
              <a:ext uri="{FF2B5EF4-FFF2-40B4-BE49-F238E27FC236}">
                <a16:creationId xmlns:a16="http://schemas.microsoft.com/office/drawing/2014/main" xmlns="" id="{A633E99B-6630-47D8-A502-714836C29978}"/>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37638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457200"/>
            <a:ext cx="2057400" cy="54102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457200"/>
            <a:ext cx="6019800" cy="54102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B194AB07-EA18-4914-A1B4-6892D1D095C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355FDC5-63E8-462E-A7B0-9A56E67C4D9A}"/>
              </a:ext>
            </a:extLst>
          </p:cNvPr>
          <p:cNvSpPr>
            <a:spLocks noGrp="1" noChangeArrowheads="1"/>
          </p:cNvSpPr>
          <p:nvPr>
            <p:ph type="sldNum" sz="quarter" idx="11"/>
          </p:nvPr>
        </p:nvSpPr>
        <p:spPr>
          <a:ln/>
        </p:spPr>
        <p:txBody>
          <a:bodyPr/>
          <a:lstStyle>
            <a:lvl1pPr>
              <a:defRPr/>
            </a:lvl1pPr>
          </a:lstStyle>
          <a:p>
            <a:fld id="{AF5E013A-0B56-4DA1-8F79-4F346F93CD63}" type="slidenum">
              <a:rPr lang="ar-SA" altLang="en-US"/>
              <a:pPr/>
              <a:t>‹#›</a:t>
            </a:fld>
            <a:endParaRPr lang="en-US" altLang="en-US"/>
          </a:p>
        </p:txBody>
      </p:sp>
      <p:sp>
        <p:nvSpPr>
          <p:cNvPr id="6" name="Rectangle 16">
            <a:extLst>
              <a:ext uri="{FF2B5EF4-FFF2-40B4-BE49-F238E27FC236}">
                <a16:creationId xmlns:a16="http://schemas.microsoft.com/office/drawing/2014/main" xmlns="" id="{BAEF664C-64AA-4FF6-8DFA-14E8BC2E5326}"/>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82351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
            <a:extLst>
              <a:ext uri="{FF2B5EF4-FFF2-40B4-BE49-F238E27FC236}">
                <a16:creationId xmlns:a16="http://schemas.microsoft.com/office/drawing/2014/main" xmlns="" id="{CEEBB021-AE92-46E7-8C8E-939594E1D56C}"/>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E582B799-D3FC-41AD-8010-8FB6BA657743}"/>
              </a:ext>
            </a:extLst>
          </p:cNvPr>
          <p:cNvSpPr>
            <a:spLocks noGrp="1" noChangeArrowheads="1"/>
          </p:cNvSpPr>
          <p:nvPr>
            <p:ph type="sldNum" sz="quarter" idx="11"/>
          </p:nvPr>
        </p:nvSpPr>
        <p:spPr>
          <a:ln/>
        </p:spPr>
        <p:txBody>
          <a:bodyPr/>
          <a:lstStyle>
            <a:lvl1pPr>
              <a:defRPr/>
            </a:lvl1pPr>
          </a:lstStyle>
          <a:p>
            <a:fld id="{8C0733F9-E1D1-4202-A3F7-6C8BB745EC58}" type="slidenum">
              <a:rPr lang="ar-SA" altLang="en-US"/>
              <a:pPr/>
              <a:t>‹#›</a:t>
            </a:fld>
            <a:endParaRPr lang="en-US" altLang="en-US"/>
          </a:p>
        </p:txBody>
      </p:sp>
      <p:sp>
        <p:nvSpPr>
          <p:cNvPr id="6" name="Rectangle 16">
            <a:extLst>
              <a:ext uri="{FF2B5EF4-FFF2-40B4-BE49-F238E27FC236}">
                <a16:creationId xmlns:a16="http://schemas.microsoft.com/office/drawing/2014/main" xmlns="" id="{68BE381D-988C-4914-BB13-7DD24127E35F}"/>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328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2">
            <a:extLst>
              <a:ext uri="{FF2B5EF4-FFF2-40B4-BE49-F238E27FC236}">
                <a16:creationId xmlns:a16="http://schemas.microsoft.com/office/drawing/2014/main" xmlns="" id="{081FD785-A2E0-46D3-B352-5484AE27ADC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B22BDC0-A865-496B-BB15-BDF8391BEB1D}"/>
              </a:ext>
            </a:extLst>
          </p:cNvPr>
          <p:cNvSpPr>
            <a:spLocks noGrp="1" noChangeArrowheads="1"/>
          </p:cNvSpPr>
          <p:nvPr>
            <p:ph type="sldNum" sz="quarter" idx="11"/>
          </p:nvPr>
        </p:nvSpPr>
        <p:spPr>
          <a:ln/>
        </p:spPr>
        <p:txBody>
          <a:bodyPr/>
          <a:lstStyle>
            <a:lvl1pPr>
              <a:defRPr/>
            </a:lvl1pPr>
          </a:lstStyle>
          <a:p>
            <a:fld id="{999338FD-0A18-444D-AFEE-3EAD4F0BB66C}" type="slidenum">
              <a:rPr lang="ar-SA" altLang="en-US"/>
              <a:pPr/>
              <a:t>‹#›</a:t>
            </a:fld>
            <a:endParaRPr lang="en-US" altLang="en-US"/>
          </a:p>
        </p:txBody>
      </p:sp>
      <p:sp>
        <p:nvSpPr>
          <p:cNvPr id="6" name="Rectangle 16">
            <a:extLst>
              <a:ext uri="{FF2B5EF4-FFF2-40B4-BE49-F238E27FC236}">
                <a16:creationId xmlns:a16="http://schemas.microsoft.com/office/drawing/2014/main" xmlns="" id="{CF27DC78-DAA7-4ECE-AD3E-995FEC57CB1C}"/>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96229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
            <a:extLst>
              <a:ext uri="{FF2B5EF4-FFF2-40B4-BE49-F238E27FC236}">
                <a16:creationId xmlns:a16="http://schemas.microsoft.com/office/drawing/2014/main" xmlns="" id="{83C166D9-51CF-4095-9782-4B3038CB2D17}"/>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2872BDE1-02EA-442A-936B-282E2586A6DB}"/>
              </a:ext>
            </a:extLst>
          </p:cNvPr>
          <p:cNvSpPr>
            <a:spLocks noGrp="1" noChangeArrowheads="1"/>
          </p:cNvSpPr>
          <p:nvPr>
            <p:ph type="sldNum" sz="quarter" idx="11"/>
          </p:nvPr>
        </p:nvSpPr>
        <p:spPr>
          <a:ln/>
        </p:spPr>
        <p:txBody>
          <a:bodyPr/>
          <a:lstStyle>
            <a:lvl1pPr>
              <a:defRPr/>
            </a:lvl1pPr>
          </a:lstStyle>
          <a:p>
            <a:fld id="{9BD7BCA3-7955-4923-A7A3-41BB5B0EBB07}" type="slidenum">
              <a:rPr lang="ar-SA" altLang="en-US"/>
              <a:pPr/>
              <a:t>‹#›</a:t>
            </a:fld>
            <a:endParaRPr lang="en-US" altLang="en-US"/>
          </a:p>
        </p:txBody>
      </p:sp>
      <p:sp>
        <p:nvSpPr>
          <p:cNvPr id="7" name="Rectangle 16">
            <a:extLst>
              <a:ext uri="{FF2B5EF4-FFF2-40B4-BE49-F238E27FC236}">
                <a16:creationId xmlns:a16="http://schemas.microsoft.com/office/drawing/2014/main" xmlns="" id="{92641F5B-7754-498F-87BA-4BC1EFBD88AD}"/>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7081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
            <a:extLst>
              <a:ext uri="{FF2B5EF4-FFF2-40B4-BE49-F238E27FC236}">
                <a16:creationId xmlns:a16="http://schemas.microsoft.com/office/drawing/2014/main" xmlns="" id="{9A9196E5-2260-4D6B-8594-877FF365670C}"/>
              </a:ext>
            </a:extLst>
          </p:cNvPr>
          <p:cNvSpPr>
            <a:spLocks noGrp="1" noChangeArrowheads="1"/>
          </p:cNvSpPr>
          <p:nvPr>
            <p:ph type="ftr" sz="quarter"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793F92FC-E317-4282-9267-E30643CE64B1}"/>
              </a:ext>
            </a:extLst>
          </p:cNvPr>
          <p:cNvSpPr>
            <a:spLocks noGrp="1" noChangeArrowheads="1"/>
          </p:cNvSpPr>
          <p:nvPr>
            <p:ph type="sldNum" sz="quarter" idx="11"/>
          </p:nvPr>
        </p:nvSpPr>
        <p:spPr>
          <a:ln/>
        </p:spPr>
        <p:txBody>
          <a:bodyPr/>
          <a:lstStyle>
            <a:lvl1pPr>
              <a:defRPr/>
            </a:lvl1pPr>
          </a:lstStyle>
          <a:p>
            <a:fld id="{85B45EC3-DE27-40BA-A69F-4E345FC307AF}" type="slidenum">
              <a:rPr lang="ar-SA" altLang="en-US"/>
              <a:pPr/>
              <a:t>‹#›</a:t>
            </a:fld>
            <a:endParaRPr lang="en-US" altLang="en-US"/>
          </a:p>
        </p:txBody>
      </p:sp>
      <p:sp>
        <p:nvSpPr>
          <p:cNvPr id="9" name="Rectangle 16">
            <a:extLst>
              <a:ext uri="{FF2B5EF4-FFF2-40B4-BE49-F238E27FC236}">
                <a16:creationId xmlns:a16="http://schemas.microsoft.com/office/drawing/2014/main" xmlns="" id="{D09A33F0-0131-4B9C-96C6-A1E78E138865}"/>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610931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
            <a:extLst>
              <a:ext uri="{FF2B5EF4-FFF2-40B4-BE49-F238E27FC236}">
                <a16:creationId xmlns:a16="http://schemas.microsoft.com/office/drawing/2014/main" xmlns="" id="{14E98F5C-2AF3-4816-ACBE-F042D2D0EC5D}"/>
              </a:ext>
            </a:extLst>
          </p:cNvPr>
          <p:cNvSpPr>
            <a:spLocks noGrp="1" noChangeArrowheads="1"/>
          </p:cNvSpPr>
          <p:nvPr>
            <p:ph type="ftr" sz="quarter"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57FB4819-C3D0-4C6F-B2CC-A9216358CD6C}"/>
              </a:ext>
            </a:extLst>
          </p:cNvPr>
          <p:cNvSpPr>
            <a:spLocks noGrp="1" noChangeArrowheads="1"/>
          </p:cNvSpPr>
          <p:nvPr>
            <p:ph type="sldNum" sz="quarter" idx="11"/>
          </p:nvPr>
        </p:nvSpPr>
        <p:spPr>
          <a:ln/>
        </p:spPr>
        <p:txBody>
          <a:bodyPr/>
          <a:lstStyle>
            <a:lvl1pPr>
              <a:defRPr/>
            </a:lvl1pPr>
          </a:lstStyle>
          <a:p>
            <a:fld id="{CA7B24F5-926B-4917-921C-87661AA11679}" type="slidenum">
              <a:rPr lang="ar-SA" altLang="en-US"/>
              <a:pPr/>
              <a:t>‹#›</a:t>
            </a:fld>
            <a:endParaRPr lang="en-US" altLang="en-US"/>
          </a:p>
        </p:txBody>
      </p:sp>
      <p:sp>
        <p:nvSpPr>
          <p:cNvPr id="5" name="Rectangle 16">
            <a:extLst>
              <a:ext uri="{FF2B5EF4-FFF2-40B4-BE49-F238E27FC236}">
                <a16:creationId xmlns:a16="http://schemas.microsoft.com/office/drawing/2014/main" xmlns="" id="{35D32001-5D49-493B-BD70-92B7737E21A4}"/>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423713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AB11BE38-7A77-4C32-ADA5-15D40FBBAA40}"/>
              </a:ext>
            </a:extLst>
          </p:cNvPr>
          <p:cNvSpPr>
            <a:spLocks noGrp="1" noChangeArrowheads="1"/>
          </p:cNvSpPr>
          <p:nvPr>
            <p:ph type="ftr" sz="quarter"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01C17E7D-3B5C-49CB-B67B-2156510E5916}"/>
              </a:ext>
            </a:extLst>
          </p:cNvPr>
          <p:cNvSpPr>
            <a:spLocks noGrp="1" noChangeArrowheads="1"/>
          </p:cNvSpPr>
          <p:nvPr>
            <p:ph type="sldNum" sz="quarter" idx="11"/>
          </p:nvPr>
        </p:nvSpPr>
        <p:spPr>
          <a:ln/>
        </p:spPr>
        <p:txBody>
          <a:bodyPr/>
          <a:lstStyle>
            <a:lvl1pPr>
              <a:defRPr/>
            </a:lvl1pPr>
          </a:lstStyle>
          <a:p>
            <a:fld id="{723D880E-7717-4B5C-A18C-CF3C8A8EF339}" type="slidenum">
              <a:rPr lang="ar-SA" altLang="en-US"/>
              <a:pPr/>
              <a:t>‹#›</a:t>
            </a:fld>
            <a:endParaRPr lang="en-US" altLang="en-US"/>
          </a:p>
        </p:txBody>
      </p:sp>
      <p:sp>
        <p:nvSpPr>
          <p:cNvPr id="4" name="Rectangle 16">
            <a:extLst>
              <a:ext uri="{FF2B5EF4-FFF2-40B4-BE49-F238E27FC236}">
                <a16:creationId xmlns:a16="http://schemas.microsoft.com/office/drawing/2014/main" xmlns="" id="{7027B809-6871-4920-AA0B-01090EC67F93}"/>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446406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188D1B65-40D3-48A1-9499-281064D95853}"/>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11318BC-6DB1-4999-B017-A778E443B67E}"/>
              </a:ext>
            </a:extLst>
          </p:cNvPr>
          <p:cNvSpPr>
            <a:spLocks noGrp="1" noChangeArrowheads="1"/>
          </p:cNvSpPr>
          <p:nvPr>
            <p:ph type="sldNum" sz="quarter" idx="11"/>
          </p:nvPr>
        </p:nvSpPr>
        <p:spPr>
          <a:ln/>
        </p:spPr>
        <p:txBody>
          <a:bodyPr/>
          <a:lstStyle>
            <a:lvl1pPr>
              <a:defRPr/>
            </a:lvl1pPr>
          </a:lstStyle>
          <a:p>
            <a:fld id="{CFB04D9F-1258-4F16-9906-84A1ACCEE16C}" type="slidenum">
              <a:rPr lang="ar-SA" altLang="en-US"/>
              <a:pPr/>
              <a:t>‹#›</a:t>
            </a:fld>
            <a:endParaRPr lang="en-US" altLang="en-US"/>
          </a:p>
        </p:txBody>
      </p:sp>
      <p:sp>
        <p:nvSpPr>
          <p:cNvPr id="7" name="Rectangle 16">
            <a:extLst>
              <a:ext uri="{FF2B5EF4-FFF2-40B4-BE49-F238E27FC236}">
                <a16:creationId xmlns:a16="http://schemas.microsoft.com/office/drawing/2014/main" xmlns="" id="{FDA370B1-8623-40DF-B67F-764FA7B2E318}"/>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845227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
            <a:extLst>
              <a:ext uri="{FF2B5EF4-FFF2-40B4-BE49-F238E27FC236}">
                <a16:creationId xmlns:a16="http://schemas.microsoft.com/office/drawing/2014/main" xmlns="" id="{1263BC96-A23C-4608-AA42-702278109C5A}"/>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AA574224-7734-420A-A58B-31B0013F37BC}"/>
              </a:ext>
            </a:extLst>
          </p:cNvPr>
          <p:cNvSpPr>
            <a:spLocks noGrp="1" noChangeArrowheads="1"/>
          </p:cNvSpPr>
          <p:nvPr>
            <p:ph type="sldNum" sz="quarter" idx="11"/>
          </p:nvPr>
        </p:nvSpPr>
        <p:spPr>
          <a:ln/>
        </p:spPr>
        <p:txBody>
          <a:bodyPr/>
          <a:lstStyle>
            <a:lvl1pPr>
              <a:defRPr/>
            </a:lvl1pPr>
          </a:lstStyle>
          <a:p>
            <a:fld id="{747C6AF8-239F-40F6-A546-C95C82B9E999}" type="slidenum">
              <a:rPr lang="ar-SA" altLang="en-US"/>
              <a:pPr/>
              <a:t>‹#›</a:t>
            </a:fld>
            <a:endParaRPr lang="en-US" altLang="en-US"/>
          </a:p>
        </p:txBody>
      </p:sp>
      <p:sp>
        <p:nvSpPr>
          <p:cNvPr id="7" name="Rectangle 16">
            <a:extLst>
              <a:ext uri="{FF2B5EF4-FFF2-40B4-BE49-F238E27FC236}">
                <a16:creationId xmlns:a16="http://schemas.microsoft.com/office/drawing/2014/main" xmlns="" id="{2ED543F6-B8D8-443B-B9E8-73CAA9963FF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42166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6DCC9ED9-656D-411B-B56B-1483A467001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smtClean="0"/>
            </a:lvl1pPr>
          </a:lstStyle>
          <a:p>
            <a:pPr>
              <a:defRPr/>
            </a:pPr>
            <a:endParaRPr lang="en-US"/>
          </a:p>
        </p:txBody>
      </p:sp>
      <p:sp>
        <p:nvSpPr>
          <p:cNvPr id="4099" name="Rectangle 3">
            <a:extLst>
              <a:ext uri="{FF2B5EF4-FFF2-40B4-BE49-F238E27FC236}">
                <a16:creationId xmlns:a16="http://schemas.microsoft.com/office/drawing/2014/main" xmlns="" id="{4A1D1C49-0630-4E20-935A-163D34E652CF}"/>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2A2B71AD-33EA-4B84-B4FF-5B7C4174993C}" type="slidenum">
              <a:rPr lang="ar-SA" altLang="en-US"/>
              <a:pPr/>
              <a:t>‹#›</a:t>
            </a:fld>
            <a:endParaRPr lang="en-US" altLang="en-US"/>
          </a:p>
        </p:txBody>
      </p:sp>
      <p:grpSp>
        <p:nvGrpSpPr>
          <p:cNvPr id="1028" name="Group 4">
            <a:extLst>
              <a:ext uri="{FF2B5EF4-FFF2-40B4-BE49-F238E27FC236}">
                <a16:creationId xmlns:a16="http://schemas.microsoft.com/office/drawing/2014/main" xmlns="" id="{BB195453-D5F8-4C16-95D0-9C99607211B0}"/>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xmlns="" id="{FB926FCA-F73E-426E-833A-A5DEBCE24F0B}"/>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endParaRPr lang="en-US" altLang="en-US" sz="2400">
                <a:latin typeface="Times New Roman" panose="02020603050405020304" pitchFamily="18" charset="0"/>
              </a:endParaRPr>
            </a:p>
          </p:txBody>
        </p:sp>
        <p:sp>
          <p:nvSpPr>
            <p:cNvPr id="1033" name="Rectangle 6">
              <a:extLst>
                <a:ext uri="{FF2B5EF4-FFF2-40B4-BE49-F238E27FC236}">
                  <a16:creationId xmlns:a16="http://schemas.microsoft.com/office/drawing/2014/main" xmlns="" id="{F9480EFD-6659-46A1-88BC-C65324BA34D8}"/>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34" name="Rectangle 7">
              <a:extLst>
                <a:ext uri="{FF2B5EF4-FFF2-40B4-BE49-F238E27FC236}">
                  <a16:creationId xmlns:a16="http://schemas.microsoft.com/office/drawing/2014/main" xmlns="" id="{1257CAB7-6D11-44E1-BC74-E5BC36262D5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5" name="Rectangle 8">
              <a:extLst>
                <a:ext uri="{FF2B5EF4-FFF2-40B4-BE49-F238E27FC236}">
                  <a16:creationId xmlns:a16="http://schemas.microsoft.com/office/drawing/2014/main" xmlns="" id="{8CF3242B-9C27-492E-9943-A83B46E51873}"/>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6" name="Rectangle 9">
              <a:extLst>
                <a:ext uri="{FF2B5EF4-FFF2-40B4-BE49-F238E27FC236}">
                  <a16:creationId xmlns:a16="http://schemas.microsoft.com/office/drawing/2014/main" xmlns="" id="{7B27FCF1-E9A1-4735-9411-76C51923F63F}"/>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sp>
          <p:nvSpPr>
            <p:cNvPr id="1037" name="Rectangle 10">
              <a:extLst>
                <a:ext uri="{FF2B5EF4-FFF2-40B4-BE49-F238E27FC236}">
                  <a16:creationId xmlns:a16="http://schemas.microsoft.com/office/drawing/2014/main" xmlns="" id="{10C04BCF-8885-4178-BA12-415949B7C3E2}"/>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hlink"/>
                </a:solidFill>
              </a:endParaRPr>
            </a:p>
          </p:txBody>
        </p:sp>
        <p:sp>
          <p:nvSpPr>
            <p:cNvPr id="1038" name="Rectangle 11">
              <a:extLst>
                <a:ext uri="{FF2B5EF4-FFF2-40B4-BE49-F238E27FC236}">
                  <a16:creationId xmlns:a16="http://schemas.microsoft.com/office/drawing/2014/main" xmlns="" id="{F3216B50-6817-44E8-837F-88EABD9EF64F}"/>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sz="2400">
                <a:latin typeface="Times New Roman" panose="02020603050405020304" pitchFamily="18" charset="0"/>
              </a:endParaRPr>
            </a:p>
          </p:txBody>
        </p:sp>
        <p:sp>
          <p:nvSpPr>
            <p:cNvPr id="1039" name="Rectangle 12">
              <a:extLst>
                <a:ext uri="{FF2B5EF4-FFF2-40B4-BE49-F238E27FC236}">
                  <a16:creationId xmlns:a16="http://schemas.microsoft.com/office/drawing/2014/main" xmlns="" id="{B45DADC2-4FD6-498D-9004-383AAC2A683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sp>
          <p:nvSpPr>
            <p:cNvPr id="1040" name="Rectangle 13">
              <a:extLst>
                <a:ext uri="{FF2B5EF4-FFF2-40B4-BE49-F238E27FC236}">
                  <a16:creationId xmlns:a16="http://schemas.microsoft.com/office/drawing/2014/main" xmlns="" id="{0C124434-2586-4356-A5A3-6C61D645CA87}"/>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endParaRPr lang="en-US" altLang="en-US">
                <a:solidFill>
                  <a:schemeClr val="accent2"/>
                </a:solidFill>
              </a:endParaRPr>
            </a:p>
          </p:txBody>
        </p:sp>
      </p:grpSp>
      <p:sp>
        <p:nvSpPr>
          <p:cNvPr id="1029" name="Rectangle 14">
            <a:extLst>
              <a:ext uri="{FF2B5EF4-FFF2-40B4-BE49-F238E27FC236}">
                <a16:creationId xmlns:a16="http://schemas.microsoft.com/office/drawing/2014/main" xmlns="" id="{8018D84E-9D08-4AFF-892E-A149ADA86A58}"/>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1030" name="Rectangle 15">
            <a:extLst>
              <a:ext uri="{FF2B5EF4-FFF2-40B4-BE49-F238E27FC236}">
                <a16:creationId xmlns:a16="http://schemas.microsoft.com/office/drawing/2014/main" xmlns="" id="{4E52C161-10C6-4D2F-921F-27DED6009D2D}"/>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BE507A78-2C0D-4651-BD10-7FCFF5BF7E5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smtClean="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pitchFamily="34" charset="0"/>
          <a:cs typeface="Arial" pitchFamily="34" charset="0"/>
        </a:defRPr>
      </a:lvl2pPr>
      <a:lvl3pPr algn="l" rtl="1" eaLnBrk="0" fontAlgn="base" hangingPunct="0">
        <a:spcBef>
          <a:spcPct val="0"/>
        </a:spcBef>
        <a:spcAft>
          <a:spcPct val="0"/>
        </a:spcAft>
        <a:defRPr sz="4400">
          <a:solidFill>
            <a:schemeClr val="tx1"/>
          </a:solidFill>
          <a:latin typeface="Arial" pitchFamily="34" charset="0"/>
          <a:cs typeface="Arial" pitchFamily="34" charset="0"/>
        </a:defRPr>
      </a:lvl3pPr>
      <a:lvl4pPr algn="l" rtl="1" eaLnBrk="0" fontAlgn="base" hangingPunct="0">
        <a:spcBef>
          <a:spcPct val="0"/>
        </a:spcBef>
        <a:spcAft>
          <a:spcPct val="0"/>
        </a:spcAft>
        <a:defRPr sz="4400">
          <a:solidFill>
            <a:schemeClr val="tx1"/>
          </a:solidFill>
          <a:latin typeface="Arial" pitchFamily="34" charset="0"/>
          <a:cs typeface="Arial" pitchFamily="34" charset="0"/>
        </a:defRPr>
      </a:lvl4pPr>
      <a:lvl5pPr algn="l"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1" fontAlgn="base">
        <a:spcBef>
          <a:spcPct val="0"/>
        </a:spcBef>
        <a:spcAft>
          <a:spcPct val="0"/>
        </a:spcAft>
        <a:defRPr sz="4400">
          <a:solidFill>
            <a:schemeClr val="tx1"/>
          </a:solidFill>
          <a:latin typeface="Arial" pitchFamily="34" charset="0"/>
          <a:cs typeface="Arial" pitchFamily="34" charset="0"/>
        </a:defRPr>
      </a:lvl6pPr>
      <a:lvl7pPr marL="914400" algn="l" rtl="1" fontAlgn="base">
        <a:spcBef>
          <a:spcPct val="0"/>
        </a:spcBef>
        <a:spcAft>
          <a:spcPct val="0"/>
        </a:spcAft>
        <a:defRPr sz="4400">
          <a:solidFill>
            <a:schemeClr val="tx1"/>
          </a:solidFill>
          <a:latin typeface="Arial" pitchFamily="34" charset="0"/>
          <a:cs typeface="Arial" pitchFamily="34" charset="0"/>
        </a:defRPr>
      </a:lvl7pPr>
      <a:lvl8pPr marL="1371600" algn="l" rtl="1" fontAlgn="base">
        <a:spcBef>
          <a:spcPct val="0"/>
        </a:spcBef>
        <a:spcAft>
          <a:spcPct val="0"/>
        </a:spcAft>
        <a:defRPr sz="4400">
          <a:solidFill>
            <a:schemeClr val="tx1"/>
          </a:solidFill>
          <a:latin typeface="Arial" pitchFamily="34" charset="0"/>
          <a:cs typeface="Arial" pitchFamily="34" charset="0"/>
        </a:defRPr>
      </a:lvl8pPr>
      <a:lvl9pPr marL="1828800" algn="l"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BE8DF4C7-B630-47F6-A807-29F01E9CAB06}"/>
              </a:ext>
            </a:extLst>
          </p:cNvPr>
          <p:cNvSpPr>
            <a:spLocks noGrp="1" noChangeArrowheads="1"/>
          </p:cNvSpPr>
          <p:nvPr>
            <p:ph type="ctrTitle"/>
          </p:nvPr>
        </p:nvSpPr>
        <p:spPr>
          <a:xfrm>
            <a:off x="1676400" y="1676400"/>
            <a:ext cx="7010400" cy="2286000"/>
          </a:xfrm>
        </p:spPr>
        <p:txBody>
          <a:bodyPr/>
          <a:lstStyle/>
          <a:p>
            <a:pPr algn="ctr" eaLnBrk="1" hangingPunct="1"/>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AA6226D4-E57F-4DF3-9E0D-BAA63771E629}"/>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5BF0C5F3-50D5-440C-878C-A6F76D5E1B32}"/>
              </a:ext>
            </a:extLst>
          </p:cNvPr>
          <p:cNvSpPr>
            <a:spLocks noChangeArrowheads="1"/>
          </p:cNvSpPr>
          <p:nvPr/>
        </p:nvSpPr>
        <p:spPr bwMode="auto">
          <a:xfrm>
            <a:off x="304800" y="4343400"/>
            <a:ext cx="8610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ar-IQ" altLang="en-US" sz="4000" dirty="0" smtClean="0">
                <a:cs typeface="Arabic Typesetting" panose="03020402040406030203" pitchFamily="66" charset="-78"/>
              </a:rPr>
              <a:t>مدرس المادة</a:t>
            </a:r>
            <a:r>
              <a:rPr lang="ar-IQ" altLang="en-US" sz="4000" dirty="0">
                <a:cs typeface="Arabic Typesetting" panose="03020402040406030203" pitchFamily="66" charset="-78"/>
              </a:rPr>
              <a:t>: </a:t>
            </a:r>
            <a:r>
              <a:rPr lang="ar-IQ" altLang="en-US" sz="4000" dirty="0" err="1" smtClean="0">
                <a:cs typeface="Arabic Typesetting" panose="03020402040406030203" pitchFamily="66" charset="-78"/>
              </a:rPr>
              <a:t>م .</a:t>
            </a:r>
            <a:r>
              <a:rPr lang="ar-IQ" altLang="en-US" sz="4000" dirty="0" smtClean="0">
                <a:cs typeface="Arabic Typesetting" panose="03020402040406030203" pitchFamily="66" charset="-78"/>
              </a:rPr>
              <a:t> هدى كريم </a:t>
            </a:r>
            <a:r>
              <a:rPr lang="ar-IQ" altLang="en-US" sz="4000" dirty="0" err="1" smtClean="0">
                <a:cs typeface="Arabic Typesetting" panose="03020402040406030203" pitchFamily="66" charset="-78"/>
              </a:rPr>
              <a:t>مطلك</a:t>
            </a:r>
            <a:r>
              <a:rPr lang="ar-IQ" altLang="en-US" sz="4000" smtClean="0">
                <a:cs typeface="Arabic Typesetting" panose="03020402040406030203" pitchFamily="66" charset="-78"/>
              </a:rPr>
              <a:t> </a:t>
            </a:r>
            <a:r>
              <a:rPr lang="ar-IQ" altLang="en-US" sz="4000" dirty="0">
                <a:cs typeface="Arabic Typesetting" panose="03020402040406030203" pitchFamily="66" charset="-78"/>
              </a:rPr>
              <a:t/>
            </a:r>
            <a:br>
              <a:rPr lang="ar-IQ" altLang="en-US" sz="4000" dirty="0">
                <a:cs typeface="Arabic Typesetting" panose="03020402040406030203" pitchFamily="66" charset="-78"/>
              </a:rPr>
            </a:br>
            <a:r>
              <a:rPr lang="ar-IQ" altLang="en-US" sz="4000" dirty="0">
                <a:cs typeface="Arabic Typesetting" panose="03020402040406030203" pitchFamily="66" charset="-78"/>
              </a:rPr>
              <a:t>تسلسل المحاضرة: 8</a:t>
            </a:r>
            <a:br>
              <a:rPr lang="ar-IQ" altLang="en-US" sz="4000" dirty="0">
                <a:cs typeface="Arabic Typesetting" panose="03020402040406030203" pitchFamily="66" charset="-78"/>
              </a:rPr>
            </a:br>
            <a:r>
              <a:rPr lang="ar-IQ" altLang="en-US" sz="4000" dirty="0">
                <a:cs typeface="Arabic Typesetting" panose="03020402040406030203" pitchFamily="66" charset="-78"/>
              </a:rPr>
              <a:t>أسم المحاضرة: التصنيف الانثروبولوجي للرمز/ ادوارد </a:t>
            </a:r>
            <a:r>
              <a:rPr lang="ar-IQ" altLang="en-US" sz="4000" dirty="0" err="1">
                <a:cs typeface="Arabic Typesetting" panose="03020402040406030203" pitchFamily="66" charset="-78"/>
              </a:rPr>
              <a:t>سابير</a:t>
            </a:r>
            <a:r>
              <a:rPr lang="en-US" altLang="en-US" sz="5000" dirty="0">
                <a:solidFill>
                  <a:srgbClr val="FFFFFF"/>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9178A373-D580-4AA6-BCE7-3AEF05FAE694}"/>
              </a:ext>
            </a:extLst>
          </p:cNvPr>
          <p:cNvSpPr>
            <a:spLocks noGrp="1" noChangeArrowheads="1"/>
          </p:cNvSpPr>
          <p:nvPr>
            <p:ph type="body" idx="1"/>
          </p:nvPr>
        </p:nvSpPr>
        <p:spPr>
          <a:xfrm>
            <a:off x="457200" y="381000"/>
            <a:ext cx="8229600" cy="5867400"/>
          </a:xfrm>
        </p:spPr>
        <p:txBody>
          <a:bodyPr/>
          <a:lstStyle/>
          <a:p>
            <a:pPr algn="justLow" eaLnBrk="1" hangingPunct="1">
              <a:lnSpc>
                <a:spcPct val="150000"/>
              </a:lnSpc>
            </a:pPr>
            <a:r>
              <a:rPr lang="ar-IQ" altLang="en-US" sz="2400"/>
              <a:t>نتيجة لاهتمام علماء الانثروبولوجيا بالرمز كمدخل لدراسة المجتمع والثقافة ظهرت المناهج والنظريات المختلفة التي تركز على جوانب معينة من الرموز من حيث صلاحيتها للدراسة وبالتالي ظهرت تصنيفات متعددة للرموز استهدفت تأسيس إطار تصنيفي علمي لاهم الرموز التي تساعد على تحقيق فهم اوضح وأدق للمجتمع او الثقافة المدروسة ومن أكثر هذه التصنيفات شيوعاً تلك التي قدمها كل من:</a:t>
            </a:r>
          </a:p>
          <a:p>
            <a:pPr algn="justLow" eaLnBrk="1" hangingPunct="1">
              <a:lnSpc>
                <a:spcPct val="150000"/>
              </a:lnSpc>
            </a:pPr>
            <a:r>
              <a:rPr lang="ar-IQ" altLang="en-US" sz="2400"/>
              <a:t>1.	ادوارد سابير  </a:t>
            </a:r>
            <a:r>
              <a:rPr lang="en-US" altLang="en-US" sz="2400"/>
              <a:t>Edward Sapir</a:t>
            </a:r>
            <a:endParaRPr lang="ar-IQ" altLang="en-US" sz="2400"/>
          </a:p>
          <a:p>
            <a:pPr algn="justLow" eaLnBrk="1" hangingPunct="1">
              <a:lnSpc>
                <a:spcPct val="150000"/>
              </a:lnSpc>
            </a:pPr>
            <a:r>
              <a:rPr lang="ar-IQ" altLang="en-US" sz="2400"/>
              <a:t>2.	فيكتور تيرنر  </a:t>
            </a:r>
            <a:r>
              <a:rPr lang="en-US" altLang="en-US" sz="2400"/>
              <a:t>Fictor Turner</a:t>
            </a:r>
            <a:endParaRPr lang="ar-IQ" altLang="en-US" sz="2400"/>
          </a:p>
          <a:p>
            <a:pPr algn="justLow" eaLnBrk="1" hangingPunct="1">
              <a:lnSpc>
                <a:spcPct val="150000"/>
              </a:lnSpc>
            </a:pPr>
            <a:r>
              <a:rPr lang="ar-IQ" altLang="en-US" sz="2400"/>
              <a:t>3.	شاري اورتنر </a:t>
            </a:r>
            <a:r>
              <a:rPr lang="en-US" altLang="en-US" sz="2400"/>
              <a:t>Sherry Ortner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par>
                                <p:cTn id="23" presetID="55" presetClass="entr" presetSubtype="0" fill="hold" grpId="1" nodeType="withEffect">
                                  <p:stCondLst>
                                    <p:cond delay="0"/>
                                  </p:stCondLst>
                                  <p:childTnLst>
                                    <p:set>
                                      <p:cBhvr>
                                        <p:cTn id="24" dur="1" fill="hold">
                                          <p:stCondLst>
                                            <p:cond delay="0"/>
                                          </p:stCondLst>
                                        </p:cTn>
                                        <p:tgtEl>
                                          <p:spTgt spid="7171">
                                            <p:txEl>
                                              <p:pRg st="0" end="0"/>
                                            </p:txEl>
                                          </p:spTgt>
                                        </p:tgtEl>
                                        <p:attrNameLst>
                                          <p:attrName>style.visibility</p:attrName>
                                        </p:attrNameLst>
                                      </p:cBhvr>
                                      <p:to>
                                        <p:strVal val="visible"/>
                                      </p:to>
                                    </p:set>
                                    <p:anim calcmode="lin" valueType="num">
                                      <p:cBhvr>
                                        <p:cTn id="2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2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7171">
                                            <p:txEl>
                                              <p:pRg st="0" end="0"/>
                                            </p:txEl>
                                          </p:spTgt>
                                        </p:tgtEl>
                                      </p:cBhvr>
                                    </p:animEffect>
                                  </p:childTnLst>
                                </p:cTn>
                              </p:par>
                              <p:par>
                                <p:cTn id="28" presetID="55" presetClass="entr" presetSubtype="0" fill="hold" grpId="1" nodeType="withEffect">
                                  <p:stCondLst>
                                    <p:cond delay="0"/>
                                  </p:stCondLst>
                                  <p:childTnLst>
                                    <p:set>
                                      <p:cBhvr>
                                        <p:cTn id="29" dur="1" fill="hold">
                                          <p:stCondLst>
                                            <p:cond delay="0"/>
                                          </p:stCondLst>
                                        </p:cTn>
                                        <p:tgtEl>
                                          <p:spTgt spid="7171">
                                            <p:txEl>
                                              <p:pRg st="1" end="1"/>
                                            </p:txEl>
                                          </p:spTgt>
                                        </p:tgtEl>
                                        <p:attrNameLst>
                                          <p:attrName>style.visibility</p:attrName>
                                        </p:attrNameLst>
                                      </p:cBhvr>
                                      <p:to>
                                        <p:strVal val="visible"/>
                                      </p:to>
                                    </p:set>
                                    <p:anim calcmode="lin" valueType="num">
                                      <p:cBhvr>
                                        <p:cTn id="3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3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32" dur="1000"/>
                                        <p:tgtEl>
                                          <p:spTgt spid="7171">
                                            <p:txEl>
                                              <p:pRg st="1" end="1"/>
                                            </p:txEl>
                                          </p:spTgt>
                                        </p:tgtEl>
                                      </p:cBhvr>
                                    </p:animEffect>
                                  </p:childTnLst>
                                </p:cTn>
                              </p:par>
                              <p:par>
                                <p:cTn id="33" presetID="55" presetClass="entr" presetSubtype="0" fill="hold" grpId="1" nodeType="withEffect">
                                  <p:stCondLst>
                                    <p:cond delay="0"/>
                                  </p:stCondLst>
                                  <p:childTnLst>
                                    <p:set>
                                      <p:cBhvr>
                                        <p:cTn id="34" dur="1" fill="hold">
                                          <p:stCondLst>
                                            <p:cond delay="0"/>
                                          </p:stCondLst>
                                        </p:cTn>
                                        <p:tgtEl>
                                          <p:spTgt spid="7171">
                                            <p:txEl>
                                              <p:pRg st="2" end="2"/>
                                            </p:txEl>
                                          </p:spTgt>
                                        </p:tgtEl>
                                        <p:attrNameLst>
                                          <p:attrName>style.visibility</p:attrName>
                                        </p:attrNameLst>
                                      </p:cBhvr>
                                      <p:to>
                                        <p:strVal val="visible"/>
                                      </p:to>
                                    </p:set>
                                    <p:anim calcmode="lin" valueType="num">
                                      <p:cBhvr>
                                        <p:cTn id="35"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7171">
                                            <p:txEl>
                                              <p:pRg st="2" end="2"/>
                                            </p:txEl>
                                          </p:spTgt>
                                        </p:tgtEl>
                                      </p:cBhvr>
                                    </p:animEffect>
                                  </p:childTnLst>
                                </p:cTn>
                              </p:par>
                              <p:par>
                                <p:cTn id="38" presetID="55" presetClass="entr" presetSubtype="0" fill="hold" grpId="1" nodeType="withEffect">
                                  <p:stCondLst>
                                    <p:cond delay="0"/>
                                  </p:stCondLst>
                                  <p:childTnLst>
                                    <p:set>
                                      <p:cBhvr>
                                        <p:cTn id="39" dur="1" fill="hold">
                                          <p:stCondLst>
                                            <p:cond delay="0"/>
                                          </p:stCondLst>
                                        </p:cTn>
                                        <p:tgtEl>
                                          <p:spTgt spid="7171">
                                            <p:txEl>
                                              <p:pRg st="3" end="3"/>
                                            </p:txEl>
                                          </p:spTgt>
                                        </p:tgtEl>
                                        <p:attrNameLst>
                                          <p:attrName>style.visibility</p:attrName>
                                        </p:attrNameLst>
                                      </p:cBhvr>
                                      <p:to>
                                        <p:strVal val="visible"/>
                                      </p:to>
                                    </p:set>
                                    <p:anim calcmode="lin" valueType="num">
                                      <p:cBhvr>
                                        <p:cTn id="40"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41"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C557468A-2C7D-45DC-9B90-69C2B2C365EC}"/>
              </a:ext>
            </a:extLst>
          </p:cNvPr>
          <p:cNvSpPr>
            <a:spLocks noGrp="1" noChangeArrowheads="1"/>
          </p:cNvSpPr>
          <p:nvPr>
            <p:ph type="body" idx="1"/>
          </p:nvPr>
        </p:nvSpPr>
        <p:spPr>
          <a:xfrm>
            <a:off x="533400" y="685800"/>
            <a:ext cx="8229600" cy="5791200"/>
          </a:xfrm>
        </p:spPr>
        <p:txBody>
          <a:bodyPr/>
          <a:lstStyle/>
          <a:p>
            <a:pPr algn="justLow" eaLnBrk="1" hangingPunct="1">
              <a:lnSpc>
                <a:spcPct val="190000"/>
              </a:lnSpc>
            </a:pPr>
            <a:r>
              <a:rPr lang="ar-IQ" altLang="en-US" sz="2400" b="1"/>
              <a:t>تصنيف ادوارد سابير  </a:t>
            </a:r>
            <a:r>
              <a:rPr lang="en-US" altLang="en-US" sz="2400" b="1"/>
              <a:t>Edward Sapir</a:t>
            </a:r>
            <a:endParaRPr lang="ar-IQ" altLang="en-US" sz="2400" b="1"/>
          </a:p>
          <a:p>
            <a:pPr algn="justLow" eaLnBrk="1" hangingPunct="1">
              <a:lnSpc>
                <a:spcPct val="190000"/>
              </a:lnSpc>
            </a:pPr>
            <a:r>
              <a:rPr lang="ar-IQ" altLang="en-US" sz="2400" b="1"/>
              <a:t>لقد وضع سابير تمييزاً بين صنفين من الرموز هي:</a:t>
            </a:r>
          </a:p>
          <a:p>
            <a:pPr algn="justLow" eaLnBrk="1" hangingPunct="1">
              <a:lnSpc>
                <a:spcPct val="190000"/>
              </a:lnSpc>
            </a:pPr>
            <a:r>
              <a:rPr lang="ar-IQ" altLang="en-US" sz="2400" b="1"/>
              <a:t>الأول: الرموز المرجعية</a:t>
            </a:r>
            <a:r>
              <a:rPr lang="ar-IQ" altLang="en-US" sz="2400"/>
              <a:t>: وهي تشير الى تلك الاشكال التي تشمل اللغة (الكلام) والكتابة وشفرة التلغراف (الباسورد) والاعلام القومية وسائر التنظيمات الاخرى من الرموز المتفق عليها والتي تعتبر وسائل اقتصادية صالحة لأغراض مرجعية مثال على ذلك هز قبضة اليد في مواجهة عدو متخيل تصبح رمزاً مرجعياً للغضب. وكذلك الميزان الذي يمكن عده بانه رمزاً مرجعياً للعدالة.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p:cTn id="21"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ACA80C8C-DF0D-43DD-BBF5-7CD7CF993B8E}"/>
              </a:ext>
            </a:extLst>
          </p:cNvPr>
          <p:cNvSpPr>
            <a:spLocks noGrp="1" noChangeArrowheads="1"/>
          </p:cNvSpPr>
          <p:nvPr>
            <p:ph type="body" idx="1"/>
          </p:nvPr>
        </p:nvSpPr>
        <p:spPr>
          <a:xfrm>
            <a:off x="457200" y="685800"/>
            <a:ext cx="8229600" cy="5715000"/>
          </a:xfrm>
        </p:spPr>
        <p:txBody>
          <a:bodyPr/>
          <a:lstStyle/>
          <a:p>
            <a:pPr algn="justLow" eaLnBrk="1" hangingPunct="1">
              <a:lnSpc>
                <a:spcPct val="200000"/>
              </a:lnSpc>
            </a:pPr>
            <a:r>
              <a:rPr lang="ar-IQ" altLang="en-US" sz="2400"/>
              <a:t>الثاني: الرموز المكثفة: وهي رموز مشبعة بالانفعالات تتسم بالتركيز او التكثيف او الاختصار الشديد وتوصف هذه الرموز بانها شكل مكثف جداً من السلوك للتعبير المباشر الذي يسمح بأطلاق التوتر الانفعالي في صورة شعورية او لاشعورية ومن امثلة هذه الرموز المكثفة والتي تتصف بالتكثيف شعيرة التطهير او الاغتسال التي يقوم بها شخص مريض نفسياً الهدف منها التطهير والاستشفاء من المرض والخبث، وكذلك شعيرة التطهير من الزنا بالمحارم في مجتمع الدنكا.</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xmlns="" id="{BFDFFA5A-9CC6-4221-9F36-CBB18B759447}"/>
              </a:ext>
            </a:extLst>
          </p:cNvPr>
          <p:cNvSpPr>
            <a:spLocks noGrp="1" noChangeArrowheads="1"/>
          </p:cNvSpPr>
          <p:nvPr>
            <p:ph type="body" idx="1"/>
          </p:nvPr>
        </p:nvSpPr>
        <p:spPr>
          <a:xfrm>
            <a:off x="457200" y="762000"/>
            <a:ext cx="8229600" cy="5105400"/>
          </a:xfrm>
        </p:spPr>
        <p:txBody>
          <a:bodyPr/>
          <a:lstStyle/>
          <a:p>
            <a:pPr algn="justLow" eaLnBrk="1" hangingPunct="1">
              <a:lnSpc>
                <a:spcPct val="160000"/>
              </a:lnSpc>
            </a:pPr>
            <a:r>
              <a:rPr lang="ar-IQ" altLang="en-US" sz="2400" b="1"/>
              <a:t>نقد التصنيف</a:t>
            </a:r>
            <a:endParaRPr lang="ar-IQ" altLang="en-US" sz="2400"/>
          </a:p>
          <a:p>
            <a:pPr algn="justLow" eaLnBrk="1" hangingPunct="1">
              <a:lnSpc>
                <a:spcPct val="160000"/>
              </a:lnSpc>
            </a:pPr>
            <a:r>
              <a:rPr lang="ar-IQ" altLang="en-US" sz="2400"/>
              <a:t>بالرغم من بساطة التصنيف الذي قدمه سابير الا انه اثبت قيمته وفائدته في عملية التميز بين موضوعات العالم الخارجي الرموز المرجعية وبين الحالات النفسية المتعلقة بالعالم الداخلي للفرد والذات الرموز المكثفة. ويؤخذ على هذا التصنيف انه اعتمد على التحليل النفسي في دراسته للرموز مما إثر على طبيعة التحليل الاجتماعي والثقافي ولكن هذا النقد لا يقلل من شأن اهمية بعض التصورات التي قدمها سابير وخصوصاً فيما يتعلق بالرموز المكثفة والتي اخذها وطورها فيما بعد تيرنر في دراسته الرمزية.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2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29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 calcmode="lin" valueType="num">
                                      <p:cBhvr>
                                        <p:cTn id="14" dur="1000" fill="hold"/>
                                        <p:tgtEl>
                                          <p:spTgt spid="122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22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61</TotalTime>
  <Words>305</Words>
  <Application>Microsoft Office PowerPoint</Application>
  <PresentationFormat>عرض على الشاشة (3:4)‏</PresentationFormat>
  <Paragraphs>12</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16</cp:revision>
  <dcterms:created xsi:type="dcterms:W3CDTF">2018-01-08T14:59:04Z</dcterms:created>
  <dcterms:modified xsi:type="dcterms:W3CDTF">2020-05-06T18:55:25Z</dcterms:modified>
</cp:coreProperties>
</file>