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9" r:id="rId1"/>
  </p:sldMasterIdLst>
  <p:sldIdLst>
    <p:sldId id="256" r:id="rId2"/>
    <p:sldId id="257" r:id="rId3"/>
    <p:sldId id="258" r:id="rId4"/>
    <p:sldId id="259" r:id="rId5"/>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1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xmlns="" id="{42236AF3-AA17-4B67-9CFC-4327C91E61A4}"/>
              </a:ext>
            </a:extLst>
          </p:cNvPr>
          <p:cNvGrpSpPr>
            <a:grpSpLocks/>
          </p:cNvGrpSpPr>
          <p:nvPr/>
        </p:nvGrpSpPr>
        <p:grpSpPr bwMode="auto">
          <a:xfrm>
            <a:off x="0" y="0"/>
            <a:ext cx="9144000" cy="6858000"/>
            <a:chOff x="0" y="0"/>
            <a:chExt cx="5760" cy="4320"/>
          </a:xfrm>
        </p:grpSpPr>
        <p:sp>
          <p:nvSpPr>
            <p:cNvPr id="5123" name="Rectangle 3">
              <a:extLst>
                <a:ext uri="{FF2B5EF4-FFF2-40B4-BE49-F238E27FC236}">
                  <a16:creationId xmlns:a16="http://schemas.microsoft.com/office/drawing/2014/main" xmlns="" id="{604F38ED-EC10-413A-8EB2-81024A45E832}"/>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endParaRPr lang="en-US" altLang="en-US" sz="2400">
                <a:latin typeface="Times New Roman" panose="02020603050405020304" pitchFamily="18" charset="0"/>
              </a:endParaRPr>
            </a:p>
          </p:txBody>
        </p:sp>
        <p:sp>
          <p:nvSpPr>
            <p:cNvPr id="5124" name="Rectangle 4">
              <a:extLst>
                <a:ext uri="{FF2B5EF4-FFF2-40B4-BE49-F238E27FC236}">
                  <a16:creationId xmlns:a16="http://schemas.microsoft.com/office/drawing/2014/main" xmlns="" id="{3D6D5E67-16E1-4073-A845-C05E017AEC5D}"/>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grpSp>
          <p:nvGrpSpPr>
            <p:cNvPr id="5125" name="Group 5">
              <a:extLst>
                <a:ext uri="{FF2B5EF4-FFF2-40B4-BE49-F238E27FC236}">
                  <a16:creationId xmlns:a16="http://schemas.microsoft.com/office/drawing/2014/main" xmlns="" id="{9F000674-96D7-43FD-B7F7-3D3C4FAFE8FD}"/>
                </a:ext>
              </a:extLst>
            </p:cNvPr>
            <p:cNvGrpSpPr>
              <a:grpSpLocks/>
            </p:cNvGrpSpPr>
            <p:nvPr/>
          </p:nvGrpSpPr>
          <p:grpSpPr bwMode="auto">
            <a:xfrm>
              <a:off x="0" y="672"/>
              <a:ext cx="1806" cy="1989"/>
              <a:chOff x="0" y="672"/>
              <a:chExt cx="1806" cy="1989"/>
            </a:xfrm>
          </p:grpSpPr>
          <p:sp>
            <p:nvSpPr>
              <p:cNvPr id="5126" name="Rectangle 6">
                <a:extLst>
                  <a:ext uri="{FF2B5EF4-FFF2-40B4-BE49-F238E27FC236}">
                    <a16:creationId xmlns:a16="http://schemas.microsoft.com/office/drawing/2014/main" xmlns="" id="{0DACCA29-12EA-42D2-AC64-063E231E75D9}"/>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7" name="Rectangle 7">
                <a:extLst>
                  <a:ext uri="{FF2B5EF4-FFF2-40B4-BE49-F238E27FC236}">
                    <a16:creationId xmlns:a16="http://schemas.microsoft.com/office/drawing/2014/main" xmlns="" id="{6AD60B3B-E360-4C1A-BFEB-DBD6E463F8C3}"/>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8" name="Rectangle 8">
                <a:extLst>
                  <a:ext uri="{FF2B5EF4-FFF2-40B4-BE49-F238E27FC236}">
                    <a16:creationId xmlns:a16="http://schemas.microsoft.com/office/drawing/2014/main" xmlns="" id="{13A7A868-B2AA-4C5A-B9B9-63CA5CA86196}"/>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9" name="Rectangle 9">
                <a:extLst>
                  <a:ext uri="{FF2B5EF4-FFF2-40B4-BE49-F238E27FC236}">
                    <a16:creationId xmlns:a16="http://schemas.microsoft.com/office/drawing/2014/main" xmlns="" id="{2AFF4B9A-6E42-4B36-8DE8-99256FE2195B}"/>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0" name="Rectangle 10">
                <a:extLst>
                  <a:ext uri="{FF2B5EF4-FFF2-40B4-BE49-F238E27FC236}">
                    <a16:creationId xmlns:a16="http://schemas.microsoft.com/office/drawing/2014/main" xmlns="" id="{A35E621A-9631-49C2-8E0F-C51BED1AFAE8}"/>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1" name="Rectangle 11">
                <a:extLst>
                  <a:ext uri="{FF2B5EF4-FFF2-40B4-BE49-F238E27FC236}">
                    <a16:creationId xmlns:a16="http://schemas.microsoft.com/office/drawing/2014/main" xmlns="" id="{48A3D935-7DAB-4387-8680-A0C4DB3B88BB}"/>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2" name="Rectangle 12">
                <a:extLst>
                  <a:ext uri="{FF2B5EF4-FFF2-40B4-BE49-F238E27FC236}">
                    <a16:creationId xmlns:a16="http://schemas.microsoft.com/office/drawing/2014/main" xmlns="" id="{B7F7F4E3-98B7-487F-B9F0-B5255A28DCD3}"/>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3" name="Rectangle 13">
                <a:extLst>
                  <a:ext uri="{FF2B5EF4-FFF2-40B4-BE49-F238E27FC236}">
                    <a16:creationId xmlns:a16="http://schemas.microsoft.com/office/drawing/2014/main" xmlns="" id="{F18A6F34-4135-4BD9-A6BC-60FD6C0F43BF}"/>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4" name="Rectangle 14">
                <a:extLst>
                  <a:ext uri="{FF2B5EF4-FFF2-40B4-BE49-F238E27FC236}">
                    <a16:creationId xmlns:a16="http://schemas.microsoft.com/office/drawing/2014/main" xmlns="" id="{76762204-DA79-440C-B001-B35F8518E63E}"/>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5" name="Rectangle 15">
                <a:extLst>
                  <a:ext uri="{FF2B5EF4-FFF2-40B4-BE49-F238E27FC236}">
                    <a16:creationId xmlns:a16="http://schemas.microsoft.com/office/drawing/2014/main" xmlns="" id="{15E7EBE1-5676-4EF4-8DB7-912B978BF8A1}"/>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grpSp>
      </p:grpSp>
      <p:sp>
        <p:nvSpPr>
          <p:cNvPr id="5136" name="Rectangle 16">
            <a:extLst>
              <a:ext uri="{FF2B5EF4-FFF2-40B4-BE49-F238E27FC236}">
                <a16:creationId xmlns:a16="http://schemas.microsoft.com/office/drawing/2014/main" xmlns="" id="{BA9004C3-8E90-4A45-BA2F-8AAFC42AF1A0}"/>
              </a:ext>
            </a:extLst>
          </p:cNvPr>
          <p:cNvSpPr>
            <a:spLocks noGrp="1" noChangeArrowheads="1"/>
          </p:cNvSpPr>
          <p:nvPr>
            <p:ph type="dt" sz="half" idx="2"/>
          </p:nvPr>
        </p:nvSpPr>
        <p:spPr>
          <a:xfrm>
            <a:off x="457200" y="6248400"/>
            <a:ext cx="2133600" cy="457200"/>
          </a:xfrm>
        </p:spPr>
        <p:txBody>
          <a:bodyPr/>
          <a:lstStyle>
            <a:lvl1pPr>
              <a:defRPr/>
            </a:lvl1pPr>
          </a:lstStyle>
          <a:p>
            <a:endParaRPr lang="en-US" altLang="en-US"/>
          </a:p>
        </p:txBody>
      </p:sp>
      <p:sp>
        <p:nvSpPr>
          <p:cNvPr id="5137" name="Rectangle 17">
            <a:extLst>
              <a:ext uri="{FF2B5EF4-FFF2-40B4-BE49-F238E27FC236}">
                <a16:creationId xmlns:a16="http://schemas.microsoft.com/office/drawing/2014/main" xmlns="" id="{CCF75E03-D065-4109-88C9-12BF02FFA847}"/>
              </a:ext>
            </a:extLst>
          </p:cNvPr>
          <p:cNvSpPr>
            <a:spLocks noGrp="1" noChangeArrowheads="1"/>
          </p:cNvSpPr>
          <p:nvPr>
            <p:ph type="ftr" sz="quarter" idx="3"/>
          </p:nvPr>
        </p:nvSpPr>
        <p:spPr/>
        <p:txBody>
          <a:bodyPr/>
          <a:lstStyle>
            <a:lvl1pPr>
              <a:defRPr/>
            </a:lvl1pPr>
          </a:lstStyle>
          <a:p>
            <a:endParaRPr lang="en-US" altLang="en-US"/>
          </a:p>
        </p:txBody>
      </p:sp>
      <p:sp>
        <p:nvSpPr>
          <p:cNvPr id="5138" name="Rectangle 18">
            <a:extLst>
              <a:ext uri="{FF2B5EF4-FFF2-40B4-BE49-F238E27FC236}">
                <a16:creationId xmlns:a16="http://schemas.microsoft.com/office/drawing/2014/main" xmlns="" id="{91EB001A-2B94-46A1-8050-E70DB4EB313B}"/>
              </a:ext>
            </a:extLst>
          </p:cNvPr>
          <p:cNvSpPr>
            <a:spLocks noGrp="1" noChangeArrowheads="1"/>
          </p:cNvSpPr>
          <p:nvPr>
            <p:ph type="sldNum" sz="quarter" idx="4"/>
          </p:nvPr>
        </p:nvSpPr>
        <p:spPr/>
        <p:txBody>
          <a:bodyPr/>
          <a:lstStyle>
            <a:lvl1pPr>
              <a:defRPr/>
            </a:lvl1pPr>
          </a:lstStyle>
          <a:p>
            <a:fld id="{49E3DA9F-D996-4025-9BCE-9A63829FD6B7}" type="slidenum">
              <a:rPr lang="ar-SA" altLang="en-US"/>
              <a:pPr/>
              <a:t>‹#›</a:t>
            </a:fld>
            <a:endParaRPr lang="en-US" altLang="en-US"/>
          </a:p>
        </p:txBody>
      </p:sp>
      <p:sp>
        <p:nvSpPr>
          <p:cNvPr id="5139" name="Rectangle 19">
            <a:extLst>
              <a:ext uri="{FF2B5EF4-FFF2-40B4-BE49-F238E27FC236}">
                <a16:creationId xmlns:a16="http://schemas.microsoft.com/office/drawing/2014/main" xmlns="" id="{E4FB1A03-2451-47F7-BDC3-6E6C0E8ABAB5}"/>
              </a:ext>
            </a:extLst>
          </p:cNvPr>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ar-SA" altLang="en-US" noProof="0"/>
              <a:t>انقر لتحرير نمط العنوان الرئيسي</a:t>
            </a:r>
          </a:p>
        </p:txBody>
      </p:sp>
      <p:sp>
        <p:nvSpPr>
          <p:cNvPr id="5140" name="Rectangle 20">
            <a:extLst>
              <a:ext uri="{FF2B5EF4-FFF2-40B4-BE49-F238E27FC236}">
                <a16:creationId xmlns:a16="http://schemas.microsoft.com/office/drawing/2014/main" xmlns="" id="{5D84D959-47BB-45E6-8A84-DEE3A9C3545D}"/>
              </a:ext>
            </a:extLst>
          </p:cNvPr>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ar-SA" altLang="en-US" noProof="0"/>
              <a:t>انقر لتحرير نمط العنوان الثانوي الرئيسي</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F32CA6-44A3-483A-AA10-8E7AD6D11A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62C20F8-71D5-4212-A1C4-B00538F388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B7D41757-BCFF-460A-A137-768C3C8793BD}"/>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444A4878-8618-4D92-AE98-AF8D90CFEBF3}"/>
              </a:ext>
            </a:extLst>
          </p:cNvPr>
          <p:cNvSpPr>
            <a:spLocks noGrp="1"/>
          </p:cNvSpPr>
          <p:nvPr>
            <p:ph type="sldNum" sz="quarter" idx="11"/>
          </p:nvPr>
        </p:nvSpPr>
        <p:spPr/>
        <p:txBody>
          <a:bodyPr/>
          <a:lstStyle>
            <a:lvl1pPr>
              <a:defRPr/>
            </a:lvl1pPr>
          </a:lstStyle>
          <a:p>
            <a:fld id="{277840F4-8F97-44C2-8B8A-1AB09B2DCF2E}" type="slidenum">
              <a:rPr lang="ar-SA" altLang="en-US"/>
              <a:pPr/>
              <a:t>‹#›</a:t>
            </a:fld>
            <a:endParaRPr lang="en-US" altLang="en-US"/>
          </a:p>
        </p:txBody>
      </p:sp>
      <p:sp>
        <p:nvSpPr>
          <p:cNvPr id="6" name="Date Placeholder 5">
            <a:extLst>
              <a:ext uri="{FF2B5EF4-FFF2-40B4-BE49-F238E27FC236}">
                <a16:creationId xmlns:a16="http://schemas.microsoft.com/office/drawing/2014/main" xmlns="" id="{7EC81A00-6D57-479C-A6B2-75C1DCB213BD}"/>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3249363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BDE36F2-AF93-4634-B3A1-00278914146A}"/>
              </a:ext>
            </a:extLst>
          </p:cNvPr>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1DE29D69-9807-4268-A988-753CA59D4D56}"/>
              </a:ext>
            </a:extLst>
          </p:cNvPr>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7951F048-68ED-425A-8327-CDE1224F6AF6}"/>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E9E96FF2-2B11-4953-8693-0909C96ED3CE}"/>
              </a:ext>
            </a:extLst>
          </p:cNvPr>
          <p:cNvSpPr>
            <a:spLocks noGrp="1"/>
          </p:cNvSpPr>
          <p:nvPr>
            <p:ph type="sldNum" sz="quarter" idx="11"/>
          </p:nvPr>
        </p:nvSpPr>
        <p:spPr/>
        <p:txBody>
          <a:bodyPr/>
          <a:lstStyle>
            <a:lvl1pPr>
              <a:defRPr/>
            </a:lvl1pPr>
          </a:lstStyle>
          <a:p>
            <a:fld id="{62E81375-6375-4A30-8C15-D747F9DFC400}" type="slidenum">
              <a:rPr lang="ar-SA" altLang="en-US"/>
              <a:pPr/>
              <a:t>‹#›</a:t>
            </a:fld>
            <a:endParaRPr lang="en-US" altLang="en-US"/>
          </a:p>
        </p:txBody>
      </p:sp>
      <p:sp>
        <p:nvSpPr>
          <p:cNvPr id="6" name="Date Placeholder 5">
            <a:extLst>
              <a:ext uri="{FF2B5EF4-FFF2-40B4-BE49-F238E27FC236}">
                <a16:creationId xmlns:a16="http://schemas.microsoft.com/office/drawing/2014/main" xmlns="" id="{3FD022B9-15A3-4BC7-952B-1DE5E91E35A2}"/>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4118114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DCD2AE-4AD1-4AA3-96D8-2C86703814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B3863F1-1BEE-4A00-A647-928FEEBF80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44BF68E3-E91D-4F2B-8223-6E68BF34D8FB}"/>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8586CE09-4E5C-4E5C-AE14-29032D6606D2}"/>
              </a:ext>
            </a:extLst>
          </p:cNvPr>
          <p:cNvSpPr>
            <a:spLocks noGrp="1"/>
          </p:cNvSpPr>
          <p:nvPr>
            <p:ph type="sldNum" sz="quarter" idx="11"/>
          </p:nvPr>
        </p:nvSpPr>
        <p:spPr/>
        <p:txBody>
          <a:bodyPr/>
          <a:lstStyle>
            <a:lvl1pPr>
              <a:defRPr/>
            </a:lvl1pPr>
          </a:lstStyle>
          <a:p>
            <a:fld id="{6B54E695-CB5F-4616-81CB-0A836EEAE75E}" type="slidenum">
              <a:rPr lang="ar-SA" altLang="en-US"/>
              <a:pPr/>
              <a:t>‹#›</a:t>
            </a:fld>
            <a:endParaRPr lang="en-US" altLang="en-US"/>
          </a:p>
        </p:txBody>
      </p:sp>
      <p:sp>
        <p:nvSpPr>
          <p:cNvPr id="6" name="Date Placeholder 5">
            <a:extLst>
              <a:ext uri="{FF2B5EF4-FFF2-40B4-BE49-F238E27FC236}">
                <a16:creationId xmlns:a16="http://schemas.microsoft.com/office/drawing/2014/main" xmlns="" id="{6A4D2261-3A9F-49A2-AEBE-D441F65FBD76}"/>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046322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1F2700-65B3-463C-B1CB-5D32A33303EC}"/>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8193824D-C027-42D7-8525-FF1510C17B9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3">
            <a:extLst>
              <a:ext uri="{FF2B5EF4-FFF2-40B4-BE49-F238E27FC236}">
                <a16:creationId xmlns:a16="http://schemas.microsoft.com/office/drawing/2014/main" xmlns="" id="{301199EF-CD3F-4FE3-BA8F-084B9CA7A89E}"/>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B4FFE617-3899-46B7-8F54-DDF1B1730D21}"/>
              </a:ext>
            </a:extLst>
          </p:cNvPr>
          <p:cNvSpPr>
            <a:spLocks noGrp="1"/>
          </p:cNvSpPr>
          <p:nvPr>
            <p:ph type="sldNum" sz="quarter" idx="11"/>
          </p:nvPr>
        </p:nvSpPr>
        <p:spPr/>
        <p:txBody>
          <a:bodyPr/>
          <a:lstStyle>
            <a:lvl1pPr>
              <a:defRPr/>
            </a:lvl1pPr>
          </a:lstStyle>
          <a:p>
            <a:fld id="{73A4C592-52A2-486C-90F0-CBCD319740C8}" type="slidenum">
              <a:rPr lang="ar-SA" altLang="en-US"/>
              <a:pPr/>
              <a:t>‹#›</a:t>
            </a:fld>
            <a:endParaRPr lang="en-US" altLang="en-US"/>
          </a:p>
        </p:txBody>
      </p:sp>
      <p:sp>
        <p:nvSpPr>
          <p:cNvPr id="6" name="Date Placeholder 5">
            <a:extLst>
              <a:ext uri="{FF2B5EF4-FFF2-40B4-BE49-F238E27FC236}">
                <a16:creationId xmlns:a16="http://schemas.microsoft.com/office/drawing/2014/main" xmlns="" id="{A19198D4-FDE5-462E-9598-5D7CC20EB774}"/>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239866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22F9E7-7146-4B5A-84C6-2C8187F5B5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3F32A41-C965-4F3C-8E53-37CC9C7A09AE}"/>
              </a:ext>
            </a:extLst>
          </p:cNvPr>
          <p:cNvSpPr>
            <a:spLocks noGrp="1"/>
          </p:cNvSpPr>
          <p:nvPr>
            <p:ph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A651E85E-124F-4F3B-B4AB-3D2128AED67E}"/>
              </a:ext>
            </a:extLst>
          </p:cNvPr>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xmlns="" id="{7CBA0338-8324-47EF-A610-68C65097825C}"/>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FA674A16-DA2B-412C-90CD-0C89CBE485EB}"/>
              </a:ext>
            </a:extLst>
          </p:cNvPr>
          <p:cNvSpPr>
            <a:spLocks noGrp="1"/>
          </p:cNvSpPr>
          <p:nvPr>
            <p:ph type="sldNum" sz="quarter" idx="11"/>
          </p:nvPr>
        </p:nvSpPr>
        <p:spPr/>
        <p:txBody>
          <a:bodyPr/>
          <a:lstStyle>
            <a:lvl1pPr>
              <a:defRPr/>
            </a:lvl1pPr>
          </a:lstStyle>
          <a:p>
            <a:fld id="{D8E533EE-AF79-4652-9F15-975ECF62B70E}" type="slidenum">
              <a:rPr lang="ar-SA" altLang="en-US"/>
              <a:pPr/>
              <a:t>‹#›</a:t>
            </a:fld>
            <a:endParaRPr lang="en-US" altLang="en-US"/>
          </a:p>
        </p:txBody>
      </p:sp>
      <p:sp>
        <p:nvSpPr>
          <p:cNvPr id="7" name="Date Placeholder 6">
            <a:extLst>
              <a:ext uri="{FF2B5EF4-FFF2-40B4-BE49-F238E27FC236}">
                <a16:creationId xmlns:a16="http://schemas.microsoft.com/office/drawing/2014/main" xmlns="" id="{B766A437-83B7-42FF-82C0-0F8390479894}"/>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4071295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5E9574-9E4C-41DB-A7E1-C0B5C9169D3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6439BDF6-881E-4584-A0FD-A26F03218B5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F244CC35-F648-4C0B-BD50-E6A6FDD2452E}"/>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0464582-606F-408C-9074-630A07E4A5F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2204923D-8B41-4CF4-9C69-C472F0955FED}"/>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xmlns="" id="{C875C431-D434-417D-A969-9EB05366F26C}"/>
              </a:ext>
            </a:extLst>
          </p:cNvPr>
          <p:cNvSpPr>
            <a:spLocks noGrp="1"/>
          </p:cNvSpPr>
          <p:nvPr>
            <p:ph type="ftr" sz="quarter" idx="10"/>
          </p:nvPr>
        </p:nvSpPr>
        <p:spPr/>
        <p:txBody>
          <a:bodyPr/>
          <a:lstStyle>
            <a:lvl1pPr>
              <a:defRPr/>
            </a:lvl1pPr>
          </a:lstStyle>
          <a:p>
            <a:endParaRPr lang="en-US" altLang="en-US"/>
          </a:p>
        </p:txBody>
      </p:sp>
      <p:sp>
        <p:nvSpPr>
          <p:cNvPr id="8" name="Slide Number Placeholder 7">
            <a:extLst>
              <a:ext uri="{FF2B5EF4-FFF2-40B4-BE49-F238E27FC236}">
                <a16:creationId xmlns:a16="http://schemas.microsoft.com/office/drawing/2014/main" xmlns="" id="{E7BEA9D5-0A0A-4484-AF5E-056FD405DB96}"/>
              </a:ext>
            </a:extLst>
          </p:cNvPr>
          <p:cNvSpPr>
            <a:spLocks noGrp="1"/>
          </p:cNvSpPr>
          <p:nvPr>
            <p:ph type="sldNum" sz="quarter" idx="11"/>
          </p:nvPr>
        </p:nvSpPr>
        <p:spPr/>
        <p:txBody>
          <a:bodyPr/>
          <a:lstStyle>
            <a:lvl1pPr>
              <a:defRPr/>
            </a:lvl1pPr>
          </a:lstStyle>
          <a:p>
            <a:fld id="{C811B65B-4488-4232-9FAA-EAB94625DE33}" type="slidenum">
              <a:rPr lang="ar-SA" altLang="en-US"/>
              <a:pPr/>
              <a:t>‹#›</a:t>
            </a:fld>
            <a:endParaRPr lang="en-US" altLang="en-US"/>
          </a:p>
        </p:txBody>
      </p:sp>
      <p:sp>
        <p:nvSpPr>
          <p:cNvPr id="9" name="Date Placeholder 8">
            <a:extLst>
              <a:ext uri="{FF2B5EF4-FFF2-40B4-BE49-F238E27FC236}">
                <a16:creationId xmlns:a16="http://schemas.microsoft.com/office/drawing/2014/main" xmlns="" id="{14551D6D-7F3D-4260-8AB2-A7C5CB4B4935}"/>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390293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C6E35A-3425-40BA-BB89-CBDAD13EC9AF}"/>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xmlns="" id="{AD5FEC44-6F7B-461F-A834-8CF675146AAC}"/>
              </a:ext>
            </a:extLst>
          </p:cNvPr>
          <p:cNvSpPr>
            <a:spLocks noGrp="1"/>
          </p:cNvSpPr>
          <p:nvPr>
            <p:ph type="ftr" sz="quarter" idx="10"/>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xmlns="" id="{52340003-0519-47BC-BFDB-424C3B2E83C2}"/>
              </a:ext>
            </a:extLst>
          </p:cNvPr>
          <p:cNvSpPr>
            <a:spLocks noGrp="1"/>
          </p:cNvSpPr>
          <p:nvPr>
            <p:ph type="sldNum" sz="quarter" idx="11"/>
          </p:nvPr>
        </p:nvSpPr>
        <p:spPr/>
        <p:txBody>
          <a:bodyPr/>
          <a:lstStyle>
            <a:lvl1pPr>
              <a:defRPr/>
            </a:lvl1pPr>
          </a:lstStyle>
          <a:p>
            <a:fld id="{161A5190-6CF6-407F-A6C1-A27A32ECBC09}" type="slidenum">
              <a:rPr lang="ar-SA" altLang="en-US"/>
              <a:pPr/>
              <a:t>‹#›</a:t>
            </a:fld>
            <a:endParaRPr lang="en-US" altLang="en-US"/>
          </a:p>
        </p:txBody>
      </p:sp>
      <p:sp>
        <p:nvSpPr>
          <p:cNvPr id="5" name="Date Placeholder 4">
            <a:extLst>
              <a:ext uri="{FF2B5EF4-FFF2-40B4-BE49-F238E27FC236}">
                <a16:creationId xmlns:a16="http://schemas.microsoft.com/office/drawing/2014/main" xmlns="" id="{A4DB7176-B840-4A51-A903-9066A9A10BE2}"/>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647790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FF20410C-C567-4EF1-958F-ABC441075941}"/>
              </a:ext>
            </a:extLst>
          </p:cNvPr>
          <p:cNvSpPr>
            <a:spLocks noGrp="1"/>
          </p:cNvSpPr>
          <p:nvPr>
            <p:ph type="ftr" sz="quarter" idx="10"/>
          </p:nvPr>
        </p:nvSpPr>
        <p:spPr/>
        <p:txBody>
          <a:bodyPr/>
          <a:lstStyle>
            <a:lvl1pPr>
              <a:defRPr/>
            </a:lvl1pPr>
          </a:lstStyle>
          <a:p>
            <a:endParaRPr lang="en-US" altLang="en-US"/>
          </a:p>
        </p:txBody>
      </p:sp>
      <p:sp>
        <p:nvSpPr>
          <p:cNvPr id="3" name="Slide Number Placeholder 2">
            <a:extLst>
              <a:ext uri="{FF2B5EF4-FFF2-40B4-BE49-F238E27FC236}">
                <a16:creationId xmlns:a16="http://schemas.microsoft.com/office/drawing/2014/main" xmlns="" id="{6B0D7129-CEE2-4F68-9BF1-FA7B0825897A}"/>
              </a:ext>
            </a:extLst>
          </p:cNvPr>
          <p:cNvSpPr>
            <a:spLocks noGrp="1"/>
          </p:cNvSpPr>
          <p:nvPr>
            <p:ph type="sldNum" sz="quarter" idx="11"/>
          </p:nvPr>
        </p:nvSpPr>
        <p:spPr/>
        <p:txBody>
          <a:bodyPr/>
          <a:lstStyle>
            <a:lvl1pPr>
              <a:defRPr/>
            </a:lvl1pPr>
          </a:lstStyle>
          <a:p>
            <a:fld id="{3C1CE119-0AC6-4844-9974-AFEC737C9B33}" type="slidenum">
              <a:rPr lang="ar-SA" altLang="en-US"/>
              <a:pPr/>
              <a:t>‹#›</a:t>
            </a:fld>
            <a:endParaRPr lang="en-US" altLang="en-US"/>
          </a:p>
        </p:txBody>
      </p:sp>
      <p:sp>
        <p:nvSpPr>
          <p:cNvPr id="4" name="Date Placeholder 3">
            <a:extLst>
              <a:ext uri="{FF2B5EF4-FFF2-40B4-BE49-F238E27FC236}">
                <a16:creationId xmlns:a16="http://schemas.microsoft.com/office/drawing/2014/main" xmlns="" id="{F8AB3B1D-A6DB-421B-9052-65F863467495}"/>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3202477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29AC4B-8425-488D-AC35-5E4A8532351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73D7DBFC-44E9-4F8D-AC06-1BF19D1D0054}"/>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34DBD31E-C2D6-4AD9-95AA-34A505547F4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xmlns="" id="{732ECBF7-79DA-4AA9-869A-11A0B8BD251B}"/>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4D5A7C93-A44E-4254-BD27-15444871118F}"/>
              </a:ext>
            </a:extLst>
          </p:cNvPr>
          <p:cNvSpPr>
            <a:spLocks noGrp="1"/>
          </p:cNvSpPr>
          <p:nvPr>
            <p:ph type="sldNum" sz="quarter" idx="11"/>
          </p:nvPr>
        </p:nvSpPr>
        <p:spPr/>
        <p:txBody>
          <a:bodyPr/>
          <a:lstStyle>
            <a:lvl1pPr>
              <a:defRPr/>
            </a:lvl1pPr>
          </a:lstStyle>
          <a:p>
            <a:fld id="{95F105DD-BE4E-4419-B7EB-17AF35002465}" type="slidenum">
              <a:rPr lang="ar-SA" altLang="en-US"/>
              <a:pPr/>
              <a:t>‹#›</a:t>
            </a:fld>
            <a:endParaRPr lang="en-US" altLang="en-US"/>
          </a:p>
        </p:txBody>
      </p:sp>
      <p:sp>
        <p:nvSpPr>
          <p:cNvPr id="7" name="Date Placeholder 6">
            <a:extLst>
              <a:ext uri="{FF2B5EF4-FFF2-40B4-BE49-F238E27FC236}">
                <a16:creationId xmlns:a16="http://schemas.microsoft.com/office/drawing/2014/main" xmlns="" id="{A03C4115-1960-4105-AE6F-6704F95E928C}"/>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2276412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ED01F2-9828-4FF9-8ECD-61B28B23747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4BE6EDC3-42EB-4F99-862F-18A524AFE33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7AA8DC56-2ED6-4E20-911B-EB01EAD9DB8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xmlns="" id="{048E73E6-9DA9-44B1-9B21-A346EF720310}"/>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7791324E-D911-4777-AF66-00CB9F029F01}"/>
              </a:ext>
            </a:extLst>
          </p:cNvPr>
          <p:cNvSpPr>
            <a:spLocks noGrp="1"/>
          </p:cNvSpPr>
          <p:nvPr>
            <p:ph type="sldNum" sz="quarter" idx="11"/>
          </p:nvPr>
        </p:nvSpPr>
        <p:spPr/>
        <p:txBody>
          <a:bodyPr/>
          <a:lstStyle>
            <a:lvl1pPr>
              <a:defRPr/>
            </a:lvl1pPr>
          </a:lstStyle>
          <a:p>
            <a:fld id="{958EF2B9-EB20-4D86-9FE7-A8EA895F71BE}" type="slidenum">
              <a:rPr lang="ar-SA" altLang="en-US"/>
              <a:pPr/>
              <a:t>‹#›</a:t>
            </a:fld>
            <a:endParaRPr lang="en-US" altLang="en-US"/>
          </a:p>
        </p:txBody>
      </p:sp>
      <p:sp>
        <p:nvSpPr>
          <p:cNvPr id="7" name="Date Placeholder 6">
            <a:extLst>
              <a:ext uri="{FF2B5EF4-FFF2-40B4-BE49-F238E27FC236}">
                <a16:creationId xmlns:a16="http://schemas.microsoft.com/office/drawing/2014/main" xmlns="" id="{B7A8794B-24DD-4953-AEAC-D1AACD643F4C}"/>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3491260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22D8B4A2-F9C9-42D9-AC84-570B1A1E98AA}"/>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rtl="0">
              <a:defRPr sz="1200"/>
            </a:lvl1pPr>
          </a:lstStyle>
          <a:p>
            <a:endParaRPr lang="en-US" altLang="en-US"/>
          </a:p>
        </p:txBody>
      </p:sp>
      <p:sp>
        <p:nvSpPr>
          <p:cNvPr id="4099" name="Rectangle 3">
            <a:extLst>
              <a:ext uri="{FF2B5EF4-FFF2-40B4-BE49-F238E27FC236}">
                <a16:creationId xmlns:a16="http://schemas.microsoft.com/office/drawing/2014/main" xmlns="" id="{D19996D6-6794-40C9-836A-6DF04541D40B}"/>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0">
              <a:defRPr sz="1200">
                <a:latin typeface="Arial Black" panose="020B0A04020102020204" pitchFamily="34" charset="0"/>
              </a:defRPr>
            </a:lvl1pPr>
          </a:lstStyle>
          <a:p>
            <a:fld id="{ADEE3BDD-E8FC-4A49-BB26-9936EBD6DB8C}" type="slidenum">
              <a:rPr lang="ar-SA" altLang="en-US"/>
              <a:pPr/>
              <a:t>‹#›</a:t>
            </a:fld>
            <a:endParaRPr lang="en-US" altLang="en-US"/>
          </a:p>
        </p:txBody>
      </p:sp>
      <p:grpSp>
        <p:nvGrpSpPr>
          <p:cNvPr id="4100" name="Group 4">
            <a:extLst>
              <a:ext uri="{FF2B5EF4-FFF2-40B4-BE49-F238E27FC236}">
                <a16:creationId xmlns:a16="http://schemas.microsoft.com/office/drawing/2014/main" xmlns="" id="{BE97A770-DB7C-4E51-B634-230541C63CC4}"/>
              </a:ext>
            </a:extLst>
          </p:cNvPr>
          <p:cNvGrpSpPr>
            <a:grpSpLocks/>
          </p:cNvGrpSpPr>
          <p:nvPr/>
        </p:nvGrpSpPr>
        <p:grpSpPr bwMode="auto">
          <a:xfrm>
            <a:off x="0" y="0"/>
            <a:ext cx="9144000" cy="546100"/>
            <a:chOff x="0" y="0"/>
            <a:chExt cx="5760" cy="344"/>
          </a:xfrm>
        </p:grpSpPr>
        <p:sp>
          <p:nvSpPr>
            <p:cNvPr id="4101" name="Rectangle 5">
              <a:extLst>
                <a:ext uri="{FF2B5EF4-FFF2-40B4-BE49-F238E27FC236}">
                  <a16:creationId xmlns:a16="http://schemas.microsoft.com/office/drawing/2014/main" xmlns="" id="{C93C64F6-1924-40B2-95AB-BF72BE04EDE2}"/>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endParaRPr lang="en-US" altLang="en-US" sz="2400">
                <a:latin typeface="Times New Roman" panose="02020603050405020304" pitchFamily="18" charset="0"/>
              </a:endParaRPr>
            </a:p>
          </p:txBody>
        </p:sp>
        <p:sp>
          <p:nvSpPr>
            <p:cNvPr id="4102" name="Rectangle 6">
              <a:extLst>
                <a:ext uri="{FF2B5EF4-FFF2-40B4-BE49-F238E27FC236}">
                  <a16:creationId xmlns:a16="http://schemas.microsoft.com/office/drawing/2014/main" xmlns="" id="{C04656AD-377F-427B-B351-01171FFCC327}"/>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4103" name="Rectangle 7">
              <a:extLst>
                <a:ext uri="{FF2B5EF4-FFF2-40B4-BE49-F238E27FC236}">
                  <a16:creationId xmlns:a16="http://schemas.microsoft.com/office/drawing/2014/main" xmlns="" id="{9631329B-3D0A-439C-A2C4-F4D85249AA4A}"/>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4" name="Rectangle 8">
              <a:extLst>
                <a:ext uri="{FF2B5EF4-FFF2-40B4-BE49-F238E27FC236}">
                  <a16:creationId xmlns:a16="http://schemas.microsoft.com/office/drawing/2014/main" xmlns="" id="{90CA5FD0-295C-44E1-A6F5-8968D13BAD22}"/>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5" name="Rectangle 9">
              <a:extLst>
                <a:ext uri="{FF2B5EF4-FFF2-40B4-BE49-F238E27FC236}">
                  <a16:creationId xmlns:a16="http://schemas.microsoft.com/office/drawing/2014/main" xmlns="" id="{4F77B44A-1E54-4340-8D0C-3A974700F4B3}"/>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sp>
          <p:nvSpPr>
            <p:cNvPr id="4106" name="Rectangle 10">
              <a:extLst>
                <a:ext uri="{FF2B5EF4-FFF2-40B4-BE49-F238E27FC236}">
                  <a16:creationId xmlns:a16="http://schemas.microsoft.com/office/drawing/2014/main" xmlns="" id="{643996FE-8689-402F-B301-8F59D0099653}"/>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7" name="Rectangle 11">
              <a:extLst>
                <a:ext uri="{FF2B5EF4-FFF2-40B4-BE49-F238E27FC236}">
                  <a16:creationId xmlns:a16="http://schemas.microsoft.com/office/drawing/2014/main" xmlns="" id="{8B1648DC-CC20-4D54-A9F6-098C30997AB4}"/>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4108" name="Rectangle 12">
              <a:extLst>
                <a:ext uri="{FF2B5EF4-FFF2-40B4-BE49-F238E27FC236}">
                  <a16:creationId xmlns:a16="http://schemas.microsoft.com/office/drawing/2014/main" xmlns="" id="{CCE09955-9EC5-49E9-860E-46125BC45FF4}"/>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sp>
          <p:nvSpPr>
            <p:cNvPr id="4109" name="Rectangle 13">
              <a:extLst>
                <a:ext uri="{FF2B5EF4-FFF2-40B4-BE49-F238E27FC236}">
                  <a16:creationId xmlns:a16="http://schemas.microsoft.com/office/drawing/2014/main" xmlns="" id="{A454C2EB-6EA2-4AD7-8892-96094EAE4E01}"/>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grpSp>
      <p:sp>
        <p:nvSpPr>
          <p:cNvPr id="4110" name="Rectangle 14">
            <a:extLst>
              <a:ext uri="{FF2B5EF4-FFF2-40B4-BE49-F238E27FC236}">
                <a16:creationId xmlns:a16="http://schemas.microsoft.com/office/drawing/2014/main" xmlns="" id="{79A3912E-F5A8-4524-B1FC-9FDD1B47648C}"/>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ar-SA" altLang="en-US"/>
              <a:t>انقر لتحرير نمط العنوان الرئيسي</a:t>
            </a:r>
          </a:p>
        </p:txBody>
      </p:sp>
      <p:sp>
        <p:nvSpPr>
          <p:cNvPr id="4111" name="Rectangle 15">
            <a:extLst>
              <a:ext uri="{FF2B5EF4-FFF2-40B4-BE49-F238E27FC236}">
                <a16:creationId xmlns:a16="http://schemas.microsoft.com/office/drawing/2014/main" xmlns="" id="{226A2B1D-9FCD-49D1-B470-F4D3711E2E17}"/>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4112" name="Rectangle 16">
            <a:extLst>
              <a:ext uri="{FF2B5EF4-FFF2-40B4-BE49-F238E27FC236}">
                <a16:creationId xmlns:a16="http://schemas.microsoft.com/office/drawing/2014/main" xmlns="" id="{F9F84834-B0C6-4E84-B6FE-1CE2868EA8E8}"/>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a:defRPr sz="1200"/>
            </a:lvl1pPr>
          </a:lstStyle>
          <a:p>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1" fontAlgn="base">
        <a:spcBef>
          <a:spcPct val="0"/>
        </a:spcBef>
        <a:spcAft>
          <a:spcPct val="0"/>
        </a:spcAft>
        <a:defRPr sz="4400" kern="1200">
          <a:solidFill>
            <a:schemeClr val="tx1"/>
          </a:solidFill>
          <a:latin typeface="+mj-lt"/>
          <a:ea typeface="+mj-ea"/>
          <a:cs typeface="+mj-cs"/>
        </a:defRPr>
      </a:lvl1pPr>
      <a:lvl2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9144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13716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18288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9pPr>
    </p:titleStyle>
    <p:bodyStyle>
      <a:lvl1pPr marL="342900" indent="-342900" algn="r" rtl="1" fontAlgn="base">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r" rtl="1" fontAlgn="base">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r" rtl="1" fontAlgn="base">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r" rtl="1" fontAlgn="base">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r" rtl="1" fontAlgn="base">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6D4BFF90-BB81-4C15-BAF0-25C034A9C764}"/>
              </a:ext>
            </a:extLst>
          </p:cNvPr>
          <p:cNvSpPr>
            <a:spLocks noGrp="1" noChangeArrowheads="1"/>
          </p:cNvSpPr>
          <p:nvPr>
            <p:ph type="ctrTitle"/>
          </p:nvPr>
        </p:nvSpPr>
        <p:spPr>
          <a:xfrm>
            <a:off x="1676400" y="1676400"/>
            <a:ext cx="7010400" cy="2286000"/>
          </a:xfrm>
        </p:spPr>
        <p:txBody>
          <a:bodyPr/>
          <a:lstStyle/>
          <a:p>
            <a:pPr algn="ctr"/>
            <a:r>
              <a:rPr lang="ar-IQ" altLang="en-US" sz="4400" dirty="0">
                <a:solidFill>
                  <a:schemeClr val="bg1"/>
                </a:solidFill>
                <a:latin typeface="Arial Black" panose="020B0A04020102020204" pitchFamily="34" charset="0"/>
                <a:cs typeface="Arabic Typesetting" panose="03020402040406030203" pitchFamily="66" charset="-78"/>
              </a:rPr>
              <a:t>الجام</a:t>
            </a:r>
            <a:r>
              <a:rPr lang="ar-IQ" altLang="en-US" sz="4400" dirty="0">
                <a:solidFill>
                  <a:schemeClr val="bg1"/>
                </a:solidFill>
                <a:cs typeface="Arabic Typesetting" panose="03020402040406030203" pitchFamily="66" charset="-78"/>
              </a:rPr>
              <a:t>عة </a:t>
            </a:r>
            <a:r>
              <a:rPr lang="ar-IQ" altLang="en-US" sz="4400" dirty="0" err="1">
                <a:solidFill>
                  <a:schemeClr val="bg1"/>
                </a:solidFill>
                <a:cs typeface="Arabic Typesetting" panose="03020402040406030203" pitchFamily="66" charset="-78"/>
              </a:rPr>
              <a:t>المستنصرية </a:t>
            </a:r>
            <a:r>
              <a:rPr lang="ar-IQ" altLang="en-US" sz="4400" dirty="0">
                <a:solidFill>
                  <a:schemeClr val="bg1"/>
                </a:solidFill>
                <a:cs typeface="Arabic Typesetting" panose="03020402040406030203" pitchFamily="66" charset="-78"/>
              </a:rPr>
              <a:t>- الكلية الآداب</a:t>
            </a:r>
            <a:br>
              <a:rPr lang="ar-IQ" altLang="en-US" sz="4400" dirty="0">
                <a:solidFill>
                  <a:schemeClr val="bg1"/>
                </a:solidFill>
                <a:cs typeface="Arabic Typesetting" panose="03020402040406030203" pitchFamily="66" charset="-78"/>
              </a:rPr>
            </a:br>
            <a:r>
              <a:rPr lang="ar-IQ" altLang="en-US" sz="4400" dirty="0">
                <a:solidFill>
                  <a:schemeClr val="bg1"/>
                </a:solidFill>
                <a:cs typeface="Arabic Typesetting" panose="03020402040406030203" pitchFamily="66" charset="-78"/>
              </a:rPr>
              <a:t>قسم الانثروبولوجيا والاجتماع</a:t>
            </a:r>
            <a:br>
              <a:rPr lang="ar-IQ" altLang="en-US" sz="4400" dirty="0">
                <a:solidFill>
                  <a:schemeClr val="bg1"/>
                </a:solidFill>
                <a:cs typeface="Arabic Typesetting" panose="03020402040406030203" pitchFamily="66" charset="-78"/>
              </a:rPr>
            </a:br>
            <a:r>
              <a:rPr lang="ar-IQ" altLang="en-US" sz="4400" dirty="0">
                <a:solidFill>
                  <a:schemeClr val="bg1"/>
                </a:solidFill>
                <a:cs typeface="Arabic Typesetting" panose="03020402040406030203" pitchFamily="66" charset="-78"/>
              </a:rPr>
              <a:t>المرحلة </a:t>
            </a:r>
            <a:r>
              <a:rPr lang="ar-IQ" altLang="en-US" sz="4400" dirty="0" err="1" smtClean="0">
                <a:solidFill>
                  <a:schemeClr val="bg1"/>
                </a:solidFill>
                <a:cs typeface="Arabic Typesetting" panose="03020402040406030203" pitchFamily="66" charset="-78"/>
              </a:rPr>
              <a:t>الثالثة </a:t>
            </a:r>
            <a:r>
              <a:rPr lang="ar-IQ" altLang="en-US" sz="4400" dirty="0" smtClean="0">
                <a:solidFill>
                  <a:schemeClr val="bg1"/>
                </a:solidFill>
                <a:cs typeface="Arabic Typesetting" panose="03020402040406030203" pitchFamily="66" charset="-78"/>
              </a:rPr>
              <a:t>: </a:t>
            </a:r>
            <a:r>
              <a:rPr lang="ar-IQ" altLang="en-US" sz="4400" dirty="0">
                <a:solidFill>
                  <a:schemeClr val="bg1"/>
                </a:solidFill>
                <a:cs typeface="Arabic Typesetting" panose="03020402040406030203" pitchFamily="66" charset="-78"/>
              </a:rPr>
              <a:t>مادة </a:t>
            </a:r>
            <a:r>
              <a:rPr lang="ar-IQ" altLang="en-US" sz="4400" dirty="0" smtClean="0">
                <a:solidFill>
                  <a:schemeClr val="bg1"/>
                </a:solidFill>
                <a:cs typeface="Arabic Typesetting" panose="03020402040406030203" pitchFamily="66" charset="-78"/>
              </a:rPr>
              <a:t>الانثروبولوجيا الرمزية </a:t>
            </a:r>
            <a:endParaRPr lang="en-US" altLang="en-US" sz="4400" dirty="0">
              <a:solidFill>
                <a:schemeClr val="bg1"/>
              </a:solidFill>
              <a:cs typeface="Arabic Typesetting" panose="03020402040406030203" pitchFamily="66" charset="-78"/>
            </a:endParaRPr>
          </a:p>
        </p:txBody>
      </p:sp>
      <p:sp>
        <p:nvSpPr>
          <p:cNvPr id="2053" name="Rectangle 5">
            <a:extLst>
              <a:ext uri="{FF2B5EF4-FFF2-40B4-BE49-F238E27FC236}">
                <a16:creationId xmlns:a16="http://schemas.microsoft.com/office/drawing/2014/main" xmlns="" id="{22F6128F-4006-443F-B08D-CEDF5CD8D8A8}"/>
              </a:ext>
            </a:extLst>
          </p:cNvPr>
          <p:cNvSpPr>
            <a:spLocks noChangeArrowheads="1"/>
          </p:cNvSpPr>
          <p:nvPr/>
        </p:nvSpPr>
        <p:spPr bwMode="auto">
          <a:xfrm>
            <a:off x="1676400" y="1676400"/>
            <a:ext cx="7010400" cy="228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l">
              <a:defRPr sz="5000">
                <a:solidFill>
                  <a:srgbClr val="FFFFFF"/>
                </a:solidFill>
                <a:latin typeface="Arial" panose="020B0604020202020204" pitchFamily="34" charset="0"/>
                <a:cs typeface="Arial" panose="020B0604020202020204" pitchFamily="34" charset="0"/>
              </a:defRPr>
            </a:lvl1pPr>
            <a:lvl2pPr algn="l">
              <a:defRPr sz="5000">
                <a:solidFill>
                  <a:srgbClr val="FFFFFF"/>
                </a:solidFill>
                <a:latin typeface="Arial" panose="020B0604020202020204" pitchFamily="34" charset="0"/>
                <a:cs typeface="Arial" panose="020B0604020202020204" pitchFamily="34" charset="0"/>
              </a:defRPr>
            </a:lvl2pPr>
            <a:lvl3pPr algn="l">
              <a:defRPr sz="5000">
                <a:solidFill>
                  <a:srgbClr val="FFFFFF"/>
                </a:solidFill>
                <a:latin typeface="Arial" panose="020B0604020202020204" pitchFamily="34" charset="0"/>
                <a:cs typeface="Arial" panose="020B0604020202020204" pitchFamily="34" charset="0"/>
              </a:defRPr>
            </a:lvl3pPr>
            <a:lvl4pPr algn="l">
              <a:defRPr sz="5000">
                <a:solidFill>
                  <a:srgbClr val="FFFFFF"/>
                </a:solidFill>
                <a:latin typeface="Arial" panose="020B0604020202020204" pitchFamily="34" charset="0"/>
                <a:cs typeface="Arial" panose="020B0604020202020204" pitchFamily="34" charset="0"/>
              </a:defRPr>
            </a:lvl4pPr>
            <a:lvl5pPr algn="l">
              <a:defRPr sz="5000">
                <a:solidFill>
                  <a:srgbClr val="FFFFFF"/>
                </a:solidFill>
                <a:latin typeface="Arial" panose="020B0604020202020204" pitchFamily="34" charset="0"/>
                <a:cs typeface="Arial" panose="020B0604020202020204" pitchFamily="34" charset="0"/>
              </a:defRPr>
            </a:lvl5pPr>
            <a:lvl6pPr marL="4572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6pPr>
            <a:lvl7pPr marL="9144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7pPr>
            <a:lvl8pPr marL="13716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8pPr>
            <a:lvl9pPr marL="18288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9pPr>
          </a:lstStyle>
          <a:p>
            <a:pPr algn="ctr"/>
            <a:endParaRPr lang="en-US" altLang="en-US" sz="4400" dirty="0">
              <a:solidFill>
                <a:schemeClr val="bg1"/>
              </a:solidFill>
              <a:cs typeface="Arabic Typesetting" panose="03020402040406030203" pitchFamily="66" charset="-78"/>
            </a:endParaRPr>
          </a:p>
        </p:txBody>
      </p:sp>
      <p:sp>
        <p:nvSpPr>
          <p:cNvPr id="2054" name="Rectangle 6">
            <a:extLst>
              <a:ext uri="{FF2B5EF4-FFF2-40B4-BE49-F238E27FC236}">
                <a16:creationId xmlns:a16="http://schemas.microsoft.com/office/drawing/2014/main" xmlns="" id="{B3D7068F-538A-4556-9D24-B664861717AA}"/>
              </a:ext>
            </a:extLst>
          </p:cNvPr>
          <p:cNvSpPr>
            <a:spLocks noChangeArrowheads="1"/>
          </p:cNvSpPr>
          <p:nvPr/>
        </p:nvSpPr>
        <p:spPr bwMode="auto">
          <a:xfrm>
            <a:off x="304800" y="4343400"/>
            <a:ext cx="8610600" cy="213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l">
              <a:defRPr sz="5000">
                <a:solidFill>
                  <a:srgbClr val="FFFFFF"/>
                </a:solidFill>
                <a:latin typeface="Arial" panose="020B0604020202020204" pitchFamily="34" charset="0"/>
                <a:cs typeface="Arial" panose="020B0604020202020204" pitchFamily="34" charset="0"/>
              </a:defRPr>
            </a:lvl1pPr>
            <a:lvl2pPr algn="l">
              <a:defRPr sz="5000">
                <a:solidFill>
                  <a:srgbClr val="FFFFFF"/>
                </a:solidFill>
                <a:latin typeface="Arial" panose="020B0604020202020204" pitchFamily="34" charset="0"/>
                <a:cs typeface="Arial" panose="020B0604020202020204" pitchFamily="34" charset="0"/>
              </a:defRPr>
            </a:lvl2pPr>
            <a:lvl3pPr algn="l">
              <a:defRPr sz="5000">
                <a:solidFill>
                  <a:srgbClr val="FFFFFF"/>
                </a:solidFill>
                <a:latin typeface="Arial" panose="020B0604020202020204" pitchFamily="34" charset="0"/>
                <a:cs typeface="Arial" panose="020B0604020202020204" pitchFamily="34" charset="0"/>
              </a:defRPr>
            </a:lvl3pPr>
            <a:lvl4pPr algn="l">
              <a:defRPr sz="5000">
                <a:solidFill>
                  <a:srgbClr val="FFFFFF"/>
                </a:solidFill>
                <a:latin typeface="Arial" panose="020B0604020202020204" pitchFamily="34" charset="0"/>
                <a:cs typeface="Arial" panose="020B0604020202020204" pitchFamily="34" charset="0"/>
              </a:defRPr>
            </a:lvl4pPr>
            <a:lvl5pPr algn="l">
              <a:defRPr sz="5000">
                <a:solidFill>
                  <a:srgbClr val="FFFFFF"/>
                </a:solidFill>
                <a:latin typeface="Arial" panose="020B0604020202020204" pitchFamily="34" charset="0"/>
                <a:cs typeface="Arial" panose="020B0604020202020204" pitchFamily="34" charset="0"/>
              </a:defRPr>
            </a:lvl5pPr>
            <a:lvl6pPr marL="4572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6pPr>
            <a:lvl7pPr marL="9144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7pPr>
            <a:lvl8pPr marL="13716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8pPr>
            <a:lvl9pPr marL="18288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9pPr>
          </a:lstStyle>
          <a:p>
            <a:pPr algn="ctr"/>
            <a:r>
              <a:rPr lang="ar-IQ" altLang="en-US" sz="4000" dirty="0" smtClean="0">
                <a:solidFill>
                  <a:schemeClr val="tx1"/>
                </a:solidFill>
                <a:cs typeface="Arabic Typesetting" panose="03020402040406030203" pitchFamily="66" charset="-78"/>
              </a:rPr>
              <a:t>مدرس </a:t>
            </a:r>
            <a:r>
              <a:rPr lang="ar-IQ" altLang="en-US" sz="4000" dirty="0" err="1" smtClean="0">
                <a:solidFill>
                  <a:schemeClr val="tx1"/>
                </a:solidFill>
                <a:cs typeface="Arabic Typesetting" panose="03020402040406030203" pitchFamily="66" charset="-78"/>
              </a:rPr>
              <a:t>المادةم</a:t>
            </a:r>
            <a:r>
              <a:rPr lang="ar-IQ" altLang="en-US" sz="4000" dirty="0" smtClean="0">
                <a:solidFill>
                  <a:schemeClr val="tx1"/>
                </a:solidFill>
                <a:cs typeface="Arabic Typesetting" panose="03020402040406030203" pitchFamily="66" charset="-78"/>
              </a:rPr>
              <a:t> </a:t>
            </a:r>
            <a:r>
              <a:rPr lang="ar-IQ" altLang="en-US" sz="4000" dirty="0" err="1" smtClean="0">
                <a:solidFill>
                  <a:schemeClr val="tx1"/>
                </a:solidFill>
                <a:cs typeface="Arabic Typesetting" panose="03020402040406030203" pitchFamily="66" charset="-78"/>
              </a:rPr>
              <a:t>.</a:t>
            </a:r>
            <a:r>
              <a:rPr lang="ar-IQ" altLang="en-US" sz="4000" dirty="0" smtClean="0">
                <a:solidFill>
                  <a:schemeClr val="tx1"/>
                </a:solidFill>
                <a:cs typeface="Arabic Typesetting" panose="03020402040406030203" pitchFamily="66" charset="-78"/>
              </a:rPr>
              <a:t> هدى كريم </a:t>
            </a:r>
            <a:r>
              <a:rPr lang="ar-IQ" altLang="en-US" sz="4000" dirty="0" err="1" smtClean="0">
                <a:solidFill>
                  <a:schemeClr val="tx1"/>
                </a:solidFill>
                <a:cs typeface="Arabic Typesetting" panose="03020402040406030203" pitchFamily="66" charset="-78"/>
              </a:rPr>
              <a:t>مطلك</a:t>
            </a:r>
            <a:r>
              <a:rPr lang="ar-IQ" altLang="en-US" sz="4000" smtClean="0">
                <a:solidFill>
                  <a:schemeClr val="tx1"/>
                </a:solidFill>
                <a:cs typeface="Arabic Typesetting" panose="03020402040406030203" pitchFamily="66" charset="-78"/>
              </a:rPr>
              <a:t> </a:t>
            </a:r>
          </a:p>
          <a:p>
            <a:pPr algn="ctr"/>
            <a:r>
              <a:rPr lang="ar-IQ" altLang="en-US" sz="4000" smtClean="0">
                <a:solidFill>
                  <a:schemeClr val="tx1"/>
                </a:solidFill>
                <a:cs typeface="Arabic Typesetting" panose="03020402040406030203" pitchFamily="66" charset="-78"/>
              </a:rPr>
              <a:t>تسلسل </a:t>
            </a:r>
            <a:r>
              <a:rPr lang="ar-IQ" altLang="en-US" sz="4000" dirty="0">
                <a:solidFill>
                  <a:schemeClr val="tx1"/>
                </a:solidFill>
                <a:cs typeface="Arabic Typesetting" panose="03020402040406030203" pitchFamily="66" charset="-78"/>
              </a:rPr>
              <a:t>المحاضرة: 7</a:t>
            </a:r>
            <a:br>
              <a:rPr lang="ar-IQ" altLang="en-US" sz="4000" dirty="0">
                <a:solidFill>
                  <a:schemeClr val="tx1"/>
                </a:solidFill>
                <a:cs typeface="Arabic Typesetting" panose="03020402040406030203" pitchFamily="66" charset="-78"/>
              </a:rPr>
            </a:br>
            <a:r>
              <a:rPr lang="ar-IQ" altLang="en-US" sz="4000" dirty="0">
                <a:solidFill>
                  <a:schemeClr val="tx1"/>
                </a:solidFill>
                <a:cs typeface="Arabic Typesetting" panose="03020402040406030203" pitchFamily="66" charset="-78"/>
              </a:rPr>
              <a:t>أسم المحاضرة: خصائص ووظائف الرمز</a:t>
            </a:r>
            <a:r>
              <a:rPr lang="en-US" altLang="en-US"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054"/>
                                        </p:tgtEl>
                                        <p:attrNameLst>
                                          <p:attrName>style.visibility</p:attrName>
                                        </p:attrNameLst>
                                      </p:cBhvr>
                                      <p:to>
                                        <p:strVal val="visible"/>
                                      </p:to>
                                    </p:set>
                                    <p:anim calcmode="lin" valueType="num">
                                      <p:cBhvr>
                                        <p:cTn id="7" dur="1000" fill="hold"/>
                                        <p:tgtEl>
                                          <p:spTgt spid="2054"/>
                                        </p:tgtEl>
                                        <p:attrNameLst>
                                          <p:attrName>ppt_w</p:attrName>
                                        </p:attrNameLst>
                                      </p:cBhvr>
                                      <p:tavLst>
                                        <p:tav tm="0">
                                          <p:val>
                                            <p:strVal val="#ppt_w*0.70"/>
                                          </p:val>
                                        </p:tav>
                                        <p:tav tm="100000">
                                          <p:val>
                                            <p:strVal val="#ppt_w"/>
                                          </p:val>
                                        </p:tav>
                                      </p:tavLst>
                                    </p:anim>
                                    <p:anim calcmode="lin" valueType="num">
                                      <p:cBhvr>
                                        <p:cTn id="8" dur="1000" fill="hold"/>
                                        <p:tgtEl>
                                          <p:spTgt spid="2054"/>
                                        </p:tgtEl>
                                        <p:attrNameLst>
                                          <p:attrName>ppt_h</p:attrName>
                                        </p:attrNameLst>
                                      </p:cBhvr>
                                      <p:tavLst>
                                        <p:tav tm="0">
                                          <p:val>
                                            <p:strVal val="#ppt_h"/>
                                          </p:val>
                                        </p:tav>
                                        <p:tav tm="100000">
                                          <p:val>
                                            <p:strVal val="#ppt_h"/>
                                          </p:val>
                                        </p:tav>
                                      </p:tavLst>
                                    </p:anim>
                                    <p:animEffect transition="in" filter="fade">
                                      <p:cBhvr>
                                        <p:cTn id="9" dur="1000"/>
                                        <p:tgtEl>
                                          <p:spTgt spid="2054"/>
                                        </p:tgtEl>
                                      </p:cBhvr>
                                    </p:animEffect>
                                  </p:childTnLst>
                                </p:cTn>
                              </p:par>
                              <p:par>
                                <p:cTn id="10" presetID="55" presetClass="entr" presetSubtype="0" fill="hold" grpId="0" nodeType="withEffect" nodePh="1">
                                  <p:stCondLst>
                                    <p:cond delay="0"/>
                                  </p:stCondLst>
                                  <p:endCondLst>
                                    <p:cond evt="begin" delay="0">
                                      <p:tn val="10"/>
                                    </p:cond>
                                  </p:endCondLst>
                                  <p:childTnLst>
                                    <p:set>
                                      <p:cBhvr>
                                        <p:cTn id="11" dur="1" fill="hold">
                                          <p:stCondLst>
                                            <p:cond delay="0"/>
                                          </p:stCondLst>
                                        </p:cTn>
                                        <p:tgtEl>
                                          <p:spTgt spid="2053"/>
                                        </p:tgtEl>
                                        <p:attrNameLst>
                                          <p:attrName>style.visibility</p:attrName>
                                        </p:attrNameLst>
                                      </p:cBhvr>
                                      <p:to>
                                        <p:strVal val="visible"/>
                                      </p:to>
                                    </p:set>
                                    <p:anim calcmode="lin" valueType="num">
                                      <p:cBhvr>
                                        <p:cTn id="12" dur="1000" fill="hold"/>
                                        <p:tgtEl>
                                          <p:spTgt spid="2053"/>
                                        </p:tgtEl>
                                        <p:attrNameLst>
                                          <p:attrName>ppt_w</p:attrName>
                                        </p:attrNameLst>
                                      </p:cBhvr>
                                      <p:tavLst>
                                        <p:tav tm="0">
                                          <p:val>
                                            <p:strVal val="#ppt_w*0.70"/>
                                          </p:val>
                                        </p:tav>
                                        <p:tav tm="100000">
                                          <p:val>
                                            <p:strVal val="#ppt_w"/>
                                          </p:val>
                                        </p:tav>
                                      </p:tavLst>
                                    </p:anim>
                                    <p:anim calcmode="lin" valueType="num">
                                      <p:cBhvr>
                                        <p:cTn id="13" dur="1000" fill="hold"/>
                                        <p:tgtEl>
                                          <p:spTgt spid="2053"/>
                                        </p:tgtEl>
                                        <p:attrNameLst>
                                          <p:attrName>ppt_h</p:attrName>
                                        </p:attrNameLst>
                                      </p:cBhvr>
                                      <p:tavLst>
                                        <p:tav tm="0">
                                          <p:val>
                                            <p:strVal val="#ppt_h"/>
                                          </p:val>
                                        </p:tav>
                                        <p:tav tm="100000">
                                          <p:val>
                                            <p:strVal val="#ppt_h"/>
                                          </p:val>
                                        </p:tav>
                                      </p:tavLst>
                                    </p:anim>
                                    <p:animEffect transition="in" filter="fade">
                                      <p:cBhvr>
                                        <p:cTn id="14" dur="10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20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xmlns="" id="{934C96F3-2163-44DC-A6C3-AA4767B7D1CB}"/>
              </a:ext>
            </a:extLst>
          </p:cNvPr>
          <p:cNvSpPr>
            <a:spLocks noGrp="1" noChangeArrowheads="1"/>
          </p:cNvSpPr>
          <p:nvPr>
            <p:ph type="body" idx="1"/>
          </p:nvPr>
        </p:nvSpPr>
        <p:spPr>
          <a:xfrm>
            <a:off x="457200" y="381000"/>
            <a:ext cx="8229600" cy="5867400"/>
          </a:xfrm>
        </p:spPr>
        <p:txBody>
          <a:bodyPr/>
          <a:lstStyle/>
          <a:p>
            <a:pPr algn="justLow">
              <a:lnSpc>
                <a:spcPct val="180000"/>
              </a:lnSpc>
            </a:pPr>
            <a:r>
              <a:rPr lang="ar-IQ" altLang="en-US" sz="2400" b="1"/>
              <a:t>أولاً: تتصف الرموز بانها جمعية:</a:t>
            </a:r>
            <a:r>
              <a:rPr lang="ar-IQ" altLang="en-US" sz="2400"/>
              <a:t> فالرموز على حد تعبير دوركهايم هي ظواهر جمعية، بمعنى انها سابقة على وجود الافراد وأنها في متناول الجمع بالإضافة الى انها تكون متضمنة في سلوك هؤلاء الافراد وافعالهم وهي متفق عليها ويشترك فيها افراد مجتمع معين.</a:t>
            </a:r>
            <a:endParaRPr lang="ar-IQ" altLang="en-US" sz="2400" b="1"/>
          </a:p>
          <a:p>
            <a:pPr algn="justLow">
              <a:lnSpc>
                <a:spcPct val="180000"/>
              </a:lnSpc>
            </a:pPr>
            <a:r>
              <a:rPr lang="ar-IQ" altLang="en-US" sz="2400" b="1"/>
              <a:t>ثانياً: الرموز شكل من اشكال التعبير</a:t>
            </a:r>
            <a:r>
              <a:rPr lang="ar-IQ" altLang="en-US" sz="2400"/>
              <a:t>: تبدو خاصية الرموز من حيث هي شكل متميز من اشكال التعبير في الرموز الدينية والسياسية والملابس القومية والاعلام والنصوص المكتوبة والرسوم والنقوش التي تستثير الانفعالات القوية حول التوحد مع المجتمع والجماعة.</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ox(in)">
                                      <p:cBhvr>
                                        <p:cTn id="12" dur="500"/>
                                        <p:tgtEl>
                                          <p:spTgt spid="7171">
                                            <p:txEl>
                                              <p:pRg st="1" end="1"/>
                                            </p:txEl>
                                          </p:spTgt>
                                        </p:tgtEl>
                                      </p:cBhvr>
                                    </p:animEffect>
                                  </p:childTnLst>
                                </p:cTn>
                              </p:par>
                              <p:par>
                                <p:cTn id="13" presetID="55" presetClass="entr" presetSubtype="0" fill="hold" grpId="1" nodeType="withEffect">
                                  <p:stCondLst>
                                    <p:cond delay="0"/>
                                  </p:stCondLst>
                                  <p:childTnLst>
                                    <p:set>
                                      <p:cBhvr>
                                        <p:cTn id="14" dur="1" fill="hold">
                                          <p:stCondLst>
                                            <p:cond delay="0"/>
                                          </p:stCondLst>
                                        </p:cTn>
                                        <p:tgtEl>
                                          <p:spTgt spid="7171">
                                            <p:txEl>
                                              <p:pRg st="0" end="0"/>
                                            </p:txEl>
                                          </p:spTgt>
                                        </p:tgtEl>
                                        <p:attrNameLst>
                                          <p:attrName>style.visibility</p:attrName>
                                        </p:attrNameLst>
                                      </p:cBhvr>
                                      <p:to>
                                        <p:strVal val="visible"/>
                                      </p:to>
                                    </p:set>
                                    <p:anim calcmode="lin" valueType="num">
                                      <p:cBhvr>
                                        <p:cTn id="15" dur="1000" fill="hold"/>
                                        <p:tgtEl>
                                          <p:spTgt spid="7171">
                                            <p:txEl>
                                              <p:pRg st="0" end="0"/>
                                            </p:txEl>
                                          </p:spTgt>
                                        </p:tgtEl>
                                        <p:attrNameLst>
                                          <p:attrName>ppt_w</p:attrName>
                                        </p:attrNameLst>
                                      </p:cBhvr>
                                      <p:tavLst>
                                        <p:tav tm="0">
                                          <p:val>
                                            <p:strVal val="#ppt_w*0.70"/>
                                          </p:val>
                                        </p:tav>
                                        <p:tav tm="100000">
                                          <p:val>
                                            <p:strVal val="#ppt_w"/>
                                          </p:val>
                                        </p:tav>
                                      </p:tavLst>
                                    </p:anim>
                                    <p:anim calcmode="lin" valueType="num">
                                      <p:cBhvr>
                                        <p:cTn id="16" dur="1000" fill="hold"/>
                                        <p:tgtEl>
                                          <p:spTgt spid="7171">
                                            <p:txEl>
                                              <p:pRg st="0" end="0"/>
                                            </p:txEl>
                                          </p:spTgt>
                                        </p:tgtEl>
                                        <p:attrNameLst>
                                          <p:attrName>ppt_h</p:attrName>
                                        </p:attrNameLst>
                                      </p:cBhvr>
                                      <p:tavLst>
                                        <p:tav tm="0">
                                          <p:val>
                                            <p:strVal val="#ppt_h"/>
                                          </p:val>
                                        </p:tav>
                                        <p:tav tm="100000">
                                          <p:val>
                                            <p:strVal val="#ppt_h"/>
                                          </p:val>
                                        </p:tav>
                                      </p:tavLst>
                                    </p:anim>
                                    <p:animEffect transition="in" filter="fade">
                                      <p:cBhvr>
                                        <p:cTn id="17" dur="1000"/>
                                        <p:tgtEl>
                                          <p:spTgt spid="7171">
                                            <p:txEl>
                                              <p:pRg st="0" end="0"/>
                                            </p:txEl>
                                          </p:spTgt>
                                        </p:tgtEl>
                                      </p:cBhvr>
                                    </p:animEffect>
                                  </p:childTnLst>
                                </p:cTn>
                              </p:par>
                              <p:par>
                                <p:cTn id="18" presetID="55" presetClass="entr" presetSubtype="0" fill="hold" grpId="1" nodeType="withEffect">
                                  <p:stCondLst>
                                    <p:cond delay="0"/>
                                  </p:stCondLst>
                                  <p:childTnLst>
                                    <p:set>
                                      <p:cBhvr>
                                        <p:cTn id="19" dur="1" fill="hold">
                                          <p:stCondLst>
                                            <p:cond delay="0"/>
                                          </p:stCondLst>
                                        </p:cTn>
                                        <p:tgtEl>
                                          <p:spTgt spid="7171">
                                            <p:txEl>
                                              <p:pRg st="1" end="1"/>
                                            </p:txEl>
                                          </p:spTgt>
                                        </p:tgtEl>
                                        <p:attrNameLst>
                                          <p:attrName>style.visibility</p:attrName>
                                        </p:attrNameLst>
                                      </p:cBhvr>
                                      <p:to>
                                        <p:strVal val="visible"/>
                                      </p:to>
                                    </p:set>
                                    <p:anim calcmode="lin" valueType="num">
                                      <p:cBhvr>
                                        <p:cTn id="20" dur="1000" fill="hold"/>
                                        <p:tgtEl>
                                          <p:spTgt spid="7171">
                                            <p:txEl>
                                              <p:pRg st="1" end="1"/>
                                            </p:txEl>
                                          </p:spTgt>
                                        </p:tgtEl>
                                        <p:attrNameLst>
                                          <p:attrName>ppt_w</p:attrName>
                                        </p:attrNameLst>
                                      </p:cBhvr>
                                      <p:tavLst>
                                        <p:tav tm="0">
                                          <p:val>
                                            <p:strVal val="#ppt_w*0.70"/>
                                          </p:val>
                                        </p:tav>
                                        <p:tav tm="100000">
                                          <p:val>
                                            <p:strVal val="#ppt_w"/>
                                          </p:val>
                                        </p:tav>
                                      </p:tavLst>
                                    </p:anim>
                                    <p:anim calcmode="lin" valueType="num">
                                      <p:cBhvr>
                                        <p:cTn id="21" dur="1000" fill="hold"/>
                                        <p:tgtEl>
                                          <p:spTgt spid="7171">
                                            <p:txEl>
                                              <p:pRg st="1" end="1"/>
                                            </p:txEl>
                                          </p:spTgt>
                                        </p:tgtEl>
                                        <p:attrNameLst>
                                          <p:attrName>ppt_h</p:attrName>
                                        </p:attrNameLst>
                                      </p:cBhvr>
                                      <p:tavLst>
                                        <p:tav tm="0">
                                          <p:val>
                                            <p:strVal val="#ppt_h"/>
                                          </p:val>
                                        </p:tav>
                                        <p:tav tm="100000">
                                          <p:val>
                                            <p:strVal val="#ppt_h"/>
                                          </p:val>
                                        </p:tav>
                                      </p:tavLst>
                                    </p:anim>
                                    <p:animEffect transition="in" filter="fade">
                                      <p:cBhvr>
                                        <p:cTn id="22" dur="10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7171"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xmlns="" id="{E19A4139-6F02-40DA-8372-863E7788EBC6}"/>
              </a:ext>
            </a:extLst>
          </p:cNvPr>
          <p:cNvSpPr>
            <a:spLocks noGrp="1" noChangeArrowheads="1"/>
          </p:cNvSpPr>
          <p:nvPr>
            <p:ph type="body" idx="1"/>
          </p:nvPr>
        </p:nvSpPr>
        <p:spPr>
          <a:xfrm>
            <a:off x="533400" y="685800"/>
            <a:ext cx="8229600" cy="5791200"/>
          </a:xfrm>
        </p:spPr>
        <p:txBody>
          <a:bodyPr/>
          <a:lstStyle/>
          <a:p>
            <a:pPr algn="justLow">
              <a:lnSpc>
                <a:spcPct val="140000"/>
              </a:lnSpc>
            </a:pPr>
            <a:r>
              <a:rPr lang="ar-IQ" altLang="en-US" sz="2800" b="1"/>
              <a:t>ثالثاً: الرموز وسائل هامة في عملية الاتصال والتفاعل الاجتماعي</a:t>
            </a:r>
            <a:r>
              <a:rPr lang="ar-IQ" altLang="en-US" sz="2800"/>
              <a:t>: من حيث هي شكل من اشكال التعبير ومن حيث هي قوالب حاملة للمعاني والمفاهيم تقوم الرموز بمساعدة الافراد عللا تحقيق الاتصال بعضهم ببعض مثل اداء شعيرة معينة او فعل رمزي يسمح بتوصيل الافكار واعادة صياغتها بالاستعانة بحد أدني من الكلمات او بدون استخدام الكلمات على الاطلاق.</a:t>
            </a:r>
            <a:endParaRPr lang="en-US" alt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p:cTn id="7" dur="1000" fill="hold"/>
                                        <p:tgtEl>
                                          <p:spTgt spid="819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19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xmlns="" id="{86109083-F3F0-4B51-9346-26FE7ECDC1F9}"/>
              </a:ext>
            </a:extLst>
          </p:cNvPr>
          <p:cNvSpPr>
            <a:spLocks noGrp="1" noChangeArrowheads="1"/>
          </p:cNvSpPr>
          <p:nvPr>
            <p:ph type="body" idx="1"/>
          </p:nvPr>
        </p:nvSpPr>
        <p:spPr>
          <a:xfrm>
            <a:off x="457200" y="685800"/>
            <a:ext cx="8229600" cy="5715000"/>
          </a:xfrm>
        </p:spPr>
        <p:txBody>
          <a:bodyPr/>
          <a:lstStyle/>
          <a:p>
            <a:pPr algn="justLow">
              <a:lnSpc>
                <a:spcPct val="140000"/>
              </a:lnSpc>
            </a:pPr>
            <a:r>
              <a:rPr lang="ar-IQ" altLang="en-US" sz="2400" b="1"/>
              <a:t>رابعاً: الرموز وسائل لتحصيل وتخزين المعرفة: </a:t>
            </a:r>
            <a:r>
              <a:rPr lang="ar-IQ" altLang="en-US" sz="2400"/>
              <a:t>ان الادراك المعرفي وانواع مختلفة من المعرفة العلمية وغير العلمية كما يقول بارسونز تتأسس على الرموز بحيث ان الرموز تكون نقطة انطلاق الافكار ومعارف مختلفة ويقول تيرنر ان الرموز تمثل مخزوناً للمعرفة لكل من الباحث والمبحوث.</a:t>
            </a:r>
            <a:endParaRPr lang="ar-IQ" altLang="en-US" sz="2400" b="1"/>
          </a:p>
          <a:p>
            <a:pPr algn="justLow">
              <a:lnSpc>
                <a:spcPct val="140000"/>
              </a:lnSpc>
            </a:pPr>
            <a:r>
              <a:rPr lang="ar-IQ" altLang="en-US" sz="2400" b="1"/>
              <a:t>خامساً: الرموز وسائل فعالة في الضبط الاجتماعي</a:t>
            </a:r>
            <a:r>
              <a:rPr lang="ar-IQ" altLang="en-US" sz="2400"/>
              <a:t>: ان ما يشير اليه الرمز يكون له قيمة في حد ذاته وهذه القيمة تجعل من الرمز والمرموز اليه مثل الطوطم والعلم والوطن، محل تقدير واحترام، وتجعل اعضاء المجتمع يسلكون سلوكاً محترماً اتجاه بعض الرموز وبعبارة اخرى تلعب الرموز دوراً هاماً في الضبط الاجتماعي بمعناه الواسع بما يتضمنه من جوانب رسمية شرعية وجوانب غير رسمية ترتبط بالعرف والتقاليد والرأي العام.</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p:cTn id="7" dur="1000" fill="hold"/>
                                        <p:tgtEl>
                                          <p:spTgt spid="921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921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21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9219">
                                            <p:txEl>
                                              <p:pRg st="1" end="1"/>
                                            </p:txEl>
                                          </p:spTgt>
                                        </p:tgtEl>
                                        <p:attrNameLst>
                                          <p:attrName>style.visibility</p:attrName>
                                        </p:attrNameLst>
                                      </p:cBhvr>
                                      <p:to>
                                        <p:strVal val="visible"/>
                                      </p:to>
                                    </p:set>
                                    <p:anim calcmode="lin" valueType="num">
                                      <p:cBhvr>
                                        <p:cTn id="14" dur="1000" fill="hold"/>
                                        <p:tgtEl>
                                          <p:spTgt spid="9219">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9219">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9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Pixel</Template>
  <TotalTime>60</TotalTime>
  <Words>274</Words>
  <Application>Microsoft Office PowerPoint</Application>
  <PresentationFormat>عرض على الشاشة (3:4)‏</PresentationFormat>
  <Paragraphs>8</Paragraphs>
  <Slides>4</Slides>
  <Notes>0</Notes>
  <HiddenSlides>0</HiddenSlides>
  <MMClips>0</MMClips>
  <ScaleCrop>false</ScaleCrop>
  <HeadingPairs>
    <vt:vector size="4" baseType="variant">
      <vt:variant>
        <vt:lpstr>سمة</vt:lpstr>
      </vt:variant>
      <vt:variant>
        <vt:i4>1</vt:i4>
      </vt:variant>
      <vt:variant>
        <vt:lpstr>عناوين الشرائح</vt:lpstr>
      </vt:variant>
      <vt:variant>
        <vt:i4>4</vt:i4>
      </vt:variant>
    </vt:vector>
  </HeadingPairs>
  <TitlesOfParts>
    <vt:vector size="5" baseType="lpstr">
      <vt:lpstr>Pixel</vt:lpstr>
      <vt:lpstr>الجامعة المستنصرية - الكلية الآداب قسم الانثروبولوجيا والاجتماع المرحلة الثالثة : مادة الانثروبولوجيا الرمزية </vt:lpstr>
      <vt:lpstr>الشريحة 2</vt:lpstr>
      <vt:lpstr>الشريحة 3</vt:lpstr>
      <vt:lpstr>الشريحة 4</vt:lpstr>
    </vt:vector>
  </TitlesOfParts>
  <Company>alsayra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الجامعة المستنصرية - الكلية الآداب قسم الانثروبولوجيا والاجتماع المرحلة الرابعة: مادة الايماءة والرمز</dc:title>
  <dc:creator>Mr. Ahmed</dc:creator>
  <cp:lastModifiedBy>admin castle</cp:lastModifiedBy>
  <cp:revision>14</cp:revision>
  <dcterms:created xsi:type="dcterms:W3CDTF">2018-01-08T14:59:04Z</dcterms:created>
  <dcterms:modified xsi:type="dcterms:W3CDTF">2020-05-06T18:54:24Z</dcterms:modified>
</cp:coreProperties>
</file>