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xmlns="" id="{9F1548C6-F7C9-4268-AB77-AB4F5BE06C2B}"/>
              </a:ext>
            </a:extLst>
          </p:cNvPr>
          <p:cNvGrpSpPr>
            <a:grpSpLocks/>
          </p:cNvGrpSpPr>
          <p:nvPr/>
        </p:nvGrpSpPr>
        <p:grpSpPr bwMode="auto">
          <a:xfrm>
            <a:off x="0" y="0"/>
            <a:ext cx="9144000" cy="6858000"/>
            <a:chOff x="0" y="0"/>
            <a:chExt cx="5760" cy="4320"/>
          </a:xfrm>
        </p:grpSpPr>
        <p:sp>
          <p:nvSpPr>
            <p:cNvPr id="5123" name="Rectangle 3">
              <a:extLst>
                <a:ext uri="{FF2B5EF4-FFF2-40B4-BE49-F238E27FC236}">
                  <a16:creationId xmlns:a16="http://schemas.microsoft.com/office/drawing/2014/main" xmlns="" id="{3E211B68-C0F9-4C76-A56E-0D3B9C414839}"/>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5124" name="Rectangle 4">
              <a:extLst>
                <a:ext uri="{FF2B5EF4-FFF2-40B4-BE49-F238E27FC236}">
                  <a16:creationId xmlns:a16="http://schemas.microsoft.com/office/drawing/2014/main" xmlns="" id="{443FE3B1-1C3B-465B-8515-E78B963E3305}"/>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nvGrpSpPr>
            <p:cNvPr id="5125" name="Group 5">
              <a:extLst>
                <a:ext uri="{FF2B5EF4-FFF2-40B4-BE49-F238E27FC236}">
                  <a16:creationId xmlns:a16="http://schemas.microsoft.com/office/drawing/2014/main" xmlns="" id="{7EEDB206-CBF5-4DD4-A28B-90470E7D8A95}"/>
                </a:ext>
              </a:extLst>
            </p:cNvPr>
            <p:cNvGrpSpPr>
              <a:grpSpLocks/>
            </p:cNvGrpSpPr>
            <p:nvPr/>
          </p:nvGrpSpPr>
          <p:grpSpPr bwMode="auto">
            <a:xfrm>
              <a:off x="0" y="672"/>
              <a:ext cx="1806" cy="1989"/>
              <a:chOff x="0" y="672"/>
              <a:chExt cx="1806" cy="1989"/>
            </a:xfrm>
          </p:grpSpPr>
          <p:sp>
            <p:nvSpPr>
              <p:cNvPr id="5126" name="Rectangle 6">
                <a:extLst>
                  <a:ext uri="{FF2B5EF4-FFF2-40B4-BE49-F238E27FC236}">
                    <a16:creationId xmlns:a16="http://schemas.microsoft.com/office/drawing/2014/main" xmlns="" id="{B4303554-1B8D-4836-8167-981DD4A2A4B1}"/>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7" name="Rectangle 7">
                <a:extLst>
                  <a:ext uri="{FF2B5EF4-FFF2-40B4-BE49-F238E27FC236}">
                    <a16:creationId xmlns:a16="http://schemas.microsoft.com/office/drawing/2014/main" xmlns="" id="{00F26FE7-7B71-4EB4-B32C-0E4F16C743DA}"/>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8" name="Rectangle 8">
                <a:extLst>
                  <a:ext uri="{FF2B5EF4-FFF2-40B4-BE49-F238E27FC236}">
                    <a16:creationId xmlns:a16="http://schemas.microsoft.com/office/drawing/2014/main" xmlns="" id="{F180545E-BF3B-4FAC-A5E4-B0B072D3ADE8}"/>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9" name="Rectangle 9">
                <a:extLst>
                  <a:ext uri="{FF2B5EF4-FFF2-40B4-BE49-F238E27FC236}">
                    <a16:creationId xmlns:a16="http://schemas.microsoft.com/office/drawing/2014/main" xmlns="" id="{9E6308CB-5A6F-476E-A79F-59BE262898C1}"/>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0" name="Rectangle 10">
                <a:extLst>
                  <a:ext uri="{FF2B5EF4-FFF2-40B4-BE49-F238E27FC236}">
                    <a16:creationId xmlns:a16="http://schemas.microsoft.com/office/drawing/2014/main" xmlns="" id="{90D41C3D-E31E-46D7-8989-BF3AFA7A3085}"/>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1" name="Rectangle 11">
                <a:extLst>
                  <a:ext uri="{FF2B5EF4-FFF2-40B4-BE49-F238E27FC236}">
                    <a16:creationId xmlns:a16="http://schemas.microsoft.com/office/drawing/2014/main" xmlns="" id="{B265FBC4-36CE-4CCF-9FEE-32E41626859C}"/>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2" name="Rectangle 12">
                <a:extLst>
                  <a:ext uri="{FF2B5EF4-FFF2-40B4-BE49-F238E27FC236}">
                    <a16:creationId xmlns:a16="http://schemas.microsoft.com/office/drawing/2014/main" xmlns="" id="{BD6DB5F5-1671-4467-8E07-E0A5EE31B8BF}"/>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3" name="Rectangle 13">
                <a:extLst>
                  <a:ext uri="{FF2B5EF4-FFF2-40B4-BE49-F238E27FC236}">
                    <a16:creationId xmlns:a16="http://schemas.microsoft.com/office/drawing/2014/main" xmlns="" id="{012F7F5A-1F1C-4034-AA0E-BC5D53122F51}"/>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4" name="Rectangle 14">
                <a:extLst>
                  <a:ext uri="{FF2B5EF4-FFF2-40B4-BE49-F238E27FC236}">
                    <a16:creationId xmlns:a16="http://schemas.microsoft.com/office/drawing/2014/main" xmlns="" id="{8680D2E1-1A63-4E5F-B9EF-391594DEC950}"/>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5" name="Rectangle 15">
                <a:extLst>
                  <a:ext uri="{FF2B5EF4-FFF2-40B4-BE49-F238E27FC236}">
                    <a16:creationId xmlns:a16="http://schemas.microsoft.com/office/drawing/2014/main" xmlns="" id="{7EF4629B-626F-4E16-83D2-609A44B92B55}"/>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grpSp>
      <p:sp>
        <p:nvSpPr>
          <p:cNvPr id="5136" name="Rectangle 16">
            <a:extLst>
              <a:ext uri="{FF2B5EF4-FFF2-40B4-BE49-F238E27FC236}">
                <a16:creationId xmlns:a16="http://schemas.microsoft.com/office/drawing/2014/main" xmlns="" id="{4420A9E3-1E2D-4D25-AC45-6D29CDE1B9F7}"/>
              </a:ext>
            </a:extLst>
          </p:cNvPr>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5137" name="Rectangle 17">
            <a:extLst>
              <a:ext uri="{FF2B5EF4-FFF2-40B4-BE49-F238E27FC236}">
                <a16:creationId xmlns:a16="http://schemas.microsoft.com/office/drawing/2014/main" xmlns="" id="{B5492C0F-EF57-4EB5-B82E-8F206F748F5F}"/>
              </a:ext>
            </a:extLst>
          </p:cNvPr>
          <p:cNvSpPr>
            <a:spLocks noGrp="1" noChangeArrowheads="1"/>
          </p:cNvSpPr>
          <p:nvPr>
            <p:ph type="ftr" sz="quarter" idx="3"/>
          </p:nvPr>
        </p:nvSpPr>
        <p:spPr/>
        <p:txBody>
          <a:bodyPr/>
          <a:lstStyle>
            <a:lvl1pPr>
              <a:defRPr/>
            </a:lvl1pPr>
          </a:lstStyle>
          <a:p>
            <a:endParaRPr lang="en-US" altLang="en-US"/>
          </a:p>
        </p:txBody>
      </p:sp>
      <p:sp>
        <p:nvSpPr>
          <p:cNvPr id="5138" name="Rectangle 18">
            <a:extLst>
              <a:ext uri="{FF2B5EF4-FFF2-40B4-BE49-F238E27FC236}">
                <a16:creationId xmlns:a16="http://schemas.microsoft.com/office/drawing/2014/main" xmlns="" id="{2E45232B-43E1-44C7-9A37-DF4F11D4FBDB}"/>
              </a:ext>
            </a:extLst>
          </p:cNvPr>
          <p:cNvSpPr>
            <a:spLocks noGrp="1" noChangeArrowheads="1"/>
          </p:cNvSpPr>
          <p:nvPr>
            <p:ph type="sldNum" sz="quarter" idx="4"/>
          </p:nvPr>
        </p:nvSpPr>
        <p:spPr/>
        <p:txBody>
          <a:bodyPr/>
          <a:lstStyle>
            <a:lvl1pPr>
              <a:defRPr/>
            </a:lvl1pPr>
          </a:lstStyle>
          <a:p>
            <a:fld id="{825D9470-CD54-4B00-8FFC-2DD4C917899C}" type="slidenum">
              <a:rPr lang="ar-SA" altLang="en-US"/>
              <a:pPr/>
              <a:t>‹#›</a:t>
            </a:fld>
            <a:endParaRPr lang="en-US" altLang="en-US"/>
          </a:p>
        </p:txBody>
      </p:sp>
      <p:sp>
        <p:nvSpPr>
          <p:cNvPr id="5139" name="Rectangle 19">
            <a:extLst>
              <a:ext uri="{FF2B5EF4-FFF2-40B4-BE49-F238E27FC236}">
                <a16:creationId xmlns:a16="http://schemas.microsoft.com/office/drawing/2014/main" xmlns="" id="{A1C293A2-1789-4D20-A917-7A2A0E5C2CB0}"/>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altLang="en-US" noProof="0"/>
              <a:t>انقر لتحرير نمط العنوان الرئيسي</a:t>
            </a:r>
          </a:p>
        </p:txBody>
      </p:sp>
      <p:sp>
        <p:nvSpPr>
          <p:cNvPr id="5140" name="Rectangle 20">
            <a:extLst>
              <a:ext uri="{FF2B5EF4-FFF2-40B4-BE49-F238E27FC236}">
                <a16:creationId xmlns:a16="http://schemas.microsoft.com/office/drawing/2014/main" xmlns="" id="{0A4F1573-1E23-4546-BA88-C3E26180399B}"/>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ar-SA" altLang="en-US" noProof="0"/>
              <a:t>انقر لتحرير نمط العنوان الثانوي الرئيسي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653F58-8CF3-4F8B-9A8C-3659C359FB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7FC40AE-1517-4D13-820C-990856B9F9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21778D19-50C2-45E8-9C47-A99EF4773197}"/>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2D8857A4-2598-4826-B046-77ED6E64C5AD}"/>
              </a:ext>
            </a:extLst>
          </p:cNvPr>
          <p:cNvSpPr>
            <a:spLocks noGrp="1"/>
          </p:cNvSpPr>
          <p:nvPr>
            <p:ph type="sldNum" sz="quarter" idx="11"/>
          </p:nvPr>
        </p:nvSpPr>
        <p:spPr/>
        <p:txBody>
          <a:bodyPr/>
          <a:lstStyle>
            <a:lvl1pPr>
              <a:defRPr/>
            </a:lvl1pPr>
          </a:lstStyle>
          <a:p>
            <a:fld id="{D26529C9-4144-427E-8777-0BC7B8EDB29A}" type="slidenum">
              <a:rPr lang="ar-SA" altLang="en-US"/>
              <a:pPr/>
              <a:t>‹#›</a:t>
            </a:fld>
            <a:endParaRPr lang="en-US" altLang="en-US"/>
          </a:p>
        </p:txBody>
      </p:sp>
      <p:sp>
        <p:nvSpPr>
          <p:cNvPr id="6" name="Date Placeholder 5">
            <a:extLst>
              <a:ext uri="{FF2B5EF4-FFF2-40B4-BE49-F238E27FC236}">
                <a16:creationId xmlns:a16="http://schemas.microsoft.com/office/drawing/2014/main" xmlns="" id="{5C126262-1475-4783-B964-69A178EEEFA9}"/>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498156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2A30301-FA87-4E6D-A4DE-0062BDF1B6F1}"/>
              </a:ext>
            </a:extLst>
          </p:cNvPr>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7D0A284-F30C-4908-A07C-92C1B7746332}"/>
              </a:ext>
            </a:extLst>
          </p:cNvPr>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1D25D807-2039-474C-AA2A-FA3A2A4183E1}"/>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70F58AF1-26D1-4E48-8C85-EF07C89C4009}"/>
              </a:ext>
            </a:extLst>
          </p:cNvPr>
          <p:cNvSpPr>
            <a:spLocks noGrp="1"/>
          </p:cNvSpPr>
          <p:nvPr>
            <p:ph type="sldNum" sz="quarter" idx="11"/>
          </p:nvPr>
        </p:nvSpPr>
        <p:spPr/>
        <p:txBody>
          <a:bodyPr/>
          <a:lstStyle>
            <a:lvl1pPr>
              <a:defRPr/>
            </a:lvl1pPr>
          </a:lstStyle>
          <a:p>
            <a:fld id="{A6EBDB3B-72E4-4E84-B2F7-1A104702294E}" type="slidenum">
              <a:rPr lang="ar-SA" altLang="en-US"/>
              <a:pPr/>
              <a:t>‹#›</a:t>
            </a:fld>
            <a:endParaRPr lang="en-US" altLang="en-US"/>
          </a:p>
        </p:txBody>
      </p:sp>
      <p:sp>
        <p:nvSpPr>
          <p:cNvPr id="6" name="Date Placeholder 5">
            <a:extLst>
              <a:ext uri="{FF2B5EF4-FFF2-40B4-BE49-F238E27FC236}">
                <a16:creationId xmlns:a16="http://schemas.microsoft.com/office/drawing/2014/main" xmlns="" id="{4289D496-F7EC-47F9-98B5-AFE0F82F35E0}"/>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792102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4B3802-4BF6-4679-9BAF-1C39E1DB15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E7E74A6-C6AF-4244-A3CB-98A58C2882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3671F39D-3C35-4114-A54F-0D3456358B44}"/>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8279BB22-2291-46D1-ADB9-2843A79900E3}"/>
              </a:ext>
            </a:extLst>
          </p:cNvPr>
          <p:cNvSpPr>
            <a:spLocks noGrp="1"/>
          </p:cNvSpPr>
          <p:nvPr>
            <p:ph type="sldNum" sz="quarter" idx="11"/>
          </p:nvPr>
        </p:nvSpPr>
        <p:spPr/>
        <p:txBody>
          <a:bodyPr/>
          <a:lstStyle>
            <a:lvl1pPr>
              <a:defRPr/>
            </a:lvl1pPr>
          </a:lstStyle>
          <a:p>
            <a:fld id="{B008D1DC-5C0A-4976-AF96-F98B812A58C5}" type="slidenum">
              <a:rPr lang="ar-SA" altLang="en-US"/>
              <a:pPr/>
              <a:t>‹#›</a:t>
            </a:fld>
            <a:endParaRPr lang="en-US" altLang="en-US"/>
          </a:p>
        </p:txBody>
      </p:sp>
      <p:sp>
        <p:nvSpPr>
          <p:cNvPr id="6" name="Date Placeholder 5">
            <a:extLst>
              <a:ext uri="{FF2B5EF4-FFF2-40B4-BE49-F238E27FC236}">
                <a16:creationId xmlns:a16="http://schemas.microsoft.com/office/drawing/2014/main" xmlns="" id="{824C9C68-6857-4A81-9848-2362726FC0B3}"/>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50148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0A8A95-B152-4E25-8E17-1F27E63D0CE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A264ED9-54D3-48ED-9A70-C4980BAAF25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xmlns="" id="{A4E01956-3E46-46EB-9998-0039AFBF1D9F}"/>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B589C168-A76B-45AC-ADCD-44767EB21931}"/>
              </a:ext>
            </a:extLst>
          </p:cNvPr>
          <p:cNvSpPr>
            <a:spLocks noGrp="1"/>
          </p:cNvSpPr>
          <p:nvPr>
            <p:ph type="sldNum" sz="quarter" idx="11"/>
          </p:nvPr>
        </p:nvSpPr>
        <p:spPr/>
        <p:txBody>
          <a:bodyPr/>
          <a:lstStyle>
            <a:lvl1pPr>
              <a:defRPr/>
            </a:lvl1pPr>
          </a:lstStyle>
          <a:p>
            <a:fld id="{74359157-63AD-4D80-92B0-5FB606A81F7D}" type="slidenum">
              <a:rPr lang="ar-SA" altLang="en-US"/>
              <a:pPr/>
              <a:t>‹#›</a:t>
            </a:fld>
            <a:endParaRPr lang="en-US" altLang="en-US"/>
          </a:p>
        </p:txBody>
      </p:sp>
      <p:sp>
        <p:nvSpPr>
          <p:cNvPr id="6" name="Date Placeholder 5">
            <a:extLst>
              <a:ext uri="{FF2B5EF4-FFF2-40B4-BE49-F238E27FC236}">
                <a16:creationId xmlns:a16="http://schemas.microsoft.com/office/drawing/2014/main" xmlns="" id="{5D370413-1040-41AD-9C1E-88A0575A3D12}"/>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413127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5CE91E-D401-4839-B62D-B0FC69BAD3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F41F347-FCB0-4216-BBCA-DA91DD3660F8}"/>
              </a:ext>
            </a:extLst>
          </p:cNvPr>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C95A6F22-A3A9-4392-BE90-EC6D616D6657}"/>
              </a:ext>
            </a:extLst>
          </p:cNvPr>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xmlns="" id="{48078EC4-598A-411D-B84A-3561850EBD0E}"/>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0E42EAFD-C2D1-4ECF-BBFB-EB1756883D06}"/>
              </a:ext>
            </a:extLst>
          </p:cNvPr>
          <p:cNvSpPr>
            <a:spLocks noGrp="1"/>
          </p:cNvSpPr>
          <p:nvPr>
            <p:ph type="sldNum" sz="quarter" idx="11"/>
          </p:nvPr>
        </p:nvSpPr>
        <p:spPr/>
        <p:txBody>
          <a:bodyPr/>
          <a:lstStyle>
            <a:lvl1pPr>
              <a:defRPr/>
            </a:lvl1pPr>
          </a:lstStyle>
          <a:p>
            <a:fld id="{3EA67470-48AE-498A-A88E-F7BD28AE75D8}" type="slidenum">
              <a:rPr lang="ar-SA" altLang="en-US"/>
              <a:pPr/>
              <a:t>‹#›</a:t>
            </a:fld>
            <a:endParaRPr lang="en-US" altLang="en-US"/>
          </a:p>
        </p:txBody>
      </p:sp>
      <p:sp>
        <p:nvSpPr>
          <p:cNvPr id="7" name="Date Placeholder 6">
            <a:extLst>
              <a:ext uri="{FF2B5EF4-FFF2-40B4-BE49-F238E27FC236}">
                <a16:creationId xmlns:a16="http://schemas.microsoft.com/office/drawing/2014/main" xmlns="" id="{51DE8204-7442-43C8-8C61-130A94D8EF06}"/>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715143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D05C65-15F4-437F-93D3-C41070DB407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1F02065-08C4-4A85-9BEC-45DFF00C314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4D2D1A2-EE62-4B39-A0B2-0C040A97549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767405FF-AFE2-46EF-ABA9-3D0EC4BB291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66D56F3-7737-498F-B368-53D798CCB78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xmlns="" id="{8D09C7EC-8529-4BFC-8698-8975D1602D99}"/>
              </a:ext>
            </a:extLst>
          </p:cNvPr>
          <p:cNvSpPr>
            <a:spLocks noGrp="1"/>
          </p:cNvSpPr>
          <p:nvPr>
            <p:ph type="ftr" sz="quarter" idx="10"/>
          </p:nvPr>
        </p:nvSpPr>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xmlns="" id="{7A034E24-D4AB-4130-A359-CA8E0AAA1489}"/>
              </a:ext>
            </a:extLst>
          </p:cNvPr>
          <p:cNvSpPr>
            <a:spLocks noGrp="1"/>
          </p:cNvSpPr>
          <p:nvPr>
            <p:ph type="sldNum" sz="quarter" idx="11"/>
          </p:nvPr>
        </p:nvSpPr>
        <p:spPr/>
        <p:txBody>
          <a:bodyPr/>
          <a:lstStyle>
            <a:lvl1pPr>
              <a:defRPr/>
            </a:lvl1pPr>
          </a:lstStyle>
          <a:p>
            <a:fld id="{4D1FD87A-DAD6-4F2E-8851-C60A8A3EEAC6}" type="slidenum">
              <a:rPr lang="ar-SA" altLang="en-US"/>
              <a:pPr/>
              <a:t>‹#›</a:t>
            </a:fld>
            <a:endParaRPr lang="en-US" altLang="en-US"/>
          </a:p>
        </p:txBody>
      </p:sp>
      <p:sp>
        <p:nvSpPr>
          <p:cNvPr id="9" name="Date Placeholder 8">
            <a:extLst>
              <a:ext uri="{FF2B5EF4-FFF2-40B4-BE49-F238E27FC236}">
                <a16:creationId xmlns:a16="http://schemas.microsoft.com/office/drawing/2014/main" xmlns="" id="{F289D57C-9542-4F65-842C-DF6994C7E210}"/>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984765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6952DF-0C64-48D3-BECC-78E676C1370A}"/>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B489AF0C-19A7-47C2-B74E-52DB7480B4D1}"/>
              </a:ext>
            </a:extLst>
          </p:cNvPr>
          <p:cNvSpPr>
            <a:spLocks noGrp="1"/>
          </p:cNvSpPr>
          <p:nvPr>
            <p:ph type="ftr" sz="quarter" idx="10"/>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xmlns="" id="{73B5F9E9-1F21-4B99-B51C-2E1D0C704D00}"/>
              </a:ext>
            </a:extLst>
          </p:cNvPr>
          <p:cNvSpPr>
            <a:spLocks noGrp="1"/>
          </p:cNvSpPr>
          <p:nvPr>
            <p:ph type="sldNum" sz="quarter" idx="11"/>
          </p:nvPr>
        </p:nvSpPr>
        <p:spPr/>
        <p:txBody>
          <a:bodyPr/>
          <a:lstStyle>
            <a:lvl1pPr>
              <a:defRPr/>
            </a:lvl1pPr>
          </a:lstStyle>
          <a:p>
            <a:fld id="{B4A3FAAC-2769-418F-A434-79231ADFD10F}" type="slidenum">
              <a:rPr lang="ar-SA" altLang="en-US"/>
              <a:pPr/>
              <a:t>‹#›</a:t>
            </a:fld>
            <a:endParaRPr lang="en-US" altLang="en-US"/>
          </a:p>
        </p:txBody>
      </p:sp>
      <p:sp>
        <p:nvSpPr>
          <p:cNvPr id="5" name="Date Placeholder 4">
            <a:extLst>
              <a:ext uri="{FF2B5EF4-FFF2-40B4-BE49-F238E27FC236}">
                <a16:creationId xmlns:a16="http://schemas.microsoft.com/office/drawing/2014/main" xmlns="" id="{B5016627-5B17-4A4E-8ED2-EADB365FC5EA}"/>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473600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41922B31-EAFE-43B7-805D-59BDDE74F44F}"/>
              </a:ext>
            </a:extLst>
          </p:cNvPr>
          <p:cNvSpPr>
            <a:spLocks noGrp="1"/>
          </p:cNvSpPr>
          <p:nvPr>
            <p:ph type="ftr" sz="quarter" idx="10"/>
          </p:nvPr>
        </p:nvSpPr>
        <p:spPr/>
        <p:txBody>
          <a:bodyPr/>
          <a:lstStyle>
            <a:lvl1pPr>
              <a:defRPr/>
            </a:lvl1pPr>
          </a:lstStyle>
          <a:p>
            <a:endParaRPr lang="en-US" altLang="en-US"/>
          </a:p>
        </p:txBody>
      </p:sp>
      <p:sp>
        <p:nvSpPr>
          <p:cNvPr id="3" name="Slide Number Placeholder 2">
            <a:extLst>
              <a:ext uri="{FF2B5EF4-FFF2-40B4-BE49-F238E27FC236}">
                <a16:creationId xmlns:a16="http://schemas.microsoft.com/office/drawing/2014/main" xmlns="" id="{AAB7B465-C143-4819-A081-524F6FA40D29}"/>
              </a:ext>
            </a:extLst>
          </p:cNvPr>
          <p:cNvSpPr>
            <a:spLocks noGrp="1"/>
          </p:cNvSpPr>
          <p:nvPr>
            <p:ph type="sldNum" sz="quarter" idx="11"/>
          </p:nvPr>
        </p:nvSpPr>
        <p:spPr/>
        <p:txBody>
          <a:bodyPr/>
          <a:lstStyle>
            <a:lvl1pPr>
              <a:defRPr/>
            </a:lvl1pPr>
          </a:lstStyle>
          <a:p>
            <a:fld id="{D9BA0752-F1E3-40F9-BEE5-71F9DF0644B5}" type="slidenum">
              <a:rPr lang="ar-SA" altLang="en-US"/>
              <a:pPr/>
              <a:t>‹#›</a:t>
            </a:fld>
            <a:endParaRPr lang="en-US" altLang="en-US"/>
          </a:p>
        </p:txBody>
      </p:sp>
      <p:sp>
        <p:nvSpPr>
          <p:cNvPr id="4" name="Date Placeholder 3">
            <a:extLst>
              <a:ext uri="{FF2B5EF4-FFF2-40B4-BE49-F238E27FC236}">
                <a16:creationId xmlns:a16="http://schemas.microsoft.com/office/drawing/2014/main" xmlns="" id="{7BC72252-1F58-453E-9AB1-44039C3DC811}"/>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50515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BD578B-80D0-47CE-A765-1EF872C1532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40E5D72C-59F2-49A9-A439-3B009997FD3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6DB8FBF-D79D-4BAF-A380-4FBCB88FB24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779329CD-2058-49BC-AB1D-379A8D1A3CC1}"/>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8C7FCE58-F974-4DA7-91DB-48886781897E}"/>
              </a:ext>
            </a:extLst>
          </p:cNvPr>
          <p:cNvSpPr>
            <a:spLocks noGrp="1"/>
          </p:cNvSpPr>
          <p:nvPr>
            <p:ph type="sldNum" sz="quarter" idx="11"/>
          </p:nvPr>
        </p:nvSpPr>
        <p:spPr/>
        <p:txBody>
          <a:bodyPr/>
          <a:lstStyle>
            <a:lvl1pPr>
              <a:defRPr/>
            </a:lvl1pPr>
          </a:lstStyle>
          <a:p>
            <a:fld id="{33FB6626-EB3D-4B09-AD9C-B7BD6BBAF548}" type="slidenum">
              <a:rPr lang="ar-SA" altLang="en-US"/>
              <a:pPr/>
              <a:t>‹#›</a:t>
            </a:fld>
            <a:endParaRPr lang="en-US" altLang="en-US"/>
          </a:p>
        </p:txBody>
      </p:sp>
      <p:sp>
        <p:nvSpPr>
          <p:cNvPr id="7" name="Date Placeholder 6">
            <a:extLst>
              <a:ext uri="{FF2B5EF4-FFF2-40B4-BE49-F238E27FC236}">
                <a16:creationId xmlns:a16="http://schemas.microsoft.com/office/drawing/2014/main" xmlns="" id="{41FD3B67-AD75-417F-A35D-5D783B3F4F21}"/>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544639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1DE522-C88C-4DCA-85F1-BEAF11DE00D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FE89137-D1D3-40F7-A3BD-4BC18304CDA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54F7083-4484-42E6-AF98-F9CCA8D9973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C02B83B9-6282-4C01-9985-AE6C008C6682}"/>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BE66F4C7-7BEB-4FF2-A2E5-11B948E03797}"/>
              </a:ext>
            </a:extLst>
          </p:cNvPr>
          <p:cNvSpPr>
            <a:spLocks noGrp="1"/>
          </p:cNvSpPr>
          <p:nvPr>
            <p:ph type="sldNum" sz="quarter" idx="11"/>
          </p:nvPr>
        </p:nvSpPr>
        <p:spPr/>
        <p:txBody>
          <a:bodyPr/>
          <a:lstStyle>
            <a:lvl1pPr>
              <a:defRPr/>
            </a:lvl1pPr>
          </a:lstStyle>
          <a:p>
            <a:fld id="{9B546243-A5F0-46AC-AAC7-5980351A4E51}" type="slidenum">
              <a:rPr lang="ar-SA" altLang="en-US"/>
              <a:pPr/>
              <a:t>‹#›</a:t>
            </a:fld>
            <a:endParaRPr lang="en-US" altLang="en-US"/>
          </a:p>
        </p:txBody>
      </p:sp>
      <p:sp>
        <p:nvSpPr>
          <p:cNvPr id="7" name="Date Placeholder 6">
            <a:extLst>
              <a:ext uri="{FF2B5EF4-FFF2-40B4-BE49-F238E27FC236}">
                <a16:creationId xmlns:a16="http://schemas.microsoft.com/office/drawing/2014/main" xmlns="" id="{F7928F98-BFD4-49B6-917A-6ED19B88F243}"/>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63601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2D30D54F-6BB2-4775-B7B3-FB208E933173}"/>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a:lvl1pPr>
          </a:lstStyle>
          <a:p>
            <a:endParaRPr lang="en-US" altLang="en-US"/>
          </a:p>
        </p:txBody>
      </p:sp>
      <p:sp>
        <p:nvSpPr>
          <p:cNvPr id="4099" name="Rectangle 3">
            <a:extLst>
              <a:ext uri="{FF2B5EF4-FFF2-40B4-BE49-F238E27FC236}">
                <a16:creationId xmlns:a16="http://schemas.microsoft.com/office/drawing/2014/main" xmlns="" id="{848C6921-5EFA-4497-9C30-3A1BFDA6D865}"/>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4186BD93-710B-430A-ACC1-08D4841707DA}" type="slidenum">
              <a:rPr lang="ar-SA" altLang="en-US"/>
              <a:pPr/>
              <a:t>‹#›</a:t>
            </a:fld>
            <a:endParaRPr lang="en-US" altLang="en-US"/>
          </a:p>
        </p:txBody>
      </p:sp>
      <p:grpSp>
        <p:nvGrpSpPr>
          <p:cNvPr id="4100" name="Group 4">
            <a:extLst>
              <a:ext uri="{FF2B5EF4-FFF2-40B4-BE49-F238E27FC236}">
                <a16:creationId xmlns:a16="http://schemas.microsoft.com/office/drawing/2014/main" xmlns="" id="{F3AD769A-D78B-47DD-A3AF-F37025470DC7}"/>
              </a:ext>
            </a:extLst>
          </p:cNvPr>
          <p:cNvGrpSpPr>
            <a:grpSpLocks/>
          </p:cNvGrpSpPr>
          <p:nvPr/>
        </p:nvGrpSpPr>
        <p:grpSpPr bwMode="auto">
          <a:xfrm>
            <a:off x="0" y="0"/>
            <a:ext cx="9144000" cy="546100"/>
            <a:chOff x="0" y="0"/>
            <a:chExt cx="5760" cy="344"/>
          </a:xfrm>
        </p:grpSpPr>
        <p:sp>
          <p:nvSpPr>
            <p:cNvPr id="4101" name="Rectangle 5">
              <a:extLst>
                <a:ext uri="{FF2B5EF4-FFF2-40B4-BE49-F238E27FC236}">
                  <a16:creationId xmlns:a16="http://schemas.microsoft.com/office/drawing/2014/main" xmlns="" id="{E98E28CC-60A1-4756-860C-91339BD05C8F}"/>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4102" name="Rectangle 6">
              <a:extLst>
                <a:ext uri="{FF2B5EF4-FFF2-40B4-BE49-F238E27FC236}">
                  <a16:creationId xmlns:a16="http://schemas.microsoft.com/office/drawing/2014/main" xmlns="" id="{0983FE5D-446F-4E50-A845-60052D7C2F65}"/>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3" name="Rectangle 7">
              <a:extLst>
                <a:ext uri="{FF2B5EF4-FFF2-40B4-BE49-F238E27FC236}">
                  <a16:creationId xmlns:a16="http://schemas.microsoft.com/office/drawing/2014/main" xmlns="" id="{08A57DB8-C670-4969-8D3C-A4568441E1BB}"/>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4" name="Rectangle 8">
              <a:extLst>
                <a:ext uri="{FF2B5EF4-FFF2-40B4-BE49-F238E27FC236}">
                  <a16:creationId xmlns:a16="http://schemas.microsoft.com/office/drawing/2014/main" xmlns="" id="{1258DA24-CFE0-41BE-9BD2-FA9469847377}"/>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5" name="Rectangle 9">
              <a:extLst>
                <a:ext uri="{FF2B5EF4-FFF2-40B4-BE49-F238E27FC236}">
                  <a16:creationId xmlns:a16="http://schemas.microsoft.com/office/drawing/2014/main" xmlns="" id="{EF7BFCC1-7254-44AE-89A6-A86D966AD71B}"/>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6" name="Rectangle 10">
              <a:extLst>
                <a:ext uri="{FF2B5EF4-FFF2-40B4-BE49-F238E27FC236}">
                  <a16:creationId xmlns:a16="http://schemas.microsoft.com/office/drawing/2014/main" xmlns="" id="{3681113E-B6E4-4CA1-BC67-639C3AD03977}"/>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7" name="Rectangle 11">
              <a:extLst>
                <a:ext uri="{FF2B5EF4-FFF2-40B4-BE49-F238E27FC236}">
                  <a16:creationId xmlns:a16="http://schemas.microsoft.com/office/drawing/2014/main" xmlns="" id="{DE0D5D3A-5789-4919-BD98-F47E842409C4}"/>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8" name="Rectangle 12">
              <a:extLst>
                <a:ext uri="{FF2B5EF4-FFF2-40B4-BE49-F238E27FC236}">
                  <a16:creationId xmlns:a16="http://schemas.microsoft.com/office/drawing/2014/main" xmlns="" id="{97E555E3-EF47-4C21-9607-A034FBBC1732}"/>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9" name="Rectangle 13">
              <a:extLst>
                <a:ext uri="{FF2B5EF4-FFF2-40B4-BE49-F238E27FC236}">
                  <a16:creationId xmlns:a16="http://schemas.microsoft.com/office/drawing/2014/main" xmlns="" id="{6DC38CE8-2FBC-4643-A994-DFA7CE8D7E59}"/>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grpSp>
      <p:sp>
        <p:nvSpPr>
          <p:cNvPr id="4110" name="Rectangle 14">
            <a:extLst>
              <a:ext uri="{FF2B5EF4-FFF2-40B4-BE49-F238E27FC236}">
                <a16:creationId xmlns:a16="http://schemas.microsoft.com/office/drawing/2014/main" xmlns="" id="{45A13EF8-5171-4DFA-9721-9C8F915E44FA}"/>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4111" name="Rectangle 15">
            <a:extLst>
              <a:ext uri="{FF2B5EF4-FFF2-40B4-BE49-F238E27FC236}">
                <a16:creationId xmlns:a16="http://schemas.microsoft.com/office/drawing/2014/main" xmlns="" id="{FFB6BFF6-B544-484C-AA53-ED8A7C278836}"/>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a16="http://schemas.microsoft.com/office/drawing/2014/main" xmlns="" id="{736AA843-04D8-4AC2-875A-3FF3AB476CC2}"/>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vl1pPr>
          </a:lstStyle>
          <a:p>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1" fontAlgn="base">
        <a:spcBef>
          <a:spcPct val="0"/>
        </a:spcBef>
        <a:spcAft>
          <a:spcPct val="0"/>
        </a:spcAft>
        <a:defRPr sz="4400" kern="1200">
          <a:solidFill>
            <a:schemeClr val="tx1"/>
          </a:solidFill>
          <a:latin typeface="+mj-lt"/>
          <a:ea typeface="+mj-ea"/>
          <a:cs typeface="+mj-cs"/>
        </a:defRPr>
      </a:lvl1pPr>
      <a:lvl2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r" rtl="1"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r" rtl="1"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r" rtl="1"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r" rtl="1"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r" rtl="1"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06103DC2-32F6-480D-B1C6-671F323C657B}"/>
              </a:ext>
            </a:extLst>
          </p:cNvPr>
          <p:cNvSpPr>
            <a:spLocks noGrp="1" noChangeArrowheads="1"/>
          </p:cNvSpPr>
          <p:nvPr>
            <p:ph type="ctrTitle"/>
          </p:nvPr>
        </p:nvSpPr>
        <p:spPr>
          <a:xfrm>
            <a:off x="1676400" y="1676400"/>
            <a:ext cx="7010400" cy="2286000"/>
          </a:xfrm>
        </p:spPr>
        <p:txBody>
          <a:bodyPr/>
          <a:lstStyle/>
          <a:p>
            <a:pPr algn="ctr"/>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الآداب</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قسم الانثروبولوجيا والاجتماع</a:t>
            </a:r>
            <a:br>
              <a:rPr lang="ar-IQ" altLang="en-US" sz="4400" dirty="0">
                <a:solidFill>
                  <a:schemeClr val="bg1"/>
                </a:solidFill>
                <a:cs typeface="Arabic Typesetting" panose="03020402040406030203" pitchFamily="66" charset="-78"/>
              </a:rPr>
            </a:br>
            <a:r>
              <a:rPr lang="ar-IQ" altLang="en-US" sz="4400" dirty="0" smtClean="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a:t>
            </a:r>
            <a:r>
              <a:rPr lang="ar-IQ" altLang="en-US" sz="4400" dirty="0">
                <a:solidFill>
                  <a:schemeClr val="bg1"/>
                </a:solidFill>
                <a:cs typeface="Arabic Typesetting" panose="03020402040406030203" pitchFamily="66" charset="-78"/>
              </a:rPr>
              <a:t>مادة </a:t>
            </a:r>
            <a:r>
              <a:rPr lang="ar-IQ" altLang="en-US" sz="4400" dirty="0" smtClean="0">
                <a:solidFill>
                  <a:schemeClr val="bg1"/>
                </a:solidFill>
                <a:cs typeface="Arabic Typesetting" panose="03020402040406030203" pitchFamily="66" charset="-78"/>
              </a:rPr>
              <a:t>الانثروبولوجيا الرمزية </a:t>
            </a: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a16="http://schemas.microsoft.com/office/drawing/2014/main" xmlns="" id="{8F1E7EF0-44E2-4D5A-834A-DBAFCB163FD9}"/>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a16="http://schemas.microsoft.com/office/drawing/2014/main" xmlns="" id="{FE579840-2AE3-4816-A93A-CC3B7DE92A82}"/>
              </a:ext>
            </a:extLst>
          </p:cNvPr>
          <p:cNvSpPr>
            <a:spLocks noChangeArrowheads="1"/>
          </p:cNvSpPr>
          <p:nvPr/>
        </p:nvSpPr>
        <p:spPr bwMode="auto">
          <a:xfrm>
            <a:off x="685800" y="4343400"/>
            <a:ext cx="80772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400" dirty="0" smtClean="0">
                <a:solidFill>
                  <a:schemeClr val="tx1"/>
                </a:solidFill>
                <a:cs typeface="Arabic Typesetting" panose="03020402040406030203" pitchFamily="66" charset="-78"/>
              </a:rPr>
              <a:t>مدرس </a:t>
            </a:r>
            <a:r>
              <a:rPr lang="ar-IQ" altLang="en-US" sz="4400" dirty="0">
                <a:solidFill>
                  <a:schemeClr val="tx1"/>
                </a:solidFill>
                <a:cs typeface="Arabic Typesetting" panose="03020402040406030203" pitchFamily="66" charset="-78"/>
              </a:rPr>
              <a:t>المادة: </a:t>
            </a:r>
            <a:r>
              <a:rPr lang="ar-IQ" altLang="en-US" sz="4400" dirty="0" err="1" smtClean="0">
                <a:solidFill>
                  <a:schemeClr val="tx1"/>
                </a:solidFill>
                <a:cs typeface="Arabic Typesetting" panose="03020402040406030203" pitchFamily="66" charset="-78"/>
              </a:rPr>
              <a:t>م .</a:t>
            </a:r>
            <a:r>
              <a:rPr lang="ar-IQ" altLang="en-US" sz="4400" dirty="0" smtClean="0">
                <a:solidFill>
                  <a:schemeClr val="tx1"/>
                </a:solidFill>
                <a:cs typeface="Arabic Typesetting" panose="03020402040406030203" pitchFamily="66" charset="-78"/>
              </a:rPr>
              <a:t> هدى كريم </a:t>
            </a:r>
            <a:r>
              <a:rPr lang="ar-IQ" altLang="en-US" sz="4400" dirty="0" err="1" smtClean="0">
                <a:solidFill>
                  <a:schemeClr val="tx1"/>
                </a:solidFill>
                <a:cs typeface="Arabic Typesetting" panose="03020402040406030203" pitchFamily="66" charset="-78"/>
              </a:rPr>
              <a:t>مطلك</a:t>
            </a:r>
            <a:r>
              <a:rPr lang="ar-IQ" altLang="en-US" sz="4400" smtClean="0">
                <a:solidFill>
                  <a:schemeClr val="tx1"/>
                </a:solidFill>
                <a:cs typeface="Arabic Typesetting" panose="03020402040406030203" pitchFamily="66" charset="-78"/>
              </a:rPr>
              <a:t> </a:t>
            </a:r>
          </a:p>
          <a:p>
            <a:pPr algn="ctr"/>
            <a:r>
              <a:rPr lang="ar-IQ" altLang="en-US" sz="4400" smtClean="0">
                <a:solidFill>
                  <a:schemeClr val="tx1"/>
                </a:solidFill>
                <a:cs typeface="Arabic Typesetting" panose="03020402040406030203" pitchFamily="66" charset="-78"/>
              </a:rPr>
              <a:t>تسلسل </a:t>
            </a:r>
            <a:r>
              <a:rPr lang="ar-IQ" altLang="en-US" sz="4400" dirty="0">
                <a:solidFill>
                  <a:schemeClr val="tx1"/>
                </a:solidFill>
                <a:cs typeface="Arabic Typesetting" panose="03020402040406030203" pitchFamily="66" charset="-78"/>
              </a:rPr>
              <a:t>المحاضرة: 5</a:t>
            </a:r>
            <a:br>
              <a:rPr lang="ar-IQ" altLang="en-US" sz="4400" dirty="0">
                <a:solidFill>
                  <a:schemeClr val="tx1"/>
                </a:solidFill>
                <a:cs typeface="Arabic Typesetting" panose="03020402040406030203" pitchFamily="66" charset="-78"/>
              </a:rPr>
            </a:br>
            <a:r>
              <a:rPr lang="ar-IQ" altLang="en-US" sz="4400" dirty="0">
                <a:solidFill>
                  <a:schemeClr val="tx1"/>
                </a:solidFill>
                <a:cs typeface="Arabic Typesetting" panose="03020402040406030203" pitchFamily="66" charset="-78"/>
              </a:rPr>
              <a:t>أسم المحاضرة: اتجاهات تعريف الرمز</a:t>
            </a:r>
            <a:r>
              <a:rPr lang="en-US" altLang="en-US"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C5D248D7-1061-45E7-BF3A-A4F7B1118095}"/>
              </a:ext>
            </a:extLst>
          </p:cNvPr>
          <p:cNvSpPr>
            <a:spLocks noGrp="1" noChangeArrowheads="1"/>
          </p:cNvSpPr>
          <p:nvPr>
            <p:ph type="body" idx="1"/>
          </p:nvPr>
        </p:nvSpPr>
        <p:spPr>
          <a:xfrm>
            <a:off x="457200" y="381000"/>
            <a:ext cx="8229600" cy="5867400"/>
          </a:xfrm>
        </p:spPr>
        <p:txBody>
          <a:bodyPr/>
          <a:lstStyle/>
          <a:p>
            <a:pPr algn="justLow">
              <a:lnSpc>
                <a:spcPct val="150000"/>
              </a:lnSpc>
            </a:pPr>
            <a:r>
              <a:rPr lang="ar-IQ" altLang="en-US" sz="2400"/>
              <a:t>ان مفهوم الـرمز شأنه شأن اغلب المفاهيم في العلوم الاجتماعية، حيث لا يوجد تعريف متفق عليه بين الباحثين في مجال الانثروبولوجيا ويمكن القول ان هناك اربعة اتجاهات رئيسية في تعريف الرمز. ويمكن اجمال المبادئ الاساسية لهذه الاتجاهات فيما يلي:</a:t>
            </a:r>
            <a:endParaRPr lang="ar-IQ" altLang="en-US" sz="2400" b="1"/>
          </a:p>
          <a:p>
            <a:pPr algn="justLow">
              <a:lnSpc>
                <a:spcPct val="150000"/>
              </a:lnSpc>
            </a:pPr>
            <a:r>
              <a:rPr lang="ar-IQ" altLang="en-US" sz="2400" b="1"/>
              <a:t>اصحاب الاتجاه الاول</a:t>
            </a:r>
            <a:r>
              <a:rPr lang="ar-IQ" altLang="en-US" sz="2400"/>
              <a:t>: لا يتقيدون في دراساتهم بشكله تعريف الرمز معتقدين ان معناه واضح وهو من البديهيات بحيث لا يحتاج الى تعريف محدد بالذات ويتزعم هذا الاتجاه جود فري لينهارت  </a:t>
            </a:r>
            <a:r>
              <a:rPr lang="en-US" altLang="en-US" sz="2400"/>
              <a:t>God Frey Lienharat</a:t>
            </a:r>
            <a:r>
              <a:rPr lang="ar-IQ" altLang="en-US" sz="2400"/>
              <a:t>، الذي لم يقدم تعريفاً واحداً للرمز في دراسته عن  الدنكا  </a:t>
            </a:r>
            <a:r>
              <a:rPr lang="en-US" altLang="en-US" sz="2400"/>
              <a:t>The Dinka</a:t>
            </a:r>
            <a:r>
              <a:rPr lang="ar-IQ" altLang="en-US" sz="2400"/>
              <a:t> . والذي خصص في هذه الدراسة فصلاً كاملاً عن الفعل الرمزي بالإضافة الى الاستخدامات المتعددة لمصطلح الرمز في تلك الدراسة.</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par>
                                <p:cTn id="13" presetID="55" presetClass="entr" presetSubtype="0" fill="hold" grpId="1" nodeType="with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 calcmode="lin" valueType="num">
                                      <p:cBhvr>
                                        <p:cTn id="15"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16"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7171">
                                            <p:txEl>
                                              <p:pRg st="0" end="0"/>
                                            </p:txEl>
                                          </p:spTgt>
                                        </p:tgtEl>
                                      </p:cBhvr>
                                    </p:animEffect>
                                  </p:childTnLst>
                                </p:cTn>
                              </p:par>
                              <p:par>
                                <p:cTn id="18" presetID="55" presetClass="entr" presetSubtype="0" fill="hold" grpId="1" nodeType="with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 calcmode="lin" valueType="num">
                                      <p:cBhvr>
                                        <p:cTn id="20" dur="10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E89EE5D3-865C-4B5E-B0F0-BABE8919BB0B}"/>
              </a:ext>
            </a:extLst>
          </p:cNvPr>
          <p:cNvSpPr>
            <a:spLocks noGrp="1" noChangeArrowheads="1"/>
          </p:cNvSpPr>
          <p:nvPr>
            <p:ph type="body" idx="1"/>
          </p:nvPr>
        </p:nvSpPr>
        <p:spPr>
          <a:xfrm>
            <a:off x="533400" y="685800"/>
            <a:ext cx="8229600" cy="5791200"/>
          </a:xfrm>
        </p:spPr>
        <p:txBody>
          <a:bodyPr/>
          <a:lstStyle/>
          <a:p>
            <a:pPr algn="justLow">
              <a:lnSpc>
                <a:spcPct val="140000"/>
              </a:lnSpc>
            </a:pPr>
            <a:r>
              <a:rPr lang="ar-IQ" altLang="en-US" sz="2400" b="1"/>
              <a:t>اصحاب الاتجاه الثاني</a:t>
            </a:r>
            <a:r>
              <a:rPr lang="ar-IQ" altLang="en-US" sz="2400"/>
              <a:t>: يعتمدون على التعريفات اللغوية المستمدة من المعاجم , وعادة ما يلجؤون العلماء في ذلك اما لعدم وجود تعريف جامع مانع مقبول , او لأجل تدعيم وجهة نظر معينة وقد استخدم فيكتور تيرنر  </a:t>
            </a:r>
            <a:r>
              <a:rPr lang="en-US" altLang="en-US" sz="2400"/>
              <a:t>Fictor Turner</a:t>
            </a:r>
            <a:r>
              <a:rPr lang="ar-IQ" altLang="en-US" sz="2400"/>
              <a:t> ، الذي يعد من احد رواد المدخل الرمزي    للتعريف اللغوي للرمز مقتبساً من قاموس اكسفورد الموجز.</a:t>
            </a:r>
            <a:endParaRPr lang="ar-IQ" altLang="en-US" sz="2400" b="1"/>
          </a:p>
          <a:p>
            <a:pPr algn="justLow">
              <a:lnSpc>
                <a:spcPct val="140000"/>
              </a:lnSpc>
            </a:pPr>
            <a:r>
              <a:rPr lang="ar-IQ" altLang="en-US" sz="2400" b="1"/>
              <a:t>اصحاب الاتجاه الثالث</a:t>
            </a:r>
            <a:r>
              <a:rPr lang="ar-IQ" altLang="en-US" sz="2400"/>
              <a:t>: يميلون الى استخدام مفهوم الرمز طبقاً لتعريفات وضعت بواسطتهم او بواسطة مفكرين وعلماء اخرين. والغالبية العظمى من علماء الانثروبولوجيا يتبعون هذا الاتجاه. ومن اهم التعريفات المستخدمة تلك التعريفات التي ترجع في اساسها الى اعمال الفلاسفة وعلماء اللغة مثل: تشارلز بيرس  </a:t>
            </a:r>
            <a:r>
              <a:rPr lang="en-US" altLang="en-US" sz="2400"/>
              <a:t>Charles Peirce</a:t>
            </a:r>
            <a:r>
              <a:rPr lang="ar-IQ" altLang="en-US" sz="2400"/>
              <a:t>، ودي سويسر  </a:t>
            </a:r>
            <a:r>
              <a:rPr lang="en-US" altLang="en-US" sz="2400"/>
              <a:t>De Saussure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 calcmode="lin" valueType="num">
                                      <p:cBhvr>
                                        <p:cTn id="14" dur="1000" fill="hold"/>
                                        <p:tgtEl>
                                          <p:spTgt spid="819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819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25D6BD28-20C0-4F25-A0E7-E1C80A51426B}"/>
              </a:ext>
            </a:extLst>
          </p:cNvPr>
          <p:cNvSpPr>
            <a:spLocks noGrp="1" noChangeArrowheads="1"/>
          </p:cNvSpPr>
          <p:nvPr>
            <p:ph type="body" idx="1"/>
          </p:nvPr>
        </p:nvSpPr>
        <p:spPr>
          <a:xfrm>
            <a:off x="457200" y="685800"/>
            <a:ext cx="8229600" cy="5715000"/>
          </a:xfrm>
        </p:spPr>
        <p:txBody>
          <a:bodyPr/>
          <a:lstStyle/>
          <a:p>
            <a:pPr algn="justLow">
              <a:lnSpc>
                <a:spcPct val="140000"/>
              </a:lnSpc>
            </a:pPr>
            <a:r>
              <a:rPr lang="ar-IQ" altLang="en-US" sz="2400" b="1"/>
              <a:t>اصحاب الاتجاه الثاني</a:t>
            </a:r>
            <a:r>
              <a:rPr lang="ar-IQ" altLang="en-US" sz="2400"/>
              <a:t>: يعتمدون على التعريفات اللغوية المستمدة من المعاجم , وعادة ما يلجؤون العلماء في ذلك اما لعدم وجود تعريف جامع مانع مقبول , او لأجل تدعيم وجهة نظر معينة وقد استخدم فيكتور تيرنر  </a:t>
            </a:r>
            <a:r>
              <a:rPr lang="en-US" altLang="en-US" sz="2400"/>
              <a:t>Fictor Turner</a:t>
            </a:r>
            <a:r>
              <a:rPr lang="ar-IQ" altLang="en-US" sz="2400"/>
              <a:t> ، الذي يعد من احد رواد المدخل الرمزي    للتعريف اللغوي للرمز مقتبساً من قاموس اكسفورد الموجز.</a:t>
            </a:r>
            <a:endParaRPr lang="ar-IQ" altLang="en-US" sz="2400" b="1"/>
          </a:p>
          <a:p>
            <a:pPr algn="justLow">
              <a:lnSpc>
                <a:spcPct val="140000"/>
              </a:lnSpc>
            </a:pPr>
            <a:r>
              <a:rPr lang="ar-IQ" altLang="en-US" sz="2400" b="1"/>
              <a:t>اصحاب الاتجاه الثالث</a:t>
            </a:r>
            <a:r>
              <a:rPr lang="ar-IQ" altLang="en-US" sz="2400"/>
              <a:t>: يميلون الى استخدام مفهوم الرمز طبقاً لتعريفات وضعت بواسطتهم او بواسطة مفكرين وعلماء اخرين. والغالبية العظمى من علماء الانثروبولوجيا يتبعون هذا الاتجاه. ومن اهم التعريفات المستخدمة تلك التعريفات التي ترجع في اساسها الى اعمال الفلاسفة وعلماء اللغة مثل: تشارلز بيرس  </a:t>
            </a:r>
            <a:r>
              <a:rPr lang="en-US" altLang="en-US" sz="2400"/>
              <a:t>Charles Peirce</a:t>
            </a:r>
            <a:r>
              <a:rPr lang="ar-IQ" altLang="en-US" sz="2400"/>
              <a:t>، ودي سويسر  </a:t>
            </a:r>
            <a:r>
              <a:rPr lang="en-US" altLang="en-US" sz="2400"/>
              <a:t>De Saussure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 calcmode="lin" valueType="num">
                                      <p:cBhvr>
                                        <p:cTn id="14" dur="1000" fill="hold"/>
                                        <p:tgtEl>
                                          <p:spTgt spid="921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921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53</TotalTime>
  <Words>345</Words>
  <Application>Microsoft Office PowerPoint</Application>
  <PresentationFormat>عرض على الشاشة (3:4)‏</PresentationFormat>
  <Paragraphs>9</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Pixel</vt:lpstr>
      <vt:lpstr>الجامعة المستنصرية - الكلية الآداب قسم الانثروبولوجيا والاجتماع المرحلة الثالثة : مادة الانثروبولوجيا الرمزية </vt:lpstr>
      <vt:lpstr>الشريحة 2</vt:lpstr>
      <vt:lpstr>الشريحة 3</vt:lpstr>
      <vt:lpstr>الشريحة 4</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12</cp:revision>
  <dcterms:created xsi:type="dcterms:W3CDTF">2018-01-08T14:59:04Z</dcterms:created>
  <dcterms:modified xsi:type="dcterms:W3CDTF">2020-05-06T18:50:11Z</dcterms:modified>
</cp:coreProperties>
</file>