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xmlns="" id="{DE78B6C6-A7F7-4279-B702-88EFED5DE404}"/>
              </a:ext>
            </a:extLst>
          </p:cNvPr>
          <p:cNvGrpSpPr>
            <a:grpSpLocks/>
          </p:cNvGrpSpPr>
          <p:nvPr/>
        </p:nvGrpSpPr>
        <p:grpSpPr bwMode="auto">
          <a:xfrm>
            <a:off x="0" y="0"/>
            <a:ext cx="9144000" cy="6858000"/>
            <a:chOff x="0" y="0"/>
            <a:chExt cx="5760" cy="4320"/>
          </a:xfrm>
        </p:grpSpPr>
        <p:sp>
          <p:nvSpPr>
            <p:cNvPr id="5123" name="Rectangle 3">
              <a:extLst>
                <a:ext uri="{FF2B5EF4-FFF2-40B4-BE49-F238E27FC236}">
                  <a16:creationId xmlns:a16="http://schemas.microsoft.com/office/drawing/2014/main" xmlns="" id="{250D6DBC-7266-4C39-B510-EC2FC1146D66}"/>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5124" name="Rectangle 4">
              <a:extLst>
                <a:ext uri="{FF2B5EF4-FFF2-40B4-BE49-F238E27FC236}">
                  <a16:creationId xmlns:a16="http://schemas.microsoft.com/office/drawing/2014/main" xmlns="" id="{EA7FD0C2-96E1-43FD-8664-E0E22BAD6F4C}"/>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nvGrpSpPr>
            <p:cNvPr id="5125" name="Group 5">
              <a:extLst>
                <a:ext uri="{FF2B5EF4-FFF2-40B4-BE49-F238E27FC236}">
                  <a16:creationId xmlns:a16="http://schemas.microsoft.com/office/drawing/2014/main" xmlns="" id="{2A7090CA-6226-4251-A15D-906498B414D3}"/>
                </a:ext>
              </a:extLst>
            </p:cNvPr>
            <p:cNvGrpSpPr>
              <a:grpSpLocks/>
            </p:cNvGrpSpPr>
            <p:nvPr/>
          </p:nvGrpSpPr>
          <p:grpSpPr bwMode="auto">
            <a:xfrm>
              <a:off x="0" y="672"/>
              <a:ext cx="1806" cy="1989"/>
              <a:chOff x="0" y="672"/>
              <a:chExt cx="1806" cy="1989"/>
            </a:xfrm>
          </p:grpSpPr>
          <p:sp>
            <p:nvSpPr>
              <p:cNvPr id="5126" name="Rectangle 6">
                <a:extLst>
                  <a:ext uri="{FF2B5EF4-FFF2-40B4-BE49-F238E27FC236}">
                    <a16:creationId xmlns:a16="http://schemas.microsoft.com/office/drawing/2014/main" xmlns="" id="{646F036E-A4C0-4CF7-B822-9F1E7D1FABD8}"/>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7" name="Rectangle 7">
                <a:extLst>
                  <a:ext uri="{FF2B5EF4-FFF2-40B4-BE49-F238E27FC236}">
                    <a16:creationId xmlns:a16="http://schemas.microsoft.com/office/drawing/2014/main" xmlns="" id="{72759C22-0E86-4517-A44B-3413E696C292}"/>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8" name="Rectangle 8">
                <a:extLst>
                  <a:ext uri="{FF2B5EF4-FFF2-40B4-BE49-F238E27FC236}">
                    <a16:creationId xmlns:a16="http://schemas.microsoft.com/office/drawing/2014/main" xmlns="" id="{EAF25861-26D5-46AD-86BF-537BFDA93CF0}"/>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9" name="Rectangle 9">
                <a:extLst>
                  <a:ext uri="{FF2B5EF4-FFF2-40B4-BE49-F238E27FC236}">
                    <a16:creationId xmlns:a16="http://schemas.microsoft.com/office/drawing/2014/main" xmlns="" id="{6B255ABA-B20C-4531-8DB0-0A66C423F60F}"/>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0" name="Rectangle 10">
                <a:extLst>
                  <a:ext uri="{FF2B5EF4-FFF2-40B4-BE49-F238E27FC236}">
                    <a16:creationId xmlns:a16="http://schemas.microsoft.com/office/drawing/2014/main" xmlns="" id="{A3BB6F32-F4A8-4B4A-A553-82E2F65ED3BE}"/>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1" name="Rectangle 11">
                <a:extLst>
                  <a:ext uri="{FF2B5EF4-FFF2-40B4-BE49-F238E27FC236}">
                    <a16:creationId xmlns:a16="http://schemas.microsoft.com/office/drawing/2014/main" xmlns="" id="{C5A6AED3-69B4-41DA-92BA-A00E0F114B0F}"/>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2" name="Rectangle 12">
                <a:extLst>
                  <a:ext uri="{FF2B5EF4-FFF2-40B4-BE49-F238E27FC236}">
                    <a16:creationId xmlns:a16="http://schemas.microsoft.com/office/drawing/2014/main" xmlns="" id="{643EF593-4947-4DE6-A22A-363217250F9B}"/>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3" name="Rectangle 13">
                <a:extLst>
                  <a:ext uri="{FF2B5EF4-FFF2-40B4-BE49-F238E27FC236}">
                    <a16:creationId xmlns:a16="http://schemas.microsoft.com/office/drawing/2014/main" xmlns="" id="{B5D0D81E-0C88-43D0-810B-44D4F41F30C2}"/>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4" name="Rectangle 14">
                <a:extLst>
                  <a:ext uri="{FF2B5EF4-FFF2-40B4-BE49-F238E27FC236}">
                    <a16:creationId xmlns:a16="http://schemas.microsoft.com/office/drawing/2014/main" xmlns="" id="{DFDF4FF9-FAE5-4EB4-96B5-C399976742A3}"/>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5" name="Rectangle 15">
                <a:extLst>
                  <a:ext uri="{FF2B5EF4-FFF2-40B4-BE49-F238E27FC236}">
                    <a16:creationId xmlns:a16="http://schemas.microsoft.com/office/drawing/2014/main" xmlns="" id="{0B6D89A5-627A-4E70-96DB-FE35CA02AF15}"/>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grpSp>
      <p:sp>
        <p:nvSpPr>
          <p:cNvPr id="5136" name="Rectangle 16">
            <a:extLst>
              <a:ext uri="{FF2B5EF4-FFF2-40B4-BE49-F238E27FC236}">
                <a16:creationId xmlns:a16="http://schemas.microsoft.com/office/drawing/2014/main" xmlns="" id="{8363771B-3056-4D0A-94B5-08B7F8008C28}"/>
              </a:ext>
            </a:extLst>
          </p:cNvPr>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5137" name="Rectangle 17">
            <a:extLst>
              <a:ext uri="{FF2B5EF4-FFF2-40B4-BE49-F238E27FC236}">
                <a16:creationId xmlns:a16="http://schemas.microsoft.com/office/drawing/2014/main" xmlns="" id="{E1872F7A-05DA-4273-BC75-E7C44EBBB241}"/>
              </a:ext>
            </a:extLst>
          </p:cNvPr>
          <p:cNvSpPr>
            <a:spLocks noGrp="1" noChangeArrowheads="1"/>
          </p:cNvSpPr>
          <p:nvPr>
            <p:ph type="ftr" sz="quarter" idx="3"/>
          </p:nvPr>
        </p:nvSpPr>
        <p:spPr/>
        <p:txBody>
          <a:bodyPr/>
          <a:lstStyle>
            <a:lvl1pPr>
              <a:defRPr/>
            </a:lvl1pPr>
          </a:lstStyle>
          <a:p>
            <a:endParaRPr lang="en-US" altLang="en-US"/>
          </a:p>
        </p:txBody>
      </p:sp>
      <p:sp>
        <p:nvSpPr>
          <p:cNvPr id="5138" name="Rectangle 18">
            <a:extLst>
              <a:ext uri="{FF2B5EF4-FFF2-40B4-BE49-F238E27FC236}">
                <a16:creationId xmlns:a16="http://schemas.microsoft.com/office/drawing/2014/main" xmlns="" id="{771BA888-9E9D-4C54-8D5C-CD57A1FDCCD4}"/>
              </a:ext>
            </a:extLst>
          </p:cNvPr>
          <p:cNvSpPr>
            <a:spLocks noGrp="1" noChangeArrowheads="1"/>
          </p:cNvSpPr>
          <p:nvPr>
            <p:ph type="sldNum" sz="quarter" idx="4"/>
          </p:nvPr>
        </p:nvSpPr>
        <p:spPr/>
        <p:txBody>
          <a:bodyPr/>
          <a:lstStyle>
            <a:lvl1pPr>
              <a:defRPr/>
            </a:lvl1pPr>
          </a:lstStyle>
          <a:p>
            <a:fld id="{F072FE19-4AE4-4443-BCA2-CA8E176ECF35}" type="slidenum">
              <a:rPr lang="ar-SA" altLang="en-US"/>
              <a:pPr/>
              <a:t>‹#›</a:t>
            </a:fld>
            <a:endParaRPr lang="en-US" altLang="en-US"/>
          </a:p>
        </p:txBody>
      </p:sp>
      <p:sp>
        <p:nvSpPr>
          <p:cNvPr id="5139" name="Rectangle 19">
            <a:extLst>
              <a:ext uri="{FF2B5EF4-FFF2-40B4-BE49-F238E27FC236}">
                <a16:creationId xmlns:a16="http://schemas.microsoft.com/office/drawing/2014/main" xmlns="" id="{B823B3DE-0D16-42FA-940F-D201715053D9}"/>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altLang="en-US" noProof="0"/>
              <a:t>انقر لتحرير نمط العنوان الرئيسي</a:t>
            </a:r>
          </a:p>
        </p:txBody>
      </p:sp>
      <p:sp>
        <p:nvSpPr>
          <p:cNvPr id="5140" name="Rectangle 20">
            <a:extLst>
              <a:ext uri="{FF2B5EF4-FFF2-40B4-BE49-F238E27FC236}">
                <a16:creationId xmlns:a16="http://schemas.microsoft.com/office/drawing/2014/main" xmlns="" id="{BEC34C46-E602-4B4D-8621-B1740705768D}"/>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ar-SA" altLang="en-US" noProof="0"/>
              <a:t>انقر لتحرير نمط العنوان الثانوي الرئيسي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EE95F2-D5DD-4E43-B67D-F8108504A8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A116FB3-61AB-4F52-AE30-0CEB4A7E43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929ED8B9-D69C-43B7-B112-74F25C6C1DFC}"/>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AA3BD176-E492-42CA-8F27-B9423B99D3ED}"/>
              </a:ext>
            </a:extLst>
          </p:cNvPr>
          <p:cNvSpPr>
            <a:spLocks noGrp="1"/>
          </p:cNvSpPr>
          <p:nvPr>
            <p:ph type="sldNum" sz="quarter" idx="11"/>
          </p:nvPr>
        </p:nvSpPr>
        <p:spPr/>
        <p:txBody>
          <a:bodyPr/>
          <a:lstStyle>
            <a:lvl1pPr>
              <a:defRPr/>
            </a:lvl1pPr>
          </a:lstStyle>
          <a:p>
            <a:fld id="{CACF56D1-F0FA-4FFE-833E-E99DE0041CDA}" type="slidenum">
              <a:rPr lang="ar-SA" altLang="en-US"/>
              <a:pPr/>
              <a:t>‹#›</a:t>
            </a:fld>
            <a:endParaRPr lang="en-US" altLang="en-US"/>
          </a:p>
        </p:txBody>
      </p:sp>
      <p:sp>
        <p:nvSpPr>
          <p:cNvPr id="6" name="Date Placeholder 5">
            <a:extLst>
              <a:ext uri="{FF2B5EF4-FFF2-40B4-BE49-F238E27FC236}">
                <a16:creationId xmlns:a16="http://schemas.microsoft.com/office/drawing/2014/main" xmlns="" id="{9492D344-A0AD-4BE5-A819-49A7046A6C67}"/>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73889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5C57611-4948-49DE-8266-EF29897CA44B}"/>
              </a:ext>
            </a:extLst>
          </p:cNvPr>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224B5F1B-6049-4748-BFC6-D968EAEA6570}"/>
              </a:ext>
            </a:extLst>
          </p:cNvPr>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C47EA15E-9A6F-46BC-BEC3-28D15AC2C001}"/>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9ED9A182-73DD-4483-91EE-2A577E9557BA}"/>
              </a:ext>
            </a:extLst>
          </p:cNvPr>
          <p:cNvSpPr>
            <a:spLocks noGrp="1"/>
          </p:cNvSpPr>
          <p:nvPr>
            <p:ph type="sldNum" sz="quarter" idx="11"/>
          </p:nvPr>
        </p:nvSpPr>
        <p:spPr/>
        <p:txBody>
          <a:bodyPr/>
          <a:lstStyle>
            <a:lvl1pPr>
              <a:defRPr/>
            </a:lvl1pPr>
          </a:lstStyle>
          <a:p>
            <a:fld id="{7BC22555-A835-4C67-A25E-87F900FC37C2}" type="slidenum">
              <a:rPr lang="ar-SA" altLang="en-US"/>
              <a:pPr/>
              <a:t>‹#›</a:t>
            </a:fld>
            <a:endParaRPr lang="en-US" altLang="en-US"/>
          </a:p>
        </p:txBody>
      </p:sp>
      <p:sp>
        <p:nvSpPr>
          <p:cNvPr id="6" name="Date Placeholder 5">
            <a:extLst>
              <a:ext uri="{FF2B5EF4-FFF2-40B4-BE49-F238E27FC236}">
                <a16:creationId xmlns:a16="http://schemas.microsoft.com/office/drawing/2014/main" xmlns="" id="{2944321D-3668-455A-A82A-90871A0FE103}"/>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454831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85A0E2-8647-419B-9D59-977F62C221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6F588C4-E960-4027-8130-D18745521F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307E3544-1B46-49F0-BA58-B4F867DC1D1E}"/>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26106178-AC59-42D8-9249-D7F593F71E2A}"/>
              </a:ext>
            </a:extLst>
          </p:cNvPr>
          <p:cNvSpPr>
            <a:spLocks noGrp="1"/>
          </p:cNvSpPr>
          <p:nvPr>
            <p:ph type="sldNum" sz="quarter" idx="11"/>
          </p:nvPr>
        </p:nvSpPr>
        <p:spPr/>
        <p:txBody>
          <a:bodyPr/>
          <a:lstStyle>
            <a:lvl1pPr>
              <a:defRPr/>
            </a:lvl1pPr>
          </a:lstStyle>
          <a:p>
            <a:fld id="{A80AB599-4696-4E9E-988E-FD2B017A693C}" type="slidenum">
              <a:rPr lang="ar-SA" altLang="en-US"/>
              <a:pPr/>
              <a:t>‹#›</a:t>
            </a:fld>
            <a:endParaRPr lang="en-US" altLang="en-US"/>
          </a:p>
        </p:txBody>
      </p:sp>
      <p:sp>
        <p:nvSpPr>
          <p:cNvPr id="6" name="Date Placeholder 5">
            <a:extLst>
              <a:ext uri="{FF2B5EF4-FFF2-40B4-BE49-F238E27FC236}">
                <a16:creationId xmlns:a16="http://schemas.microsoft.com/office/drawing/2014/main" xmlns="" id="{AE86876A-52B1-43FE-B91E-7F31081C7CC6}"/>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1969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8AAFED-8974-4A95-9230-D8ABD0BF8C8E}"/>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A95B2A78-D9A1-4CF7-A76A-307B884BB67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xmlns="" id="{E028FAE4-0FF4-47A0-8A99-33B0F35A555F}"/>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C173AAB7-33BE-4012-A2DA-A845F4246236}"/>
              </a:ext>
            </a:extLst>
          </p:cNvPr>
          <p:cNvSpPr>
            <a:spLocks noGrp="1"/>
          </p:cNvSpPr>
          <p:nvPr>
            <p:ph type="sldNum" sz="quarter" idx="11"/>
          </p:nvPr>
        </p:nvSpPr>
        <p:spPr/>
        <p:txBody>
          <a:bodyPr/>
          <a:lstStyle>
            <a:lvl1pPr>
              <a:defRPr/>
            </a:lvl1pPr>
          </a:lstStyle>
          <a:p>
            <a:fld id="{AE62B383-4E36-43BB-9620-1DB079ECA7AD}" type="slidenum">
              <a:rPr lang="ar-SA" altLang="en-US"/>
              <a:pPr/>
              <a:t>‹#›</a:t>
            </a:fld>
            <a:endParaRPr lang="en-US" altLang="en-US"/>
          </a:p>
        </p:txBody>
      </p:sp>
      <p:sp>
        <p:nvSpPr>
          <p:cNvPr id="6" name="Date Placeholder 5">
            <a:extLst>
              <a:ext uri="{FF2B5EF4-FFF2-40B4-BE49-F238E27FC236}">
                <a16:creationId xmlns:a16="http://schemas.microsoft.com/office/drawing/2014/main" xmlns="" id="{C200E320-5767-442A-8FCC-B8979E7EC6A6}"/>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45331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3F858C-F081-41F7-BD93-0948D05DD2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7A8897D-D74D-4B00-A941-E49ECDFF5D6B}"/>
              </a:ext>
            </a:extLst>
          </p:cNvPr>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2DEA1DF-52DB-4E5E-803B-3F560F504514}"/>
              </a:ext>
            </a:extLst>
          </p:cNvPr>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xmlns="" id="{0D3700D7-4679-4DC0-A676-26909960075E}"/>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909E3494-1935-4A50-811B-1AFCF5CA0929}"/>
              </a:ext>
            </a:extLst>
          </p:cNvPr>
          <p:cNvSpPr>
            <a:spLocks noGrp="1"/>
          </p:cNvSpPr>
          <p:nvPr>
            <p:ph type="sldNum" sz="quarter" idx="11"/>
          </p:nvPr>
        </p:nvSpPr>
        <p:spPr/>
        <p:txBody>
          <a:bodyPr/>
          <a:lstStyle>
            <a:lvl1pPr>
              <a:defRPr/>
            </a:lvl1pPr>
          </a:lstStyle>
          <a:p>
            <a:fld id="{E686D4FF-ACCB-4790-BB09-98EC8123EFE1}" type="slidenum">
              <a:rPr lang="ar-SA" altLang="en-US"/>
              <a:pPr/>
              <a:t>‹#›</a:t>
            </a:fld>
            <a:endParaRPr lang="en-US" altLang="en-US"/>
          </a:p>
        </p:txBody>
      </p:sp>
      <p:sp>
        <p:nvSpPr>
          <p:cNvPr id="7" name="Date Placeholder 6">
            <a:extLst>
              <a:ext uri="{FF2B5EF4-FFF2-40B4-BE49-F238E27FC236}">
                <a16:creationId xmlns:a16="http://schemas.microsoft.com/office/drawing/2014/main" xmlns="" id="{84AC1EDC-794D-4D07-86E6-3A7C87946C95}"/>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538031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D5AF43-65F8-4C9F-8926-3E8B5779A3A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121D18F-84C3-4C78-BE6D-1BE0F421370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0514C3B-EFE8-45B4-9B19-C0CE6EB41D0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B70B303-492E-4E74-AAAD-D466A1CC0CD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1983FAB-FA08-425E-B7CB-69A92100CF7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xmlns="" id="{BE03BCBE-3B17-4E79-B8DC-CC45E3188977}"/>
              </a:ext>
            </a:extLst>
          </p:cNvPr>
          <p:cNvSpPr>
            <a:spLocks noGrp="1"/>
          </p:cNvSpPr>
          <p:nvPr>
            <p:ph type="ftr" sz="quarter" idx="10"/>
          </p:nvPr>
        </p:nvSpPr>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xmlns="" id="{23345A1E-D9C4-458D-94D5-2050908CE282}"/>
              </a:ext>
            </a:extLst>
          </p:cNvPr>
          <p:cNvSpPr>
            <a:spLocks noGrp="1"/>
          </p:cNvSpPr>
          <p:nvPr>
            <p:ph type="sldNum" sz="quarter" idx="11"/>
          </p:nvPr>
        </p:nvSpPr>
        <p:spPr/>
        <p:txBody>
          <a:bodyPr/>
          <a:lstStyle>
            <a:lvl1pPr>
              <a:defRPr/>
            </a:lvl1pPr>
          </a:lstStyle>
          <a:p>
            <a:fld id="{04D8934D-C4BE-447D-87F0-013D18D0B3F4}" type="slidenum">
              <a:rPr lang="ar-SA" altLang="en-US"/>
              <a:pPr/>
              <a:t>‹#›</a:t>
            </a:fld>
            <a:endParaRPr lang="en-US" altLang="en-US"/>
          </a:p>
        </p:txBody>
      </p:sp>
      <p:sp>
        <p:nvSpPr>
          <p:cNvPr id="9" name="Date Placeholder 8">
            <a:extLst>
              <a:ext uri="{FF2B5EF4-FFF2-40B4-BE49-F238E27FC236}">
                <a16:creationId xmlns:a16="http://schemas.microsoft.com/office/drawing/2014/main" xmlns="" id="{B75DAEDD-F177-4AE3-9CB4-DCB378B55B81}"/>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828605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103C0A-FDD3-46C4-B7B2-7F0DC457E5CF}"/>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80B9DCFE-9DD3-446F-94CE-6B1DD2CB2A42}"/>
              </a:ext>
            </a:extLst>
          </p:cNvPr>
          <p:cNvSpPr>
            <a:spLocks noGrp="1"/>
          </p:cNvSpPr>
          <p:nvPr>
            <p:ph type="ftr" sz="quarter" idx="10"/>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xmlns="" id="{54106020-48F7-465A-9F3E-BD511E381419}"/>
              </a:ext>
            </a:extLst>
          </p:cNvPr>
          <p:cNvSpPr>
            <a:spLocks noGrp="1"/>
          </p:cNvSpPr>
          <p:nvPr>
            <p:ph type="sldNum" sz="quarter" idx="11"/>
          </p:nvPr>
        </p:nvSpPr>
        <p:spPr/>
        <p:txBody>
          <a:bodyPr/>
          <a:lstStyle>
            <a:lvl1pPr>
              <a:defRPr/>
            </a:lvl1pPr>
          </a:lstStyle>
          <a:p>
            <a:fld id="{877C7D29-E5C7-46AA-88B3-11EC4451433F}" type="slidenum">
              <a:rPr lang="ar-SA" altLang="en-US"/>
              <a:pPr/>
              <a:t>‹#›</a:t>
            </a:fld>
            <a:endParaRPr lang="en-US" altLang="en-US"/>
          </a:p>
        </p:txBody>
      </p:sp>
      <p:sp>
        <p:nvSpPr>
          <p:cNvPr id="5" name="Date Placeholder 4">
            <a:extLst>
              <a:ext uri="{FF2B5EF4-FFF2-40B4-BE49-F238E27FC236}">
                <a16:creationId xmlns:a16="http://schemas.microsoft.com/office/drawing/2014/main" xmlns="" id="{FB2CA895-8754-48EA-A085-52C00A73B512}"/>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617784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28EF21D1-F3D8-434F-AFD5-7E9FA30AA1F0}"/>
              </a:ext>
            </a:extLst>
          </p:cNvPr>
          <p:cNvSpPr>
            <a:spLocks noGrp="1"/>
          </p:cNvSpPr>
          <p:nvPr>
            <p:ph type="ftr" sz="quarter" idx="10"/>
          </p:nvPr>
        </p:nvSpPr>
        <p:spPr/>
        <p:txBody>
          <a:bodyPr/>
          <a:lstStyle>
            <a:lvl1pPr>
              <a:defRPr/>
            </a:lvl1pPr>
          </a:lstStyle>
          <a:p>
            <a:endParaRPr lang="en-US" altLang="en-US"/>
          </a:p>
        </p:txBody>
      </p:sp>
      <p:sp>
        <p:nvSpPr>
          <p:cNvPr id="3" name="Slide Number Placeholder 2">
            <a:extLst>
              <a:ext uri="{FF2B5EF4-FFF2-40B4-BE49-F238E27FC236}">
                <a16:creationId xmlns:a16="http://schemas.microsoft.com/office/drawing/2014/main" xmlns="" id="{C63C4D37-C43A-4B58-829B-F0C139DA2E51}"/>
              </a:ext>
            </a:extLst>
          </p:cNvPr>
          <p:cNvSpPr>
            <a:spLocks noGrp="1"/>
          </p:cNvSpPr>
          <p:nvPr>
            <p:ph type="sldNum" sz="quarter" idx="11"/>
          </p:nvPr>
        </p:nvSpPr>
        <p:spPr/>
        <p:txBody>
          <a:bodyPr/>
          <a:lstStyle>
            <a:lvl1pPr>
              <a:defRPr/>
            </a:lvl1pPr>
          </a:lstStyle>
          <a:p>
            <a:fld id="{B56C3009-9AE5-4EEB-96FF-C86D8CFE3A23}" type="slidenum">
              <a:rPr lang="ar-SA" altLang="en-US"/>
              <a:pPr/>
              <a:t>‹#›</a:t>
            </a:fld>
            <a:endParaRPr lang="en-US" altLang="en-US"/>
          </a:p>
        </p:txBody>
      </p:sp>
      <p:sp>
        <p:nvSpPr>
          <p:cNvPr id="4" name="Date Placeholder 3">
            <a:extLst>
              <a:ext uri="{FF2B5EF4-FFF2-40B4-BE49-F238E27FC236}">
                <a16:creationId xmlns:a16="http://schemas.microsoft.com/office/drawing/2014/main" xmlns="" id="{EE7AFE77-B762-417C-9422-8E7D8FC10F06}"/>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60179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224522-AD6E-4BC5-AA2E-FEEAAF90166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8E980BE-39F7-4A24-B260-424687C7F38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C65A490-5607-44BB-9E6E-CB667E0E7F8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97B5D3B6-6DB0-45B1-8E1C-F3AD8714D94C}"/>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5403EEDF-C6C4-4841-91B7-EBBE47D9DF58}"/>
              </a:ext>
            </a:extLst>
          </p:cNvPr>
          <p:cNvSpPr>
            <a:spLocks noGrp="1"/>
          </p:cNvSpPr>
          <p:nvPr>
            <p:ph type="sldNum" sz="quarter" idx="11"/>
          </p:nvPr>
        </p:nvSpPr>
        <p:spPr/>
        <p:txBody>
          <a:bodyPr/>
          <a:lstStyle>
            <a:lvl1pPr>
              <a:defRPr/>
            </a:lvl1pPr>
          </a:lstStyle>
          <a:p>
            <a:fld id="{C371CBD0-8088-45CE-AE41-CD32D90DFEC2}" type="slidenum">
              <a:rPr lang="ar-SA" altLang="en-US"/>
              <a:pPr/>
              <a:t>‹#›</a:t>
            </a:fld>
            <a:endParaRPr lang="en-US" altLang="en-US"/>
          </a:p>
        </p:txBody>
      </p:sp>
      <p:sp>
        <p:nvSpPr>
          <p:cNvPr id="7" name="Date Placeholder 6">
            <a:extLst>
              <a:ext uri="{FF2B5EF4-FFF2-40B4-BE49-F238E27FC236}">
                <a16:creationId xmlns:a16="http://schemas.microsoft.com/office/drawing/2014/main" xmlns="" id="{331B30F9-556B-4127-ABE0-636F68B2D04D}"/>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392367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E5D5F9-95A0-4FB9-9B26-9DB308B0E6C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701A00C-D909-4B63-A244-D1B8B0ECAE5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C0F272C-1859-4E08-954C-D245B128BA9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851631BE-8201-4A2D-9AF6-40A6F1375BA7}"/>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6E596448-DE75-451B-8A58-999C2B7B89B7}"/>
              </a:ext>
            </a:extLst>
          </p:cNvPr>
          <p:cNvSpPr>
            <a:spLocks noGrp="1"/>
          </p:cNvSpPr>
          <p:nvPr>
            <p:ph type="sldNum" sz="quarter" idx="11"/>
          </p:nvPr>
        </p:nvSpPr>
        <p:spPr/>
        <p:txBody>
          <a:bodyPr/>
          <a:lstStyle>
            <a:lvl1pPr>
              <a:defRPr/>
            </a:lvl1pPr>
          </a:lstStyle>
          <a:p>
            <a:fld id="{1AF3F5F6-62E9-40A3-9ECA-4C0648C438EB}" type="slidenum">
              <a:rPr lang="ar-SA" altLang="en-US"/>
              <a:pPr/>
              <a:t>‹#›</a:t>
            </a:fld>
            <a:endParaRPr lang="en-US" altLang="en-US"/>
          </a:p>
        </p:txBody>
      </p:sp>
      <p:sp>
        <p:nvSpPr>
          <p:cNvPr id="7" name="Date Placeholder 6">
            <a:extLst>
              <a:ext uri="{FF2B5EF4-FFF2-40B4-BE49-F238E27FC236}">
                <a16:creationId xmlns:a16="http://schemas.microsoft.com/office/drawing/2014/main" xmlns="" id="{7CB2E331-870C-4A6D-A74C-ADC143AE9BD9}"/>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238583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7CA6DB0A-A21E-4DF2-886F-7D1994D53988}"/>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a:lvl1pPr>
          </a:lstStyle>
          <a:p>
            <a:endParaRPr lang="en-US" altLang="en-US"/>
          </a:p>
        </p:txBody>
      </p:sp>
      <p:sp>
        <p:nvSpPr>
          <p:cNvPr id="4099" name="Rectangle 3">
            <a:extLst>
              <a:ext uri="{FF2B5EF4-FFF2-40B4-BE49-F238E27FC236}">
                <a16:creationId xmlns:a16="http://schemas.microsoft.com/office/drawing/2014/main" xmlns="" id="{41AC90B9-871C-48BD-AA36-547EDE352FB6}"/>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6F7FE60C-8034-43FA-97F8-822405877A0D}" type="slidenum">
              <a:rPr lang="ar-SA" altLang="en-US"/>
              <a:pPr/>
              <a:t>‹#›</a:t>
            </a:fld>
            <a:endParaRPr lang="en-US" altLang="en-US"/>
          </a:p>
        </p:txBody>
      </p:sp>
      <p:grpSp>
        <p:nvGrpSpPr>
          <p:cNvPr id="4100" name="Group 4">
            <a:extLst>
              <a:ext uri="{FF2B5EF4-FFF2-40B4-BE49-F238E27FC236}">
                <a16:creationId xmlns:a16="http://schemas.microsoft.com/office/drawing/2014/main" xmlns="" id="{9351FAED-9D6E-43AE-BCE2-5E568263F164}"/>
              </a:ext>
            </a:extLst>
          </p:cNvPr>
          <p:cNvGrpSpPr>
            <a:grpSpLocks/>
          </p:cNvGrpSpPr>
          <p:nvPr/>
        </p:nvGrpSpPr>
        <p:grpSpPr bwMode="auto">
          <a:xfrm>
            <a:off x="0" y="0"/>
            <a:ext cx="9144000" cy="546100"/>
            <a:chOff x="0" y="0"/>
            <a:chExt cx="5760" cy="344"/>
          </a:xfrm>
        </p:grpSpPr>
        <p:sp>
          <p:nvSpPr>
            <p:cNvPr id="4101" name="Rectangle 5">
              <a:extLst>
                <a:ext uri="{FF2B5EF4-FFF2-40B4-BE49-F238E27FC236}">
                  <a16:creationId xmlns:a16="http://schemas.microsoft.com/office/drawing/2014/main" xmlns="" id="{E01B92E3-CD9A-4C68-BEAD-81CDF0E7E369}"/>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4102" name="Rectangle 6">
              <a:extLst>
                <a:ext uri="{FF2B5EF4-FFF2-40B4-BE49-F238E27FC236}">
                  <a16:creationId xmlns:a16="http://schemas.microsoft.com/office/drawing/2014/main" xmlns="" id="{E9C5B9AB-9352-45D3-B18C-7144D5CC8CC4}"/>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3" name="Rectangle 7">
              <a:extLst>
                <a:ext uri="{FF2B5EF4-FFF2-40B4-BE49-F238E27FC236}">
                  <a16:creationId xmlns:a16="http://schemas.microsoft.com/office/drawing/2014/main" xmlns="" id="{73FF6EF0-9837-4C08-A478-17F639BA6920}"/>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4" name="Rectangle 8">
              <a:extLst>
                <a:ext uri="{FF2B5EF4-FFF2-40B4-BE49-F238E27FC236}">
                  <a16:creationId xmlns:a16="http://schemas.microsoft.com/office/drawing/2014/main" xmlns="" id="{170C667E-8021-4034-8F46-098DD07B3B98}"/>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5" name="Rectangle 9">
              <a:extLst>
                <a:ext uri="{FF2B5EF4-FFF2-40B4-BE49-F238E27FC236}">
                  <a16:creationId xmlns:a16="http://schemas.microsoft.com/office/drawing/2014/main" xmlns="" id="{850D4F83-4C89-4B14-BFA4-239A26D7F03F}"/>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6" name="Rectangle 10">
              <a:extLst>
                <a:ext uri="{FF2B5EF4-FFF2-40B4-BE49-F238E27FC236}">
                  <a16:creationId xmlns:a16="http://schemas.microsoft.com/office/drawing/2014/main" xmlns="" id="{0AA2E5D8-835B-4DB5-977E-1D1BFCE9C11F}"/>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7" name="Rectangle 11">
              <a:extLst>
                <a:ext uri="{FF2B5EF4-FFF2-40B4-BE49-F238E27FC236}">
                  <a16:creationId xmlns:a16="http://schemas.microsoft.com/office/drawing/2014/main" xmlns="" id="{F62619FA-2792-472B-A7E7-21F8A0B4C9A1}"/>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8" name="Rectangle 12">
              <a:extLst>
                <a:ext uri="{FF2B5EF4-FFF2-40B4-BE49-F238E27FC236}">
                  <a16:creationId xmlns:a16="http://schemas.microsoft.com/office/drawing/2014/main" xmlns="" id="{CE1EC078-D960-43DE-B96C-65C26CA6BEEF}"/>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9" name="Rectangle 13">
              <a:extLst>
                <a:ext uri="{FF2B5EF4-FFF2-40B4-BE49-F238E27FC236}">
                  <a16:creationId xmlns:a16="http://schemas.microsoft.com/office/drawing/2014/main" xmlns="" id="{AC833743-B029-4DF4-BAF9-D1C3E41C6DC8}"/>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grpSp>
      <p:sp>
        <p:nvSpPr>
          <p:cNvPr id="4110" name="Rectangle 14">
            <a:extLst>
              <a:ext uri="{FF2B5EF4-FFF2-40B4-BE49-F238E27FC236}">
                <a16:creationId xmlns:a16="http://schemas.microsoft.com/office/drawing/2014/main" xmlns="" id="{4178A8C8-14AA-477F-82B5-974BAC07419F}"/>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4111" name="Rectangle 15">
            <a:extLst>
              <a:ext uri="{FF2B5EF4-FFF2-40B4-BE49-F238E27FC236}">
                <a16:creationId xmlns:a16="http://schemas.microsoft.com/office/drawing/2014/main" xmlns="" id="{E72C0EC2-D60E-430B-950B-988A585C76EB}"/>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a16="http://schemas.microsoft.com/office/drawing/2014/main" xmlns="" id="{60068F46-277C-4BCF-98D4-BCF9DE78B493}"/>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vl1pPr>
          </a:lstStyle>
          <a:p>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1" fontAlgn="base">
        <a:spcBef>
          <a:spcPct val="0"/>
        </a:spcBef>
        <a:spcAft>
          <a:spcPct val="0"/>
        </a:spcAft>
        <a:defRPr sz="4400" kern="1200">
          <a:solidFill>
            <a:schemeClr val="tx1"/>
          </a:solidFill>
          <a:latin typeface="+mj-lt"/>
          <a:ea typeface="+mj-ea"/>
          <a:cs typeface="+mj-cs"/>
        </a:defRPr>
      </a:lvl1pPr>
      <a:lvl2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r" rtl="1"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r" rtl="1"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r" rtl="1"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r" rtl="1"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r" rtl="1"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D128EF64-20F0-496C-A90B-1407848254B0}"/>
              </a:ext>
            </a:extLst>
          </p:cNvPr>
          <p:cNvSpPr>
            <a:spLocks noGrp="1" noChangeArrowheads="1"/>
          </p:cNvSpPr>
          <p:nvPr>
            <p:ph type="ctrTitle"/>
          </p:nvPr>
        </p:nvSpPr>
        <p:spPr>
          <a:xfrm>
            <a:off x="1676400" y="1676400"/>
            <a:ext cx="7010400" cy="2286000"/>
          </a:xfrm>
        </p:spPr>
        <p:txBody>
          <a:bodyPr/>
          <a:lstStyle/>
          <a:p>
            <a:pPr algn="ctr"/>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a:t>
            </a:r>
            <a:r>
              <a:rPr lang="ar-IQ" altLang="en-US" sz="4400" dirty="0" smtClean="0">
                <a:solidFill>
                  <a:schemeClr val="bg1"/>
                </a:solidFill>
                <a:cs typeface="Arabic Typesetting" panose="03020402040406030203" pitchFamily="66" charset="-78"/>
              </a:rPr>
              <a:t>الآداب</a:t>
            </a:r>
            <a:br>
              <a:rPr lang="ar-IQ" altLang="en-US" sz="4400" dirty="0" smtClean="0">
                <a:solidFill>
                  <a:schemeClr val="bg1"/>
                </a:solidFill>
                <a:cs typeface="Arabic Typesetting" panose="03020402040406030203" pitchFamily="66" charset="-78"/>
              </a:rPr>
            </a:br>
            <a:r>
              <a:rPr lang="ar-IQ" altLang="en-US" sz="4400" dirty="0" smtClean="0">
                <a:solidFill>
                  <a:schemeClr val="bg1"/>
                </a:solidFill>
                <a:cs typeface="Arabic Typesetting" panose="03020402040406030203" pitchFamily="66" charset="-78"/>
              </a:rPr>
              <a:t>قسم الانثروبولوجيا والاجتماع</a:t>
            </a:r>
            <a:r>
              <a:rPr lang="ar-IQ" altLang="en-US" sz="4400" dirty="0">
                <a:solidFill>
                  <a:schemeClr val="bg1"/>
                </a:solidFill>
                <a:cs typeface="Arabic Typesetting" panose="03020402040406030203" pitchFamily="66" charset="-78"/>
              </a:rPr>
              <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a:t>
            </a:r>
            <a:r>
              <a:rPr lang="ar-IQ" altLang="en-US" sz="4400" dirty="0">
                <a:solidFill>
                  <a:schemeClr val="bg1"/>
                </a:solidFill>
                <a:cs typeface="Arabic Typesetting" panose="03020402040406030203" pitchFamily="66" charset="-78"/>
              </a:rPr>
              <a:t>مادة </a:t>
            </a:r>
            <a:r>
              <a:rPr lang="ar-IQ" altLang="en-US" sz="4400" dirty="0" smtClean="0">
                <a:solidFill>
                  <a:schemeClr val="bg1"/>
                </a:solidFill>
                <a:cs typeface="Arabic Typesetting" panose="03020402040406030203" pitchFamily="66" charset="-78"/>
              </a:rPr>
              <a:t>الانثروبولوجيا الرمزية </a:t>
            </a: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a16="http://schemas.microsoft.com/office/drawing/2014/main" xmlns="" id="{FE11B358-75AD-4535-A012-DB2BE4628A0C}"/>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a16="http://schemas.microsoft.com/office/drawing/2014/main" xmlns="" id="{7E039295-27A7-47D7-BA86-7FCD36AA04A0}"/>
              </a:ext>
            </a:extLst>
          </p:cNvPr>
          <p:cNvSpPr>
            <a:spLocks noChangeArrowheads="1"/>
          </p:cNvSpPr>
          <p:nvPr/>
        </p:nvSpPr>
        <p:spPr bwMode="auto">
          <a:xfrm>
            <a:off x="685800" y="4343400"/>
            <a:ext cx="80772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400" dirty="0" smtClean="0">
                <a:solidFill>
                  <a:schemeClr val="tx1"/>
                </a:solidFill>
                <a:cs typeface="Arabic Typesetting" panose="03020402040406030203" pitchFamily="66" charset="-78"/>
              </a:rPr>
              <a:t>المدرس  </a:t>
            </a:r>
            <a:r>
              <a:rPr lang="ar-IQ" altLang="en-US" sz="4400" dirty="0">
                <a:solidFill>
                  <a:schemeClr val="tx1"/>
                </a:solidFill>
                <a:cs typeface="Arabic Typesetting" panose="03020402040406030203" pitchFamily="66" charset="-78"/>
              </a:rPr>
              <a:t>المادة: </a:t>
            </a:r>
            <a:r>
              <a:rPr lang="ar-IQ" altLang="en-US" sz="4400" dirty="0" err="1" smtClean="0">
                <a:solidFill>
                  <a:schemeClr val="tx1"/>
                </a:solidFill>
                <a:cs typeface="Arabic Typesetting" panose="03020402040406030203" pitchFamily="66" charset="-78"/>
              </a:rPr>
              <a:t>م .</a:t>
            </a:r>
            <a:r>
              <a:rPr lang="ar-IQ" altLang="en-US" sz="4400" dirty="0" smtClean="0">
                <a:solidFill>
                  <a:schemeClr val="tx1"/>
                </a:solidFill>
                <a:cs typeface="Arabic Typesetting" panose="03020402040406030203" pitchFamily="66" charset="-78"/>
              </a:rPr>
              <a:t> هدى كريم </a:t>
            </a:r>
            <a:r>
              <a:rPr lang="ar-IQ" altLang="en-US" sz="4400" dirty="0" err="1" smtClean="0">
                <a:solidFill>
                  <a:schemeClr val="tx1"/>
                </a:solidFill>
                <a:cs typeface="Arabic Typesetting" panose="03020402040406030203" pitchFamily="66" charset="-78"/>
              </a:rPr>
              <a:t>مطلك</a:t>
            </a:r>
            <a:r>
              <a:rPr lang="ar-IQ" altLang="en-US" sz="4400" smtClean="0">
                <a:solidFill>
                  <a:schemeClr val="tx1"/>
                </a:solidFill>
                <a:cs typeface="Arabic Typesetting" panose="03020402040406030203" pitchFamily="66" charset="-78"/>
              </a:rPr>
              <a:t> </a:t>
            </a:r>
            <a:r>
              <a:rPr lang="ar-IQ" altLang="en-US" sz="4400" dirty="0">
                <a:solidFill>
                  <a:schemeClr val="tx1"/>
                </a:solidFill>
                <a:cs typeface="Arabic Typesetting" panose="03020402040406030203" pitchFamily="66" charset="-78"/>
              </a:rPr>
              <a:t/>
            </a:r>
            <a:br>
              <a:rPr lang="ar-IQ" altLang="en-US" sz="4400" dirty="0">
                <a:solidFill>
                  <a:schemeClr val="tx1"/>
                </a:solidFill>
                <a:cs typeface="Arabic Typesetting" panose="03020402040406030203" pitchFamily="66" charset="-78"/>
              </a:rPr>
            </a:br>
            <a:r>
              <a:rPr lang="ar-IQ" altLang="en-US" sz="4400" dirty="0">
                <a:solidFill>
                  <a:schemeClr val="tx1"/>
                </a:solidFill>
                <a:cs typeface="Arabic Typesetting" panose="03020402040406030203" pitchFamily="66" charset="-78"/>
              </a:rPr>
              <a:t>تسلسل المحاضرة: 4</a:t>
            </a:r>
            <a:br>
              <a:rPr lang="ar-IQ" altLang="en-US" sz="4400" dirty="0">
                <a:solidFill>
                  <a:schemeClr val="tx1"/>
                </a:solidFill>
                <a:cs typeface="Arabic Typesetting" panose="03020402040406030203" pitchFamily="66" charset="-78"/>
              </a:rPr>
            </a:br>
            <a:r>
              <a:rPr lang="ar-IQ" altLang="en-US" sz="4400" dirty="0">
                <a:solidFill>
                  <a:schemeClr val="tx1"/>
                </a:solidFill>
                <a:cs typeface="Arabic Typesetting" panose="03020402040406030203" pitchFamily="66" charset="-78"/>
              </a:rPr>
              <a:t>أسم المحاضرة: مفهوم الرمز/ مدخل عام</a:t>
            </a:r>
            <a:r>
              <a:rPr lang="ar-IQ" altLang="en-US" dirty="0"/>
              <a:t> </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7D544BF4-5942-412D-B733-DF0A2C828A50}"/>
              </a:ext>
            </a:extLst>
          </p:cNvPr>
          <p:cNvSpPr>
            <a:spLocks noGrp="1" noChangeArrowheads="1"/>
          </p:cNvSpPr>
          <p:nvPr>
            <p:ph type="body" idx="1"/>
          </p:nvPr>
        </p:nvSpPr>
        <p:spPr>
          <a:xfrm>
            <a:off x="457200" y="381000"/>
            <a:ext cx="8229600" cy="5867400"/>
          </a:xfrm>
        </p:spPr>
        <p:txBody>
          <a:bodyPr/>
          <a:lstStyle/>
          <a:p>
            <a:pPr algn="justLow">
              <a:lnSpc>
                <a:spcPct val="150000"/>
              </a:lnSpc>
            </a:pPr>
            <a:r>
              <a:rPr lang="ar-IQ" altLang="en-US" sz="2400"/>
              <a:t>لم يخضع مصطلح أو كلمة مثلما خضعت كلمة "رمز" لاستخدامات متنوعة ومتعددة دون تحديد أو تعريف لها. ولم يخضع تصور أو مصطلح مثلما خضع "الرمز" لتعريفات شتى متضاربة ومتناقضة ليس فقط بين العلوم المختلفة بل داخل العلم الواحد مثل الانثروبولوجيا. وعلى الرغم من وجود دراسات كثيرة وفي مجالات مختلفة (فلسفية، لغوية، ادبية) وغيرها تناولت موضوع الرموز. الا ان مفهوم مثل الرمز او الرمزية تفرض نفسها كأحد المفهومات الاساسيـة في الانثروبولوجيا منذ ستينات القـرن الماضي على ايدي عـدد من الانثروبولوجيين الامريكيين مثل ديفيد شنايدر وكليفورد جيرتز ويتفق الاثنان في اعتبار الثقافة نسقاً من المعاني. كما لابد من الاشارة الى ان التأويلات الرمزية قد سبقت التاريخ المذكور اعلاه بكثير، حيث نجد ان هناك الكثير من التأويلات الرمزية منذ القرن الثامن عشر.</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par>
                                <p:cTn id="8" presetID="55" presetClass="entr" presetSubtype="0" fill="hold" grpId="1" nodeType="withEffect">
                                  <p:stCondLst>
                                    <p:cond delay="0"/>
                                  </p:stCondLst>
                                  <p:childTnLst>
                                    <p:set>
                                      <p:cBhvr>
                                        <p:cTn id="9" dur="1" fill="hold">
                                          <p:stCondLst>
                                            <p:cond delay="0"/>
                                          </p:stCondLst>
                                        </p:cTn>
                                        <p:tgtEl>
                                          <p:spTgt spid="7171">
                                            <p:txEl>
                                              <p:pRg st="0" end="0"/>
                                            </p:txEl>
                                          </p:spTgt>
                                        </p:tgtEl>
                                        <p:attrNameLst>
                                          <p:attrName>style.visibility</p:attrName>
                                        </p:attrNameLst>
                                      </p:cBhvr>
                                      <p:to>
                                        <p:strVal val="visible"/>
                                      </p:to>
                                    </p:set>
                                    <p:anim calcmode="lin" valueType="num">
                                      <p:cBhvr>
                                        <p:cTn id="10"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11"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12" dur="10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FE8AA9F3-E2DD-4D30-8452-8FDA9A32C1FF}"/>
              </a:ext>
            </a:extLst>
          </p:cNvPr>
          <p:cNvSpPr>
            <a:spLocks noGrp="1" noChangeArrowheads="1"/>
          </p:cNvSpPr>
          <p:nvPr>
            <p:ph type="body" idx="1"/>
          </p:nvPr>
        </p:nvSpPr>
        <p:spPr>
          <a:xfrm>
            <a:off x="533400" y="685800"/>
            <a:ext cx="8229600" cy="5791200"/>
          </a:xfrm>
        </p:spPr>
        <p:txBody>
          <a:bodyPr/>
          <a:lstStyle/>
          <a:p>
            <a:pPr algn="just">
              <a:lnSpc>
                <a:spcPct val="160000"/>
              </a:lnSpc>
            </a:pPr>
            <a:r>
              <a:rPr lang="ar-IQ" altLang="en-US" sz="2400"/>
              <a:t>ان المشكلة الجوهرية في تعريف الرمز لا تعود فقط الى اختلاف العلوم وفروضها ونظرياتها بل الى خلط المعاني المرتبطة بالرمز من خلال إطلاق كلمة رمز على قضية عامة وتطبيقاتها في الوقت نفسه على الفروع أو الافرع التي تندرج تحت ما هو عام. وعلى سبيل المثال، تستخدم كلمة إشارة بنفس معنى كلمة رمز عند بعض الباحثين، مثل شوتز، بينما البعض الاخر يضع تمييزا بينهما مثل ميلتون سنجر، بينما يحدد تشارلز بيرس الرمز على أنه أحد أنواع الإشارة. ولعل ذلك يفسر اهتمام الانثروبولوجيين بوضع تصنيفات كثيرة متعددة حول الرمز والتي بدورها تزيد المشكلة تعقيداً.</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0F63910D-DD61-4905-9349-EE2D1B25B43B}"/>
              </a:ext>
            </a:extLst>
          </p:cNvPr>
          <p:cNvSpPr>
            <a:spLocks noGrp="1" noChangeArrowheads="1"/>
          </p:cNvSpPr>
          <p:nvPr>
            <p:ph type="body" idx="1"/>
          </p:nvPr>
        </p:nvSpPr>
        <p:spPr>
          <a:xfrm>
            <a:off x="457200" y="685800"/>
            <a:ext cx="8229600" cy="5715000"/>
          </a:xfrm>
        </p:spPr>
        <p:txBody>
          <a:bodyPr/>
          <a:lstStyle/>
          <a:p>
            <a:pPr algn="just">
              <a:lnSpc>
                <a:spcPct val="190000"/>
              </a:lnSpc>
            </a:pPr>
            <a:r>
              <a:rPr lang="ar-IQ" altLang="en-US" sz="1600"/>
              <a:t> </a:t>
            </a:r>
            <a:r>
              <a:rPr lang="ar-IQ" altLang="en-US" sz="2400"/>
              <a:t>ان الثقافة أو المجتمع نسيج من الرموز لا يمكن فهمه فهماً علمياً حقيقياً ووافياً إلا من خلال دراسة الوحدات والعناصر الرمزية المؤلفة لذلك النسيج. وهذه الرموز أو الوحدات الرمزية في مجملها تؤلف نسقاً أو بناء رمزي يتسم بخصوصية تميزه عن الأنساق او الانسجة الرمزية الأخرى. والشيء نفسه ينطبق على الأنماط السلوكية. فأنماط التفكير وانماط السلوك هي أنماط رمزية تتطلب أدوات ومناهج تأويلية تهتم بالكشف عن معانيها ودلالاتها ولا تقنع بمجرد التعرف على وظائفها في المجتمع.</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xmlns="" id="{BCAF04C8-F9E4-4397-AA6E-A257E210B2B1}"/>
              </a:ext>
            </a:extLst>
          </p:cNvPr>
          <p:cNvSpPr>
            <a:spLocks noGrp="1" noChangeArrowheads="1"/>
          </p:cNvSpPr>
          <p:nvPr>
            <p:ph type="body" idx="1"/>
          </p:nvPr>
        </p:nvSpPr>
        <p:spPr>
          <a:xfrm>
            <a:off x="304800" y="457200"/>
            <a:ext cx="8382000" cy="5715000"/>
          </a:xfrm>
        </p:spPr>
        <p:txBody>
          <a:bodyPr/>
          <a:lstStyle/>
          <a:p>
            <a:pPr algn="just">
              <a:lnSpc>
                <a:spcPct val="170000"/>
              </a:lnSpc>
              <a:buFont typeface="Wingdings" panose="05000000000000000000" pitchFamily="2" charset="2"/>
              <a:buNone/>
            </a:pPr>
            <a:r>
              <a:rPr lang="ar-IQ" altLang="en-US" sz="2400"/>
              <a:t>   وعلى مر التاريخ جذبت الرموز اهتمام الفلاسفة والمفكرين والعلماء والفنانين والادباء والنقاد، وذلك لإدراكهم لدورها الحيوي ليس فقط في حياة الانسان الاجتماعية والسياسية، بل أيضا في اهتماماته الشخصية، وابداعاته الفكرية والفنية والأدبية. فالرموز أبدعها المجتمع والافراد وهي في الوقت نفسه عنصر مهم في تشكيل وإعادة تشكيل هويتهم الثقافية.</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1000" fill="hold"/>
                                        <p:tgtEl>
                                          <p:spTgt spid="1024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24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48</TotalTime>
  <Words>379</Words>
  <Application>Microsoft Office PowerPoint</Application>
  <PresentationFormat>عرض على الشاشة (3:4)‏</PresentationFormat>
  <Paragraphs>6</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Pixel</vt:lpstr>
      <vt:lpstr>الجامعة المستنصرية - الكلية الآداب قسم الانثروبولوجيا والاجتماع المرحلة الثالثة : مادة الانثروبولوجيا الرمزية </vt:lpstr>
      <vt:lpstr>الشريحة 2</vt:lpstr>
      <vt:lpstr>الشريحة 3</vt:lpstr>
      <vt:lpstr>الشريحة 4</vt:lpstr>
      <vt:lpstr>الشريحة 5</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11</cp:revision>
  <dcterms:created xsi:type="dcterms:W3CDTF">2018-01-08T14:59:04Z</dcterms:created>
  <dcterms:modified xsi:type="dcterms:W3CDTF">2020-05-06T18:46:06Z</dcterms:modified>
</cp:coreProperties>
</file>