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xmlns="" id="{5D31588D-56C5-40A2-9BA8-2A1CDBE031C6}"/>
              </a:ext>
            </a:extLst>
          </p:cNvPr>
          <p:cNvGrpSpPr>
            <a:grpSpLocks/>
          </p:cNvGrpSpPr>
          <p:nvPr/>
        </p:nvGrpSpPr>
        <p:grpSpPr bwMode="auto">
          <a:xfrm>
            <a:off x="0" y="0"/>
            <a:ext cx="9144000" cy="6858000"/>
            <a:chOff x="0" y="0"/>
            <a:chExt cx="5760" cy="4320"/>
          </a:xfrm>
        </p:grpSpPr>
        <p:sp>
          <p:nvSpPr>
            <p:cNvPr id="5123" name="Rectangle 3">
              <a:extLst>
                <a:ext uri="{FF2B5EF4-FFF2-40B4-BE49-F238E27FC236}">
                  <a16:creationId xmlns:a16="http://schemas.microsoft.com/office/drawing/2014/main" xmlns="" id="{BA4D9D09-A9FD-4A25-8C71-260D32C78238}"/>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5124" name="Rectangle 4">
              <a:extLst>
                <a:ext uri="{FF2B5EF4-FFF2-40B4-BE49-F238E27FC236}">
                  <a16:creationId xmlns:a16="http://schemas.microsoft.com/office/drawing/2014/main" xmlns="" id="{0D42171E-80A8-4A63-B213-8D21DC49198C}"/>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nvGrpSpPr>
            <p:cNvPr id="5125" name="Group 5">
              <a:extLst>
                <a:ext uri="{FF2B5EF4-FFF2-40B4-BE49-F238E27FC236}">
                  <a16:creationId xmlns:a16="http://schemas.microsoft.com/office/drawing/2014/main" xmlns="" id="{95A3986C-2FD7-4FA0-894B-6685C2C89D28}"/>
                </a:ext>
              </a:extLst>
            </p:cNvPr>
            <p:cNvGrpSpPr>
              <a:grpSpLocks/>
            </p:cNvGrpSpPr>
            <p:nvPr/>
          </p:nvGrpSpPr>
          <p:grpSpPr bwMode="auto">
            <a:xfrm>
              <a:off x="0" y="672"/>
              <a:ext cx="1806" cy="1989"/>
              <a:chOff x="0" y="672"/>
              <a:chExt cx="1806" cy="1989"/>
            </a:xfrm>
          </p:grpSpPr>
          <p:sp>
            <p:nvSpPr>
              <p:cNvPr id="5126" name="Rectangle 6">
                <a:extLst>
                  <a:ext uri="{FF2B5EF4-FFF2-40B4-BE49-F238E27FC236}">
                    <a16:creationId xmlns:a16="http://schemas.microsoft.com/office/drawing/2014/main" xmlns="" id="{35358581-DFE9-4D81-974F-207D6E51A5A2}"/>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7" name="Rectangle 7">
                <a:extLst>
                  <a:ext uri="{FF2B5EF4-FFF2-40B4-BE49-F238E27FC236}">
                    <a16:creationId xmlns:a16="http://schemas.microsoft.com/office/drawing/2014/main" xmlns="" id="{72516F9E-C756-4549-A597-04B971C832F1}"/>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8" name="Rectangle 8">
                <a:extLst>
                  <a:ext uri="{FF2B5EF4-FFF2-40B4-BE49-F238E27FC236}">
                    <a16:creationId xmlns:a16="http://schemas.microsoft.com/office/drawing/2014/main" xmlns="" id="{FEEB0A79-73DD-4922-8CDC-4C34BD947238}"/>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9" name="Rectangle 9">
                <a:extLst>
                  <a:ext uri="{FF2B5EF4-FFF2-40B4-BE49-F238E27FC236}">
                    <a16:creationId xmlns:a16="http://schemas.microsoft.com/office/drawing/2014/main" xmlns="" id="{C0837F4F-6260-47A7-B78B-63FE3FFE8F01}"/>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0" name="Rectangle 10">
                <a:extLst>
                  <a:ext uri="{FF2B5EF4-FFF2-40B4-BE49-F238E27FC236}">
                    <a16:creationId xmlns:a16="http://schemas.microsoft.com/office/drawing/2014/main" xmlns="" id="{22D153BD-A8F1-4F94-92B9-5FF6251A1E55}"/>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1" name="Rectangle 11">
                <a:extLst>
                  <a:ext uri="{FF2B5EF4-FFF2-40B4-BE49-F238E27FC236}">
                    <a16:creationId xmlns:a16="http://schemas.microsoft.com/office/drawing/2014/main" xmlns="" id="{10AC5F59-2259-4203-B667-6F7CFBB850D6}"/>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2" name="Rectangle 12">
                <a:extLst>
                  <a:ext uri="{FF2B5EF4-FFF2-40B4-BE49-F238E27FC236}">
                    <a16:creationId xmlns:a16="http://schemas.microsoft.com/office/drawing/2014/main" xmlns="" id="{2BEBB98A-61FE-4EE2-91AB-F7C5AE905757}"/>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3" name="Rectangle 13">
                <a:extLst>
                  <a:ext uri="{FF2B5EF4-FFF2-40B4-BE49-F238E27FC236}">
                    <a16:creationId xmlns:a16="http://schemas.microsoft.com/office/drawing/2014/main" xmlns="" id="{47D2FD30-6BF1-42B0-A345-0693076345E7}"/>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4" name="Rectangle 14">
                <a:extLst>
                  <a:ext uri="{FF2B5EF4-FFF2-40B4-BE49-F238E27FC236}">
                    <a16:creationId xmlns:a16="http://schemas.microsoft.com/office/drawing/2014/main" xmlns="" id="{903A2C2D-B82B-4FA7-A4D9-694514B111A6}"/>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5" name="Rectangle 15">
                <a:extLst>
                  <a:ext uri="{FF2B5EF4-FFF2-40B4-BE49-F238E27FC236}">
                    <a16:creationId xmlns:a16="http://schemas.microsoft.com/office/drawing/2014/main" xmlns="" id="{27E8B4F2-69FB-4611-AD5B-9C3400C9B23D}"/>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grpSp>
      <p:sp>
        <p:nvSpPr>
          <p:cNvPr id="5136" name="Rectangle 16">
            <a:extLst>
              <a:ext uri="{FF2B5EF4-FFF2-40B4-BE49-F238E27FC236}">
                <a16:creationId xmlns:a16="http://schemas.microsoft.com/office/drawing/2014/main" xmlns="" id="{CCCBEF2A-5F56-4870-86B9-BEA872D6626B}"/>
              </a:ext>
            </a:extLst>
          </p:cNvPr>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5137" name="Rectangle 17">
            <a:extLst>
              <a:ext uri="{FF2B5EF4-FFF2-40B4-BE49-F238E27FC236}">
                <a16:creationId xmlns:a16="http://schemas.microsoft.com/office/drawing/2014/main" xmlns="" id="{ECD6CC38-FE13-44E8-B157-03B966A21483}"/>
              </a:ext>
            </a:extLst>
          </p:cNvPr>
          <p:cNvSpPr>
            <a:spLocks noGrp="1" noChangeArrowheads="1"/>
          </p:cNvSpPr>
          <p:nvPr>
            <p:ph type="ftr" sz="quarter" idx="3"/>
          </p:nvPr>
        </p:nvSpPr>
        <p:spPr/>
        <p:txBody>
          <a:bodyPr/>
          <a:lstStyle>
            <a:lvl1pPr>
              <a:defRPr/>
            </a:lvl1pPr>
          </a:lstStyle>
          <a:p>
            <a:endParaRPr lang="en-US" altLang="en-US"/>
          </a:p>
        </p:txBody>
      </p:sp>
      <p:sp>
        <p:nvSpPr>
          <p:cNvPr id="5138" name="Rectangle 18">
            <a:extLst>
              <a:ext uri="{FF2B5EF4-FFF2-40B4-BE49-F238E27FC236}">
                <a16:creationId xmlns:a16="http://schemas.microsoft.com/office/drawing/2014/main" xmlns="" id="{626CD304-6781-4ADD-B428-2968BAC8FAE1}"/>
              </a:ext>
            </a:extLst>
          </p:cNvPr>
          <p:cNvSpPr>
            <a:spLocks noGrp="1" noChangeArrowheads="1"/>
          </p:cNvSpPr>
          <p:nvPr>
            <p:ph type="sldNum" sz="quarter" idx="4"/>
          </p:nvPr>
        </p:nvSpPr>
        <p:spPr/>
        <p:txBody>
          <a:bodyPr/>
          <a:lstStyle>
            <a:lvl1pPr>
              <a:defRPr/>
            </a:lvl1pPr>
          </a:lstStyle>
          <a:p>
            <a:fld id="{CDA63168-CB63-4EFA-9F90-FE48D79D3DC9}" type="slidenum">
              <a:rPr lang="ar-SA" altLang="en-US"/>
              <a:pPr/>
              <a:t>‹#›</a:t>
            </a:fld>
            <a:endParaRPr lang="en-US" altLang="en-US"/>
          </a:p>
        </p:txBody>
      </p:sp>
      <p:sp>
        <p:nvSpPr>
          <p:cNvPr id="5139" name="Rectangle 19">
            <a:extLst>
              <a:ext uri="{FF2B5EF4-FFF2-40B4-BE49-F238E27FC236}">
                <a16:creationId xmlns:a16="http://schemas.microsoft.com/office/drawing/2014/main" xmlns="" id="{CDF640C1-DCD1-4D88-8201-6981CCA757F7}"/>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ar-SA" altLang="en-US" noProof="0"/>
              <a:t>انقر لتحرير نمط العنوان الرئيسي</a:t>
            </a:r>
          </a:p>
        </p:txBody>
      </p:sp>
      <p:sp>
        <p:nvSpPr>
          <p:cNvPr id="5140" name="Rectangle 20">
            <a:extLst>
              <a:ext uri="{FF2B5EF4-FFF2-40B4-BE49-F238E27FC236}">
                <a16:creationId xmlns:a16="http://schemas.microsoft.com/office/drawing/2014/main" xmlns="" id="{13E7770F-4516-4FAB-B08C-861DFE1ED053}"/>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ar-SA" altLang="en-US" noProof="0"/>
              <a:t>انقر لتحرير نمط العنوان الثانوي الرئيسي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AF7C7D-2707-40D4-B382-5509941A19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2D75507-5FA3-4A52-9DDE-E82EE93A26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789FE205-1709-49D4-9AE3-3A4F094B1172}"/>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4AB19E7C-32D2-4973-83FF-4AA5590A6100}"/>
              </a:ext>
            </a:extLst>
          </p:cNvPr>
          <p:cNvSpPr>
            <a:spLocks noGrp="1"/>
          </p:cNvSpPr>
          <p:nvPr>
            <p:ph type="sldNum" sz="quarter" idx="11"/>
          </p:nvPr>
        </p:nvSpPr>
        <p:spPr/>
        <p:txBody>
          <a:bodyPr/>
          <a:lstStyle>
            <a:lvl1pPr>
              <a:defRPr/>
            </a:lvl1pPr>
          </a:lstStyle>
          <a:p>
            <a:fld id="{ED89852C-4961-455A-9CDC-06A57713E707}" type="slidenum">
              <a:rPr lang="ar-SA" altLang="en-US"/>
              <a:pPr/>
              <a:t>‹#›</a:t>
            </a:fld>
            <a:endParaRPr lang="en-US" altLang="en-US"/>
          </a:p>
        </p:txBody>
      </p:sp>
      <p:sp>
        <p:nvSpPr>
          <p:cNvPr id="6" name="Date Placeholder 5">
            <a:extLst>
              <a:ext uri="{FF2B5EF4-FFF2-40B4-BE49-F238E27FC236}">
                <a16:creationId xmlns:a16="http://schemas.microsoft.com/office/drawing/2014/main" xmlns="" id="{A7DA4219-67BF-4C88-B607-D141E1C62034}"/>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48877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2A014B4-51E8-457E-BA3E-0165F874D411}"/>
              </a:ext>
            </a:extLst>
          </p:cNvPr>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59785CB-E13A-4E47-8DFC-97BE9A630768}"/>
              </a:ext>
            </a:extLst>
          </p:cNvPr>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429B1CA1-D62E-458D-B92B-803EB300A6C9}"/>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23A76D88-03DD-4294-8E9D-5FC6F409A482}"/>
              </a:ext>
            </a:extLst>
          </p:cNvPr>
          <p:cNvSpPr>
            <a:spLocks noGrp="1"/>
          </p:cNvSpPr>
          <p:nvPr>
            <p:ph type="sldNum" sz="quarter" idx="11"/>
          </p:nvPr>
        </p:nvSpPr>
        <p:spPr/>
        <p:txBody>
          <a:bodyPr/>
          <a:lstStyle>
            <a:lvl1pPr>
              <a:defRPr/>
            </a:lvl1pPr>
          </a:lstStyle>
          <a:p>
            <a:fld id="{44C1A8C7-043A-4176-B4D7-E1276473D97C}" type="slidenum">
              <a:rPr lang="ar-SA" altLang="en-US"/>
              <a:pPr/>
              <a:t>‹#›</a:t>
            </a:fld>
            <a:endParaRPr lang="en-US" altLang="en-US"/>
          </a:p>
        </p:txBody>
      </p:sp>
      <p:sp>
        <p:nvSpPr>
          <p:cNvPr id="6" name="Date Placeholder 5">
            <a:extLst>
              <a:ext uri="{FF2B5EF4-FFF2-40B4-BE49-F238E27FC236}">
                <a16:creationId xmlns:a16="http://schemas.microsoft.com/office/drawing/2014/main" xmlns="" id="{016EEE5B-290E-4E8D-8F3F-294B19294ADF}"/>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1895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D1E243-667E-46BA-BBB7-7100C6B492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D36E6C5-4923-4511-AA15-84F0FF3613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DCEC7726-4485-46DB-BB06-D9145D3CD363}"/>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8EAFA29E-BACD-4195-89EA-03384268536A}"/>
              </a:ext>
            </a:extLst>
          </p:cNvPr>
          <p:cNvSpPr>
            <a:spLocks noGrp="1"/>
          </p:cNvSpPr>
          <p:nvPr>
            <p:ph type="sldNum" sz="quarter" idx="11"/>
          </p:nvPr>
        </p:nvSpPr>
        <p:spPr/>
        <p:txBody>
          <a:bodyPr/>
          <a:lstStyle>
            <a:lvl1pPr>
              <a:defRPr/>
            </a:lvl1pPr>
          </a:lstStyle>
          <a:p>
            <a:fld id="{DE05C988-546C-4389-8AC4-A2C91E986048}" type="slidenum">
              <a:rPr lang="ar-SA" altLang="en-US"/>
              <a:pPr/>
              <a:t>‹#›</a:t>
            </a:fld>
            <a:endParaRPr lang="en-US" altLang="en-US"/>
          </a:p>
        </p:txBody>
      </p:sp>
      <p:sp>
        <p:nvSpPr>
          <p:cNvPr id="6" name="Date Placeholder 5">
            <a:extLst>
              <a:ext uri="{FF2B5EF4-FFF2-40B4-BE49-F238E27FC236}">
                <a16:creationId xmlns:a16="http://schemas.microsoft.com/office/drawing/2014/main" xmlns="" id="{8F317F41-7341-4F58-BDDE-558C287EFAFE}"/>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145019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68DC4B-1394-4354-A7D9-70C875AC540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0196BAF-B2F4-4B0F-B920-7B406A55EBE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xmlns="" id="{D3FF5F79-D940-47AF-A239-C218C4ED7724}"/>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9CA40F08-589D-4E7A-8733-C4E22A33A1AE}"/>
              </a:ext>
            </a:extLst>
          </p:cNvPr>
          <p:cNvSpPr>
            <a:spLocks noGrp="1"/>
          </p:cNvSpPr>
          <p:nvPr>
            <p:ph type="sldNum" sz="quarter" idx="11"/>
          </p:nvPr>
        </p:nvSpPr>
        <p:spPr/>
        <p:txBody>
          <a:bodyPr/>
          <a:lstStyle>
            <a:lvl1pPr>
              <a:defRPr/>
            </a:lvl1pPr>
          </a:lstStyle>
          <a:p>
            <a:fld id="{8361945E-FBAC-41D2-9B08-5403562B2720}" type="slidenum">
              <a:rPr lang="ar-SA" altLang="en-US"/>
              <a:pPr/>
              <a:t>‹#›</a:t>
            </a:fld>
            <a:endParaRPr lang="en-US" altLang="en-US"/>
          </a:p>
        </p:txBody>
      </p:sp>
      <p:sp>
        <p:nvSpPr>
          <p:cNvPr id="6" name="Date Placeholder 5">
            <a:extLst>
              <a:ext uri="{FF2B5EF4-FFF2-40B4-BE49-F238E27FC236}">
                <a16:creationId xmlns:a16="http://schemas.microsoft.com/office/drawing/2014/main" xmlns="" id="{822C0404-2AA8-4428-92CF-612F92603D00}"/>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4188264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1BD64D-47F3-4252-B4D6-313F1D4B46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5CC252D-F702-4967-90A7-AA424332D587}"/>
              </a:ext>
            </a:extLst>
          </p:cNvPr>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923F831-0FD9-4157-BCC6-E443F17CEDF6}"/>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xmlns="" id="{C2844D98-E89B-40A8-964B-7B5CBA8F3B1B}"/>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FD74209A-59E5-4414-93A9-CEF9AD23D239}"/>
              </a:ext>
            </a:extLst>
          </p:cNvPr>
          <p:cNvSpPr>
            <a:spLocks noGrp="1"/>
          </p:cNvSpPr>
          <p:nvPr>
            <p:ph type="sldNum" sz="quarter" idx="11"/>
          </p:nvPr>
        </p:nvSpPr>
        <p:spPr/>
        <p:txBody>
          <a:bodyPr/>
          <a:lstStyle>
            <a:lvl1pPr>
              <a:defRPr/>
            </a:lvl1pPr>
          </a:lstStyle>
          <a:p>
            <a:fld id="{22EFFDE5-6708-428D-BA47-F4D4EC8B9CD1}" type="slidenum">
              <a:rPr lang="ar-SA" altLang="en-US"/>
              <a:pPr/>
              <a:t>‹#›</a:t>
            </a:fld>
            <a:endParaRPr lang="en-US" altLang="en-US"/>
          </a:p>
        </p:txBody>
      </p:sp>
      <p:sp>
        <p:nvSpPr>
          <p:cNvPr id="7" name="Date Placeholder 6">
            <a:extLst>
              <a:ext uri="{FF2B5EF4-FFF2-40B4-BE49-F238E27FC236}">
                <a16:creationId xmlns:a16="http://schemas.microsoft.com/office/drawing/2014/main" xmlns="" id="{096BBB25-6BDE-450C-874A-8E94FF841F85}"/>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82627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0F4254-57A8-4E87-B9E0-2F299433D1B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D4A6581-D253-4391-8014-5EB76A6C298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80812FA-6E2E-4A68-AC0B-CE89439D661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7564E422-8D78-4BD1-9CE1-976B6C26827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7FD0428-DBC6-4C5D-9BD3-61BED958543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xmlns="" id="{0EDC426E-A1E2-4478-9411-70559F5BD251}"/>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xmlns="" id="{DDFCE7C0-0516-4C6D-BE43-8F8A8C50A00D}"/>
              </a:ext>
            </a:extLst>
          </p:cNvPr>
          <p:cNvSpPr>
            <a:spLocks noGrp="1"/>
          </p:cNvSpPr>
          <p:nvPr>
            <p:ph type="sldNum" sz="quarter" idx="11"/>
          </p:nvPr>
        </p:nvSpPr>
        <p:spPr/>
        <p:txBody>
          <a:bodyPr/>
          <a:lstStyle>
            <a:lvl1pPr>
              <a:defRPr/>
            </a:lvl1pPr>
          </a:lstStyle>
          <a:p>
            <a:fld id="{2E6F8BBB-5C82-4AB3-94FE-1D32652CCEB5}" type="slidenum">
              <a:rPr lang="ar-SA" altLang="en-US"/>
              <a:pPr/>
              <a:t>‹#›</a:t>
            </a:fld>
            <a:endParaRPr lang="en-US" altLang="en-US"/>
          </a:p>
        </p:txBody>
      </p:sp>
      <p:sp>
        <p:nvSpPr>
          <p:cNvPr id="9" name="Date Placeholder 8">
            <a:extLst>
              <a:ext uri="{FF2B5EF4-FFF2-40B4-BE49-F238E27FC236}">
                <a16:creationId xmlns:a16="http://schemas.microsoft.com/office/drawing/2014/main" xmlns="" id="{4F12269B-C9E3-4290-8A2D-B380A2C812D4}"/>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848234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59DCD4-D7E2-4091-B52A-77DBA4A979CC}"/>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xmlns="" id="{836C56C1-FE9B-44A2-8164-5AD663F5A87A}"/>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xmlns="" id="{7734C92E-6807-4BF6-9685-2A49245913FF}"/>
              </a:ext>
            </a:extLst>
          </p:cNvPr>
          <p:cNvSpPr>
            <a:spLocks noGrp="1"/>
          </p:cNvSpPr>
          <p:nvPr>
            <p:ph type="sldNum" sz="quarter" idx="11"/>
          </p:nvPr>
        </p:nvSpPr>
        <p:spPr/>
        <p:txBody>
          <a:bodyPr/>
          <a:lstStyle>
            <a:lvl1pPr>
              <a:defRPr/>
            </a:lvl1pPr>
          </a:lstStyle>
          <a:p>
            <a:fld id="{B0C07DDF-4416-40C8-A7E2-6CF5A5B8F9A7}" type="slidenum">
              <a:rPr lang="ar-SA" altLang="en-US"/>
              <a:pPr/>
              <a:t>‹#›</a:t>
            </a:fld>
            <a:endParaRPr lang="en-US" altLang="en-US"/>
          </a:p>
        </p:txBody>
      </p:sp>
      <p:sp>
        <p:nvSpPr>
          <p:cNvPr id="5" name="Date Placeholder 4">
            <a:extLst>
              <a:ext uri="{FF2B5EF4-FFF2-40B4-BE49-F238E27FC236}">
                <a16:creationId xmlns:a16="http://schemas.microsoft.com/office/drawing/2014/main" xmlns="" id="{94D52E02-5950-4D9A-B270-E816DA90329D}"/>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02540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1728FD87-4254-426C-B072-37B2637D4910}"/>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xmlns="" id="{958B2348-67F0-4918-831E-506156C13AB9}"/>
              </a:ext>
            </a:extLst>
          </p:cNvPr>
          <p:cNvSpPr>
            <a:spLocks noGrp="1"/>
          </p:cNvSpPr>
          <p:nvPr>
            <p:ph type="sldNum" sz="quarter" idx="11"/>
          </p:nvPr>
        </p:nvSpPr>
        <p:spPr/>
        <p:txBody>
          <a:bodyPr/>
          <a:lstStyle>
            <a:lvl1pPr>
              <a:defRPr/>
            </a:lvl1pPr>
          </a:lstStyle>
          <a:p>
            <a:fld id="{221AF081-83A7-4E80-9DA9-C25E3ABD0176}" type="slidenum">
              <a:rPr lang="ar-SA" altLang="en-US"/>
              <a:pPr/>
              <a:t>‹#›</a:t>
            </a:fld>
            <a:endParaRPr lang="en-US" altLang="en-US"/>
          </a:p>
        </p:txBody>
      </p:sp>
      <p:sp>
        <p:nvSpPr>
          <p:cNvPr id="4" name="Date Placeholder 3">
            <a:extLst>
              <a:ext uri="{FF2B5EF4-FFF2-40B4-BE49-F238E27FC236}">
                <a16:creationId xmlns:a16="http://schemas.microsoft.com/office/drawing/2014/main" xmlns="" id="{53F91E87-9F29-46CB-A9FE-75229FB18545}"/>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4223758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2DD024-17AA-4B1C-9706-4FC2F47D24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43CA412-E9D0-47B2-AFA7-FC48A9667CF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050AF59-53FB-497B-9804-EE458B3B77D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D1BC4E12-644C-471A-BF97-5A8EF88EE83D}"/>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15FF8940-2CBE-4B2A-A515-A86CA0220DF5}"/>
              </a:ext>
            </a:extLst>
          </p:cNvPr>
          <p:cNvSpPr>
            <a:spLocks noGrp="1"/>
          </p:cNvSpPr>
          <p:nvPr>
            <p:ph type="sldNum" sz="quarter" idx="11"/>
          </p:nvPr>
        </p:nvSpPr>
        <p:spPr/>
        <p:txBody>
          <a:bodyPr/>
          <a:lstStyle>
            <a:lvl1pPr>
              <a:defRPr/>
            </a:lvl1pPr>
          </a:lstStyle>
          <a:p>
            <a:fld id="{CC21DC74-9EAC-4498-9108-7A9923AB6182}" type="slidenum">
              <a:rPr lang="ar-SA" altLang="en-US"/>
              <a:pPr/>
              <a:t>‹#›</a:t>
            </a:fld>
            <a:endParaRPr lang="en-US" altLang="en-US"/>
          </a:p>
        </p:txBody>
      </p:sp>
      <p:sp>
        <p:nvSpPr>
          <p:cNvPr id="7" name="Date Placeholder 6">
            <a:extLst>
              <a:ext uri="{FF2B5EF4-FFF2-40B4-BE49-F238E27FC236}">
                <a16:creationId xmlns:a16="http://schemas.microsoft.com/office/drawing/2014/main" xmlns="" id="{FB899B2A-508D-48D8-AA58-0A33537E24F7}"/>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810476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7C9C7D-A674-4200-A7AF-25207290278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68C8738-C86E-4C7D-A894-71161D02BC9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F195C90-5389-4AC7-9048-59D86AC114E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8BCAFD40-3EAE-488C-AEAF-4BD6EA338D26}"/>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74126DF1-ACA7-47D2-9AAE-372810D4AD13}"/>
              </a:ext>
            </a:extLst>
          </p:cNvPr>
          <p:cNvSpPr>
            <a:spLocks noGrp="1"/>
          </p:cNvSpPr>
          <p:nvPr>
            <p:ph type="sldNum" sz="quarter" idx="11"/>
          </p:nvPr>
        </p:nvSpPr>
        <p:spPr/>
        <p:txBody>
          <a:bodyPr/>
          <a:lstStyle>
            <a:lvl1pPr>
              <a:defRPr/>
            </a:lvl1pPr>
          </a:lstStyle>
          <a:p>
            <a:fld id="{ADDB6A31-4477-4FB2-8025-1937E3FD28AA}" type="slidenum">
              <a:rPr lang="ar-SA" altLang="en-US"/>
              <a:pPr/>
              <a:t>‹#›</a:t>
            </a:fld>
            <a:endParaRPr lang="en-US" altLang="en-US"/>
          </a:p>
        </p:txBody>
      </p:sp>
      <p:sp>
        <p:nvSpPr>
          <p:cNvPr id="7" name="Date Placeholder 6">
            <a:extLst>
              <a:ext uri="{FF2B5EF4-FFF2-40B4-BE49-F238E27FC236}">
                <a16:creationId xmlns:a16="http://schemas.microsoft.com/office/drawing/2014/main" xmlns="" id="{853FC13A-D16D-40DC-8365-C2878E90A3CB}"/>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698877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5F71A947-F3AD-4C75-997A-BC64966D8F5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lvl1pPr>
          </a:lstStyle>
          <a:p>
            <a:endParaRPr lang="en-US" altLang="en-US"/>
          </a:p>
        </p:txBody>
      </p:sp>
      <p:sp>
        <p:nvSpPr>
          <p:cNvPr id="4099" name="Rectangle 3">
            <a:extLst>
              <a:ext uri="{FF2B5EF4-FFF2-40B4-BE49-F238E27FC236}">
                <a16:creationId xmlns:a16="http://schemas.microsoft.com/office/drawing/2014/main" xmlns="" id="{A34F0DFE-E694-4B75-BD32-8A5F5F6E7EB5}"/>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Black" panose="020B0A04020102020204" pitchFamily="34" charset="0"/>
              </a:defRPr>
            </a:lvl1pPr>
          </a:lstStyle>
          <a:p>
            <a:fld id="{F7C840AC-818E-48DB-979B-1ED78A2CBB30}" type="slidenum">
              <a:rPr lang="ar-SA" altLang="en-US"/>
              <a:pPr/>
              <a:t>‹#›</a:t>
            </a:fld>
            <a:endParaRPr lang="en-US" altLang="en-US"/>
          </a:p>
        </p:txBody>
      </p:sp>
      <p:grpSp>
        <p:nvGrpSpPr>
          <p:cNvPr id="4100" name="Group 4">
            <a:extLst>
              <a:ext uri="{FF2B5EF4-FFF2-40B4-BE49-F238E27FC236}">
                <a16:creationId xmlns:a16="http://schemas.microsoft.com/office/drawing/2014/main" xmlns="" id="{16FC66E2-5787-44EC-8DB7-53C3FA06F9F5}"/>
              </a:ext>
            </a:extLst>
          </p:cNvPr>
          <p:cNvGrpSpPr>
            <a:grpSpLocks/>
          </p:cNvGrpSpPr>
          <p:nvPr/>
        </p:nvGrpSpPr>
        <p:grpSpPr bwMode="auto">
          <a:xfrm>
            <a:off x="0" y="0"/>
            <a:ext cx="9144000" cy="546100"/>
            <a:chOff x="0" y="0"/>
            <a:chExt cx="5760" cy="344"/>
          </a:xfrm>
        </p:grpSpPr>
        <p:sp>
          <p:nvSpPr>
            <p:cNvPr id="4101" name="Rectangle 5">
              <a:extLst>
                <a:ext uri="{FF2B5EF4-FFF2-40B4-BE49-F238E27FC236}">
                  <a16:creationId xmlns:a16="http://schemas.microsoft.com/office/drawing/2014/main" xmlns="" id="{0BE48178-2430-48E1-920A-486160A0134B}"/>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4102" name="Rectangle 6">
              <a:extLst>
                <a:ext uri="{FF2B5EF4-FFF2-40B4-BE49-F238E27FC236}">
                  <a16:creationId xmlns:a16="http://schemas.microsoft.com/office/drawing/2014/main" xmlns="" id="{80A2E763-230D-482F-B2C9-BFF52F87A28A}"/>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3" name="Rectangle 7">
              <a:extLst>
                <a:ext uri="{FF2B5EF4-FFF2-40B4-BE49-F238E27FC236}">
                  <a16:creationId xmlns:a16="http://schemas.microsoft.com/office/drawing/2014/main" xmlns="" id="{61DA2E33-FB6C-4A31-B506-2DFD8464CC9B}"/>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4" name="Rectangle 8">
              <a:extLst>
                <a:ext uri="{FF2B5EF4-FFF2-40B4-BE49-F238E27FC236}">
                  <a16:creationId xmlns:a16="http://schemas.microsoft.com/office/drawing/2014/main" xmlns="" id="{C9A24546-7C2A-4613-B0CD-956C64B44093}"/>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5" name="Rectangle 9">
              <a:extLst>
                <a:ext uri="{FF2B5EF4-FFF2-40B4-BE49-F238E27FC236}">
                  <a16:creationId xmlns:a16="http://schemas.microsoft.com/office/drawing/2014/main" xmlns="" id="{9AD71438-0CCC-4568-9BA2-95B330B0B157}"/>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6" name="Rectangle 10">
              <a:extLst>
                <a:ext uri="{FF2B5EF4-FFF2-40B4-BE49-F238E27FC236}">
                  <a16:creationId xmlns:a16="http://schemas.microsoft.com/office/drawing/2014/main" xmlns="" id="{18921B34-5D05-4A57-AF1C-B40EF0F05144}"/>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7" name="Rectangle 11">
              <a:extLst>
                <a:ext uri="{FF2B5EF4-FFF2-40B4-BE49-F238E27FC236}">
                  <a16:creationId xmlns:a16="http://schemas.microsoft.com/office/drawing/2014/main" xmlns="" id="{F555AC47-C0DC-4057-B7FD-8FFBBF894EAB}"/>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8" name="Rectangle 12">
              <a:extLst>
                <a:ext uri="{FF2B5EF4-FFF2-40B4-BE49-F238E27FC236}">
                  <a16:creationId xmlns:a16="http://schemas.microsoft.com/office/drawing/2014/main" xmlns="" id="{B08EFB9D-72E5-4DF1-A551-167645376A23}"/>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9" name="Rectangle 13">
              <a:extLst>
                <a:ext uri="{FF2B5EF4-FFF2-40B4-BE49-F238E27FC236}">
                  <a16:creationId xmlns:a16="http://schemas.microsoft.com/office/drawing/2014/main" xmlns="" id="{8EA123BB-F911-4F32-8805-B44AF355814B}"/>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grpSp>
      <p:sp>
        <p:nvSpPr>
          <p:cNvPr id="4110" name="Rectangle 14">
            <a:extLst>
              <a:ext uri="{FF2B5EF4-FFF2-40B4-BE49-F238E27FC236}">
                <a16:creationId xmlns:a16="http://schemas.microsoft.com/office/drawing/2014/main" xmlns="" id="{9FFB44FD-9531-42DC-8449-439D91042B6B}"/>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4111" name="Rectangle 15">
            <a:extLst>
              <a:ext uri="{FF2B5EF4-FFF2-40B4-BE49-F238E27FC236}">
                <a16:creationId xmlns:a16="http://schemas.microsoft.com/office/drawing/2014/main" xmlns="" id="{0A7187D4-5A2A-4CE1-A2E5-62219B69169E}"/>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112" name="Rectangle 16">
            <a:extLst>
              <a:ext uri="{FF2B5EF4-FFF2-40B4-BE49-F238E27FC236}">
                <a16:creationId xmlns:a16="http://schemas.microsoft.com/office/drawing/2014/main" xmlns="" id="{25362227-555E-4DE1-9D95-18F607B7D3F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1" fontAlgn="base">
        <a:spcBef>
          <a:spcPct val="0"/>
        </a:spcBef>
        <a:spcAft>
          <a:spcPct val="0"/>
        </a:spcAft>
        <a:defRPr sz="4400" kern="12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r" rtl="1"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r" rtl="1"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r" rtl="1"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6A6759CD-2C84-4F9A-9CAE-B2C4B8D4666F}"/>
              </a:ext>
            </a:extLst>
          </p:cNvPr>
          <p:cNvSpPr>
            <a:spLocks noGrp="1" noChangeArrowheads="1"/>
          </p:cNvSpPr>
          <p:nvPr>
            <p:ph type="ctrTitle"/>
          </p:nvPr>
        </p:nvSpPr>
        <p:spPr>
          <a:xfrm>
            <a:off x="1676400" y="1676400"/>
            <a:ext cx="7010400" cy="2286000"/>
          </a:xfrm>
        </p:spPr>
        <p:txBody>
          <a:bodyPr/>
          <a:lstStyle/>
          <a:p>
            <a:pPr algn="ctr"/>
            <a:r>
              <a:rPr lang="ar-IQ" altLang="en-US" sz="4400" dirty="0">
                <a:solidFill>
                  <a:schemeClr val="bg1"/>
                </a:solidFill>
                <a:latin typeface="Arial Black" panose="020B0A04020102020204" pitchFamily="34" charset="0"/>
                <a:cs typeface="Arabic Typesetting" panose="03020402040406030203" pitchFamily="66" charset="-78"/>
              </a:rPr>
              <a:t>الجام</a:t>
            </a:r>
            <a:r>
              <a:rPr lang="ar-IQ" altLang="en-US" sz="4400" dirty="0">
                <a:solidFill>
                  <a:schemeClr val="bg1"/>
                </a:solidFill>
                <a:cs typeface="Arabic Typesetting" panose="03020402040406030203" pitchFamily="66" charset="-78"/>
              </a:rPr>
              <a:t>عة </a:t>
            </a:r>
            <a:r>
              <a:rPr lang="ar-IQ" altLang="en-US" sz="4400" dirty="0" err="1">
                <a:solidFill>
                  <a:schemeClr val="bg1"/>
                </a:solidFill>
                <a:cs typeface="Arabic Typesetting" panose="03020402040406030203" pitchFamily="66" charset="-78"/>
              </a:rPr>
              <a:t>المستنصرية </a:t>
            </a:r>
            <a:r>
              <a:rPr lang="ar-IQ" altLang="en-US" sz="4400" dirty="0" smtClean="0">
                <a:solidFill>
                  <a:schemeClr val="bg1"/>
                </a:solidFill>
                <a:cs typeface="Arabic Typesetting" panose="03020402040406030203" pitchFamily="66" charset="-78"/>
              </a:rPr>
              <a:t>- الكلية الآداب</a:t>
            </a:r>
            <a:br>
              <a:rPr lang="ar-IQ" altLang="en-US" sz="4400" dirty="0" smtClean="0">
                <a:solidFill>
                  <a:schemeClr val="bg1"/>
                </a:solidFill>
                <a:cs typeface="Arabic Typesetting" panose="03020402040406030203" pitchFamily="66" charset="-78"/>
              </a:rPr>
            </a:br>
            <a:r>
              <a:rPr lang="ar-IQ" altLang="en-US" sz="4400" dirty="0" smtClean="0">
                <a:solidFill>
                  <a:schemeClr val="bg1"/>
                </a:solidFill>
                <a:cs typeface="Arabic Typesetting" panose="03020402040406030203" pitchFamily="66" charset="-78"/>
              </a:rPr>
              <a:t>قسم الانثروبولوجيا والاجتماع </a:t>
            </a:r>
            <a:br>
              <a:rPr lang="ar-IQ" altLang="en-US" sz="4400" dirty="0" smtClean="0">
                <a:solidFill>
                  <a:schemeClr val="bg1"/>
                </a:solidFill>
                <a:cs typeface="Arabic Typesetting" panose="03020402040406030203" pitchFamily="66" charset="-78"/>
              </a:rPr>
            </a:br>
            <a:r>
              <a:rPr lang="ar-IQ" altLang="en-US" sz="4400" dirty="0" smtClean="0">
                <a:solidFill>
                  <a:schemeClr val="bg1"/>
                </a:solidFill>
                <a:cs typeface="Arabic Typesetting" panose="03020402040406030203" pitchFamily="66" charset="-78"/>
              </a:rPr>
              <a:t>المرحلة </a:t>
            </a:r>
            <a:r>
              <a:rPr lang="ar-IQ" altLang="en-US" sz="4400" dirty="0" err="1" smtClean="0">
                <a:solidFill>
                  <a:schemeClr val="bg1"/>
                </a:solidFill>
                <a:cs typeface="Arabic Typesetting" panose="03020402040406030203" pitchFamily="66" charset="-78"/>
              </a:rPr>
              <a:t>الثالثة </a:t>
            </a:r>
            <a:r>
              <a:rPr lang="ar-IQ" altLang="en-US" sz="4400" dirty="0" smtClean="0">
                <a:solidFill>
                  <a:schemeClr val="bg1"/>
                </a:solidFill>
                <a:cs typeface="Arabic Typesetting" panose="03020402040406030203" pitchFamily="66" charset="-78"/>
              </a:rPr>
              <a:t>: الانثروبولوجيا الرمزية </a:t>
            </a:r>
            <a:endParaRPr lang="en-US" altLang="en-US" sz="4400" dirty="0">
              <a:solidFill>
                <a:schemeClr val="bg1"/>
              </a:solidFill>
              <a:cs typeface="Arabic Typesetting" panose="03020402040406030203" pitchFamily="66" charset="-78"/>
            </a:endParaRPr>
          </a:p>
        </p:txBody>
      </p:sp>
      <p:sp>
        <p:nvSpPr>
          <p:cNvPr id="2053" name="Rectangle 5">
            <a:extLst>
              <a:ext uri="{FF2B5EF4-FFF2-40B4-BE49-F238E27FC236}">
                <a16:creationId xmlns:a16="http://schemas.microsoft.com/office/drawing/2014/main" xmlns="" id="{7D58ADED-0B20-4504-90E1-0F1FD4B65230}"/>
              </a:ext>
            </a:extLst>
          </p:cNvPr>
          <p:cNvSpPr>
            <a:spLocks noChangeArrowheads="1"/>
          </p:cNvSpPr>
          <p:nvPr/>
        </p:nvSpPr>
        <p:spPr bwMode="auto">
          <a:xfrm>
            <a:off x="1676400" y="1676400"/>
            <a:ext cx="70104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endParaRPr lang="en-US" altLang="en-US" sz="4400" dirty="0">
              <a:solidFill>
                <a:schemeClr val="bg1"/>
              </a:solidFill>
              <a:cs typeface="Arabic Typesetting" panose="03020402040406030203" pitchFamily="66" charset="-78"/>
            </a:endParaRPr>
          </a:p>
        </p:txBody>
      </p:sp>
      <p:sp>
        <p:nvSpPr>
          <p:cNvPr id="2054" name="Rectangle 6">
            <a:extLst>
              <a:ext uri="{FF2B5EF4-FFF2-40B4-BE49-F238E27FC236}">
                <a16:creationId xmlns:a16="http://schemas.microsoft.com/office/drawing/2014/main" xmlns="" id="{E73CC52F-BE9A-4C82-B707-140714C4B78A}"/>
              </a:ext>
            </a:extLst>
          </p:cNvPr>
          <p:cNvSpPr>
            <a:spLocks noChangeArrowheads="1"/>
          </p:cNvSpPr>
          <p:nvPr/>
        </p:nvSpPr>
        <p:spPr bwMode="auto">
          <a:xfrm>
            <a:off x="685800" y="4343400"/>
            <a:ext cx="80772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r>
              <a:rPr lang="ar-IQ" altLang="en-US" sz="4400" dirty="0" smtClean="0">
                <a:solidFill>
                  <a:schemeClr val="tx1"/>
                </a:solidFill>
                <a:cs typeface="Arabic Typesetting" panose="03020402040406030203" pitchFamily="66" charset="-78"/>
              </a:rPr>
              <a:t>مدرس  </a:t>
            </a:r>
            <a:r>
              <a:rPr lang="ar-IQ" altLang="en-US" sz="4400" dirty="0">
                <a:solidFill>
                  <a:schemeClr val="tx1"/>
                </a:solidFill>
                <a:cs typeface="Arabic Typesetting" panose="03020402040406030203" pitchFamily="66" charset="-78"/>
              </a:rPr>
              <a:t>المادة: </a:t>
            </a:r>
            <a:r>
              <a:rPr lang="ar-IQ" altLang="en-US" sz="4400" dirty="0" err="1" smtClean="0">
                <a:solidFill>
                  <a:schemeClr val="tx1"/>
                </a:solidFill>
                <a:cs typeface="Arabic Typesetting" panose="03020402040406030203" pitchFamily="66" charset="-78"/>
              </a:rPr>
              <a:t>م .</a:t>
            </a:r>
            <a:r>
              <a:rPr lang="ar-IQ" altLang="en-US" sz="4400" dirty="0" smtClean="0">
                <a:solidFill>
                  <a:schemeClr val="tx1"/>
                </a:solidFill>
                <a:cs typeface="Arabic Typesetting" panose="03020402040406030203" pitchFamily="66" charset="-78"/>
              </a:rPr>
              <a:t> هدى كريم </a:t>
            </a:r>
            <a:r>
              <a:rPr lang="ar-IQ" altLang="en-US" sz="4400" dirty="0" err="1" smtClean="0">
                <a:solidFill>
                  <a:schemeClr val="tx1"/>
                </a:solidFill>
                <a:cs typeface="Arabic Typesetting" panose="03020402040406030203" pitchFamily="66" charset="-78"/>
              </a:rPr>
              <a:t>مطلك</a:t>
            </a:r>
            <a:r>
              <a:rPr lang="ar-IQ" altLang="en-US" sz="4400" smtClean="0">
                <a:solidFill>
                  <a:schemeClr val="tx1"/>
                </a:solidFill>
                <a:cs typeface="Arabic Typesetting" panose="03020402040406030203" pitchFamily="66" charset="-78"/>
              </a:rPr>
              <a:t> </a:t>
            </a:r>
            <a:r>
              <a:rPr lang="ar-IQ" altLang="en-US" sz="4400" dirty="0">
                <a:solidFill>
                  <a:schemeClr val="tx1"/>
                </a:solidFill>
                <a:cs typeface="Arabic Typesetting" panose="03020402040406030203" pitchFamily="66" charset="-78"/>
              </a:rPr>
              <a:t/>
            </a:r>
            <a:br>
              <a:rPr lang="ar-IQ" altLang="en-US" sz="4400" dirty="0">
                <a:solidFill>
                  <a:schemeClr val="tx1"/>
                </a:solidFill>
                <a:cs typeface="Arabic Typesetting" panose="03020402040406030203" pitchFamily="66" charset="-78"/>
              </a:rPr>
            </a:br>
            <a:r>
              <a:rPr lang="ar-IQ" altLang="en-US" sz="4400" dirty="0">
                <a:solidFill>
                  <a:schemeClr val="tx1"/>
                </a:solidFill>
                <a:cs typeface="Arabic Typesetting" panose="03020402040406030203" pitchFamily="66" charset="-78"/>
              </a:rPr>
              <a:t>تسلسل المحاضرة: 3</a:t>
            </a:r>
            <a:br>
              <a:rPr lang="ar-IQ" altLang="en-US" sz="4400" dirty="0">
                <a:solidFill>
                  <a:schemeClr val="tx1"/>
                </a:solidFill>
                <a:cs typeface="Arabic Typesetting" panose="03020402040406030203" pitchFamily="66" charset="-78"/>
              </a:rPr>
            </a:br>
            <a:r>
              <a:rPr lang="ar-IQ" altLang="en-US" sz="4400" dirty="0">
                <a:solidFill>
                  <a:schemeClr val="tx1"/>
                </a:solidFill>
                <a:cs typeface="Arabic Typesetting" panose="03020402040406030203" pitchFamily="66" charset="-78"/>
              </a:rPr>
              <a:t>أسم المحاضرة: البدايات الكلاسيكية </a:t>
            </a:r>
            <a:r>
              <a:rPr lang="ar-IQ" altLang="en-US" sz="4400" dirty="0" err="1">
                <a:solidFill>
                  <a:schemeClr val="tx1"/>
                </a:solidFill>
                <a:cs typeface="Arabic Typesetting" panose="03020402040406030203" pitchFamily="66" charset="-78"/>
              </a:rPr>
              <a:t>للأنثروبولوجيا</a:t>
            </a:r>
            <a:r>
              <a:rPr lang="ar-IQ" altLang="en-US" sz="4400" dirty="0">
                <a:solidFill>
                  <a:schemeClr val="tx1"/>
                </a:solidFill>
                <a:cs typeface="Arabic Typesetting" panose="03020402040406030203" pitchFamily="66" charset="-78"/>
              </a:rPr>
              <a:t> الرمزية</a:t>
            </a:r>
            <a:r>
              <a:rPr lang="en-US"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strVal val="#ppt_w*0.70"/>
                                          </p:val>
                                        </p:tav>
                                        <p:tav tm="100000">
                                          <p:val>
                                            <p:strVal val="#ppt_w"/>
                                          </p:val>
                                        </p:tav>
                                      </p:tavLst>
                                    </p:anim>
                                    <p:anim calcmode="lin" valueType="num">
                                      <p:cBhvr>
                                        <p:cTn id="8" dur="1000" fill="hold"/>
                                        <p:tgtEl>
                                          <p:spTgt spid="2054"/>
                                        </p:tgtEl>
                                        <p:attrNameLst>
                                          <p:attrName>ppt_h</p:attrName>
                                        </p:attrNameLst>
                                      </p:cBhvr>
                                      <p:tavLst>
                                        <p:tav tm="0">
                                          <p:val>
                                            <p:strVal val="#ppt_h"/>
                                          </p:val>
                                        </p:tav>
                                        <p:tav tm="100000">
                                          <p:val>
                                            <p:strVal val="#ppt_h"/>
                                          </p:val>
                                        </p:tav>
                                      </p:tavLst>
                                    </p:anim>
                                    <p:animEffect transition="in" filter="fade">
                                      <p:cBhvr>
                                        <p:cTn id="9" dur="1000"/>
                                        <p:tgtEl>
                                          <p:spTgt spid="2054"/>
                                        </p:tgtEl>
                                      </p:cBhvr>
                                    </p:animEffect>
                                  </p:childTnLst>
                                </p:cTn>
                              </p:par>
                              <p:par>
                                <p:cTn id="10" presetID="55" presetClass="entr" presetSubtype="0" fill="hold" grpId="0" nodeType="withEffect" nodePh="1">
                                  <p:stCondLst>
                                    <p:cond delay="0"/>
                                  </p:stCondLst>
                                  <p:endCondLst>
                                    <p:cond evt="begin" delay="0">
                                      <p:tn val="10"/>
                                    </p:cond>
                                  </p:end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strVal val="#ppt_w*0.70"/>
                                          </p:val>
                                        </p:tav>
                                        <p:tav tm="100000">
                                          <p:val>
                                            <p:strVal val="#ppt_w"/>
                                          </p:val>
                                        </p:tav>
                                      </p:tavLst>
                                    </p:anim>
                                    <p:anim calcmode="lin" valueType="num">
                                      <p:cBhvr>
                                        <p:cTn id="13" dur="1000" fill="hold"/>
                                        <p:tgtEl>
                                          <p:spTgt spid="2053"/>
                                        </p:tgtEl>
                                        <p:attrNameLst>
                                          <p:attrName>ppt_h</p:attrName>
                                        </p:attrNameLst>
                                      </p:cBhvr>
                                      <p:tavLst>
                                        <p:tav tm="0">
                                          <p:val>
                                            <p:strVal val="#ppt_h"/>
                                          </p:val>
                                        </p:tav>
                                        <p:tav tm="100000">
                                          <p:val>
                                            <p:strVal val="#ppt_h"/>
                                          </p:val>
                                        </p:tav>
                                      </p:tavLst>
                                    </p:anim>
                                    <p:animEffect transition="in" filter="fade">
                                      <p:cBhvr>
                                        <p:cTn id="14"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xmlns="" id="{5403BC0A-66B0-4C6A-98F5-E97F5A8C37BD}"/>
              </a:ext>
            </a:extLst>
          </p:cNvPr>
          <p:cNvSpPr>
            <a:spLocks noGrp="1" noChangeArrowheads="1"/>
          </p:cNvSpPr>
          <p:nvPr>
            <p:ph type="body" idx="1"/>
          </p:nvPr>
        </p:nvSpPr>
        <p:spPr>
          <a:xfrm>
            <a:off x="457200" y="304800"/>
            <a:ext cx="8686800" cy="6172200"/>
          </a:xfrm>
        </p:spPr>
        <p:txBody>
          <a:bodyPr/>
          <a:lstStyle/>
          <a:p>
            <a:pPr algn="justLow">
              <a:lnSpc>
                <a:spcPct val="150000"/>
              </a:lnSpc>
            </a:pPr>
            <a:r>
              <a:rPr lang="ar-IQ" altLang="en-US" sz="2400"/>
              <a:t> بالرغم من حقيقة أن الانثروبولوجيا الرمزية لم تتبلور في شكلها المعروف الآن إلا في نهاية الستينات وبداية السبعينات من القرن الماضي، الا اننا نجد انه كانت هناك ارهاصات وكتابات تناولت الرموز ودورها في حياة الانسان وثقافته ظهرت في فترات متفاوتة من نمو وتطور الدراسات الانثروبولوجية بشكل عام.</a:t>
            </a:r>
          </a:p>
          <a:p>
            <a:pPr algn="justLow">
              <a:lnSpc>
                <a:spcPct val="150000"/>
              </a:lnSpc>
            </a:pPr>
            <a:r>
              <a:rPr lang="ar-IQ" altLang="en-US" sz="2400"/>
              <a:t>من الرواد الانثروبولوجيا الكلاسيكيين الذين كانت لهم اسهامات كبيرة في الانثروبولوجيا الرمزية ليزلي وايت</a:t>
            </a:r>
            <a:r>
              <a:rPr lang="en-US" altLang="en-US" sz="2400"/>
              <a:t>Leslie White</a:t>
            </a:r>
            <a:r>
              <a:rPr lang="ar-IQ" altLang="en-US" sz="2400"/>
              <a:t>، الذي حاول جاهداً أن يخرج نظريته الخاصة بالتطور المادي والتقني، والمرتبطة بمفهوم الطاقة من مضمونها المادي المحدود من خلال التركيز على البعد الرمزي عند الانسان وثقافته. وقد أكد وايت على تفرد الانسان عن سائر الكائنات الأخرى بالقدرة على ابتكار الرمز واستخدامه</a:t>
            </a:r>
            <a:r>
              <a:rPr lang="en-US" altLang="en-US" sz="16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par>
                                <p:cTn id="13" presetID="55" presetClass="entr" presetSubtype="0" fill="hold" nodeType="with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 calcmode="lin" valueType="num">
                                      <p:cBhvr>
                                        <p:cTn id="15"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7171">
                                            <p:txEl>
                                              <p:pRg st="0" end="0"/>
                                            </p:txEl>
                                          </p:spTgt>
                                        </p:tgtEl>
                                      </p:cBhvr>
                                    </p:animEffect>
                                  </p:childTnLst>
                                </p:cTn>
                              </p:par>
                              <p:par>
                                <p:cTn id="18" presetID="55" presetClass="entr" presetSubtype="0" fill="hold" nodeType="with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 calcmode="lin" valueType="num">
                                      <p:cBhvr>
                                        <p:cTn id="20" dur="10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xmlns="" id="{35D7C21B-B5BB-427C-A3EC-A94F206B082D}"/>
              </a:ext>
            </a:extLst>
          </p:cNvPr>
          <p:cNvSpPr>
            <a:spLocks noGrp="1" noChangeArrowheads="1"/>
          </p:cNvSpPr>
          <p:nvPr>
            <p:ph type="body" idx="1"/>
          </p:nvPr>
        </p:nvSpPr>
        <p:spPr>
          <a:xfrm>
            <a:off x="533400" y="685800"/>
            <a:ext cx="8229600" cy="5791200"/>
          </a:xfrm>
        </p:spPr>
        <p:txBody>
          <a:bodyPr/>
          <a:lstStyle/>
          <a:p>
            <a:pPr algn="justLow">
              <a:lnSpc>
                <a:spcPct val="130000"/>
              </a:lnSpc>
            </a:pPr>
            <a:r>
              <a:rPr lang="ar-IQ" altLang="en-US" sz="2400"/>
              <a:t>فأفكار الانسان وتصوراته عن العالم تنبع من الطريقة الرمزية التي يتعامل بها مع ذلك العالم، والتي تؤلف محصلة الخبرة أو التجربة التي تضعه على قمة الكائنات الحية. ويقول وايت أن الرمز يمكن تعريفه على أنه شيء ما، أو حادثة، أو فعل، أو موضوع يضاف اليه معنى ما بواسطة البشر. مثال الماء المقدس، الشعيرة، أو كلمة ما. ويتألف الرمز من المعنى والبناء الفيزيقي حسب ليزلي وايت.</a:t>
            </a:r>
          </a:p>
          <a:p>
            <a:pPr algn="justLow">
              <a:lnSpc>
                <a:spcPct val="130000"/>
              </a:lnSpc>
            </a:pPr>
            <a:r>
              <a:rPr lang="ar-IQ" altLang="en-US" sz="2400"/>
              <a:t>ويعتبر روبرت هيرتز</a:t>
            </a:r>
            <a:r>
              <a:rPr lang="en-US" altLang="en-US" sz="2400"/>
              <a:t>Robert Hertz</a:t>
            </a:r>
            <a:r>
              <a:rPr lang="ar-IQ" altLang="en-US" sz="2400"/>
              <a:t> من الرواد الذين اثروا تاثيراً مباشراً وقوياً في تعميق الاهمتمام بالتحليل الرمزي بعامة، وبالانثروبولوجيا الرمزية بخاصة. إذ أن دراستة الشهيرة عن الموت واليد اليمنى والتي يقدم فيها مادة اثنوجرافية غنية ومقارنة من مجتمعات مختلفة كي يبرهن على عالمية الدلالة الرمزية لليد اليمنى واهميتها بالمقارنة باليد اليسرى. ولعل الفائدة العظيمة للتحليل الرمزي الذي قدمه هيرتز تكمن في حقيقتين هامتين: الأولى: احداث نقله نوعية </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 calcmode="lin" valueType="num">
                                      <p:cBhvr>
                                        <p:cTn id="14" dur="1000" fill="hold"/>
                                        <p:tgtEl>
                                          <p:spTgt spid="81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7A127BCF-D405-4950-864E-1FB128ADBBBF}"/>
              </a:ext>
            </a:extLst>
          </p:cNvPr>
          <p:cNvSpPr>
            <a:spLocks noGrp="1" noChangeArrowheads="1"/>
          </p:cNvSpPr>
          <p:nvPr>
            <p:ph type="body" idx="1"/>
          </p:nvPr>
        </p:nvSpPr>
        <p:spPr>
          <a:xfrm>
            <a:off x="457200" y="685800"/>
            <a:ext cx="8229600" cy="5715000"/>
          </a:xfrm>
        </p:spPr>
        <p:txBody>
          <a:bodyPr/>
          <a:lstStyle/>
          <a:p>
            <a:pPr algn="just">
              <a:lnSpc>
                <a:spcPct val="110000"/>
              </a:lnSpc>
            </a:pPr>
            <a:r>
              <a:rPr lang="ar-IQ" altLang="en-US" sz="2000"/>
              <a:t> </a:t>
            </a:r>
            <a:r>
              <a:rPr lang="ar-IQ" altLang="en-US" sz="2400"/>
              <a:t>في تناول الظواهر الاجتماعي بالدراسة والتحليل الرمزي المقارن. الثانية: اتساع دائرة المهتمين بالتحليل الرمزي سواء كانوا مؤيدين للتحليل الذي قدمه هيرتز حول فكرة التقابل الرمزي الثنائي، أو غير مؤيدين للفكرة كما فعل لوى دومو بصورة اضافت ابعاد جديدة وعميقة للأنثروبولوجيا الرمزية.</a:t>
            </a:r>
          </a:p>
          <a:p>
            <a:pPr algn="just">
              <a:lnSpc>
                <a:spcPct val="110000"/>
              </a:lnSpc>
            </a:pPr>
            <a:r>
              <a:rPr lang="ar-IQ" altLang="en-US" sz="2400"/>
              <a:t>ويعد ادوارد سابير </a:t>
            </a:r>
            <a:r>
              <a:rPr lang="en-US" altLang="en-US" sz="2400"/>
              <a:t>Edward Sapir</a:t>
            </a:r>
            <a:r>
              <a:rPr lang="ar-IQ" altLang="en-US" sz="2400"/>
              <a:t>، أيضاً من رواد الانثروبولوجيين المهتمين بمجال الدراسات الرمزية، اذ يمتد ذلك الاهتمام إلى اهتماماته بالأنثروبولوجيا اللغوية، ولقد اثرت أفكار سابير في كثير من الدراسات الرمزية اللاحقة، وخاصة في مجال تصنيف الرموز وانواعها وانماطها، وقد ميز سابير بين نوعين من الرموز هما: أولاً: الرموز المكثفة. وثانياً: الرموز المرجعية. ويؤكد سابير ان النوعين من الرموز يتداخلان ويمتزجان معا في السلوك الفعلي للأفراد. وعلى سبيل المثال يمكن لأنواع معينة من الشعارات القولية وكذلك الكتابة التي هي رموز مرجعية ان تأخذ سمة او صفة الشعائر الانفعالية، التي هي رموز مكثفة، وتصبح ذات أهمية </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1000" fill="hold"/>
                                        <p:tgtEl>
                                          <p:spTgt spid="92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xmlns="" id="{B88838F3-01C6-46C9-B731-2297A14A9E44}"/>
              </a:ext>
            </a:extLst>
          </p:cNvPr>
          <p:cNvSpPr>
            <a:spLocks noGrp="1" noChangeArrowheads="1"/>
          </p:cNvSpPr>
          <p:nvPr>
            <p:ph type="body" idx="1"/>
          </p:nvPr>
        </p:nvSpPr>
        <p:spPr>
          <a:xfrm>
            <a:off x="457200" y="533400"/>
            <a:ext cx="8229600" cy="5715000"/>
          </a:xfrm>
        </p:spPr>
        <p:txBody>
          <a:bodyPr/>
          <a:lstStyle/>
          <a:p>
            <a:pPr algn="justLow">
              <a:lnSpc>
                <a:spcPct val="130000"/>
              </a:lnSpc>
            </a:pPr>
            <a:r>
              <a:rPr lang="ar-IQ" altLang="en-US" sz="2400"/>
              <a:t>   ودلالة بالنسبة للفرد والمجتمع على أساس من كونها اشكال استبداليه للتعبير الانفعالي. ويشير سابير الى حقيقة ان الرموز المرجعية تأتي متأخرة في تطورها عن الرموز المكثفة. وعلى سبيل المثال يمكن رد الرموز المرجعية إلى رموز ظهرت بشكل لا شعوري تتسم بخاصية انفعالية اخذت تدريجياً شكل الرموز المرجعية عندما تلاشت من أنماط السلوك الانفعالية المرتبطة بها. فهز قبضة اليد في مواجهة خصم متخيل، وهو فعل بمثابة رمز مكثف انفعالي، تصبح رمزاً مرجعياً للغضب عندما لا يقصد بذلك الفعل أي خصم أو عدو سواء أكان حقيقياً ام متخيلاً.</a:t>
            </a:r>
          </a:p>
          <a:p>
            <a:pPr algn="justLow">
              <a:lnSpc>
                <a:spcPct val="130000"/>
              </a:lnSpc>
            </a:pPr>
            <a:r>
              <a:rPr lang="ar-IQ" altLang="en-US" sz="2400"/>
              <a:t>وقد تأثر عدد كبير من الانثروبولوجيين بأفكار سابير، اذ نجد على سبيل المثال أن فيكتور تيرنر قد طور خاصية التكثيف في دراساته الرمزية، والتي سنتاولها بالشرح المفصل في المحاضرات القادمة.</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 calcmode="lin" valueType="num">
                                      <p:cBhvr>
                                        <p:cTn id="14" dur="1000" fill="hold"/>
                                        <p:tgtEl>
                                          <p:spTgt spid="1024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74</TotalTime>
  <Words>549</Words>
  <Application>Microsoft Office PowerPoint</Application>
  <PresentationFormat>عرض على الشاشة (3:4)‏</PresentationFormat>
  <Paragraphs>10</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Pixel</vt:lpstr>
      <vt:lpstr>الجامعة المستنصرية - الكلية الآداب قسم الانثروبولوجيا والاجتماع  المرحلة الثالثة : الانثروبولوجيا الرمزية </vt:lpstr>
      <vt:lpstr>الشريحة 2</vt:lpstr>
      <vt:lpstr>الشريحة 3</vt:lpstr>
      <vt:lpstr>الشريحة 4</vt:lpstr>
      <vt:lpstr>الشريحة 5</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 الكلية الآداب قسم الانثروبولوجيا والاجتماع المرحلة الرابعة: مادة الايماءة والرمز</dc:title>
  <dc:creator>Mr. Ahmed</dc:creator>
  <cp:lastModifiedBy>admin castle</cp:lastModifiedBy>
  <cp:revision>12</cp:revision>
  <dcterms:created xsi:type="dcterms:W3CDTF">2018-01-08T14:59:04Z</dcterms:created>
  <dcterms:modified xsi:type="dcterms:W3CDTF">2020-05-06T18:44:07Z</dcterms:modified>
</cp:coreProperties>
</file>