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86C7F318-A558-4066-A306-251D8EC65F5A}"/>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xmlns="" id="{8F3195AA-9A46-4B0C-B93E-FBCBAA8CED4A}"/>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endParaRPr lang="en-US" altLang="en-US" sz="2400">
                <a:latin typeface="Times New Roman" panose="02020603050405020304" pitchFamily="18" charset="0"/>
              </a:endParaRPr>
            </a:p>
          </p:txBody>
        </p:sp>
        <p:sp>
          <p:nvSpPr>
            <p:cNvPr id="6" name="Rectangle 4">
              <a:extLst>
                <a:ext uri="{FF2B5EF4-FFF2-40B4-BE49-F238E27FC236}">
                  <a16:creationId xmlns:a16="http://schemas.microsoft.com/office/drawing/2014/main" xmlns="" id="{D8C00E5B-F08B-4A98-BE7E-7DE6CFFE415F}"/>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grpSp>
          <p:nvGrpSpPr>
            <p:cNvPr id="7" name="Group 5">
              <a:extLst>
                <a:ext uri="{FF2B5EF4-FFF2-40B4-BE49-F238E27FC236}">
                  <a16:creationId xmlns:a16="http://schemas.microsoft.com/office/drawing/2014/main" xmlns="" id="{0704B078-BBC4-4064-B541-B36034EF5227}"/>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xmlns="" id="{B2AE0AAA-5315-4774-B35B-04B3A100DFFD}"/>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9" name="Rectangle 7">
                <a:extLst>
                  <a:ext uri="{FF2B5EF4-FFF2-40B4-BE49-F238E27FC236}">
                    <a16:creationId xmlns:a16="http://schemas.microsoft.com/office/drawing/2014/main" xmlns="" id="{E37B5282-3075-46B8-BE88-952C83B08C82}"/>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0" name="Rectangle 8">
                <a:extLst>
                  <a:ext uri="{FF2B5EF4-FFF2-40B4-BE49-F238E27FC236}">
                    <a16:creationId xmlns:a16="http://schemas.microsoft.com/office/drawing/2014/main" xmlns="" id="{056D7774-2247-44DD-B08C-1C16FD6827BF}"/>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1" name="Rectangle 9">
                <a:extLst>
                  <a:ext uri="{FF2B5EF4-FFF2-40B4-BE49-F238E27FC236}">
                    <a16:creationId xmlns:a16="http://schemas.microsoft.com/office/drawing/2014/main" xmlns="" id="{BD82D6B0-31DF-4E8A-91D5-4195832916B5}"/>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2" name="Rectangle 10">
                <a:extLst>
                  <a:ext uri="{FF2B5EF4-FFF2-40B4-BE49-F238E27FC236}">
                    <a16:creationId xmlns:a16="http://schemas.microsoft.com/office/drawing/2014/main" xmlns="" id="{14955E7A-F23E-44DA-BA1F-61F9412F6E14}"/>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3" name="Rectangle 11">
                <a:extLst>
                  <a:ext uri="{FF2B5EF4-FFF2-40B4-BE49-F238E27FC236}">
                    <a16:creationId xmlns:a16="http://schemas.microsoft.com/office/drawing/2014/main" xmlns="" id="{3E584DC2-44EB-463C-B687-5E0ED2AD3F93}"/>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4" name="Rectangle 12">
                <a:extLst>
                  <a:ext uri="{FF2B5EF4-FFF2-40B4-BE49-F238E27FC236}">
                    <a16:creationId xmlns:a16="http://schemas.microsoft.com/office/drawing/2014/main" xmlns="" id="{504FBBCE-3B4C-4102-BDA7-46698184A387}"/>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5" name="Rectangle 13">
                <a:extLst>
                  <a:ext uri="{FF2B5EF4-FFF2-40B4-BE49-F238E27FC236}">
                    <a16:creationId xmlns:a16="http://schemas.microsoft.com/office/drawing/2014/main" xmlns="" id="{78E3FE93-18EE-4352-A6DF-B2FDF20FBD2C}"/>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6" name="Rectangle 14">
                <a:extLst>
                  <a:ext uri="{FF2B5EF4-FFF2-40B4-BE49-F238E27FC236}">
                    <a16:creationId xmlns:a16="http://schemas.microsoft.com/office/drawing/2014/main" xmlns="" id="{689133B1-532E-457B-89FE-DA1626A70654}"/>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7" name="Rectangle 15">
                <a:extLst>
                  <a:ext uri="{FF2B5EF4-FFF2-40B4-BE49-F238E27FC236}">
                    <a16:creationId xmlns:a16="http://schemas.microsoft.com/office/drawing/2014/main" xmlns="" id="{0CBDD85C-2D89-4D72-91C0-6F4409FA2314}"/>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grpSp>
      </p:grpSp>
      <p:sp>
        <p:nvSpPr>
          <p:cNvPr id="5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noProof="0"/>
              <a:t>انقر لتحرير نمط العنوان الرئيسي</a:t>
            </a:r>
          </a:p>
        </p:txBody>
      </p:sp>
      <p:sp>
        <p:nvSpPr>
          <p:cNvPr id="51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ar-SA" noProof="0"/>
              <a:t>انقر لتحرير نمط العنوان الثانوي الرئيسي</a:t>
            </a:r>
          </a:p>
        </p:txBody>
      </p:sp>
      <p:sp>
        <p:nvSpPr>
          <p:cNvPr id="18" name="Rectangle 16">
            <a:extLst>
              <a:ext uri="{FF2B5EF4-FFF2-40B4-BE49-F238E27FC236}">
                <a16:creationId xmlns:a16="http://schemas.microsoft.com/office/drawing/2014/main" xmlns="" id="{03354BCF-E18C-4D1D-A25A-FDD48A472930}"/>
              </a:ext>
            </a:extLst>
          </p:cNvPr>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9" name="Rectangle 17">
            <a:extLst>
              <a:ext uri="{FF2B5EF4-FFF2-40B4-BE49-F238E27FC236}">
                <a16:creationId xmlns:a16="http://schemas.microsoft.com/office/drawing/2014/main" xmlns="" id="{E7439A99-080D-48A5-8F72-06F83A5D245C}"/>
              </a:ext>
            </a:extLst>
          </p:cNvPr>
          <p:cNvSpPr>
            <a:spLocks noGrp="1" noChangeArrowheads="1"/>
          </p:cNvSpPr>
          <p:nvPr>
            <p:ph type="ftr" sz="quarter" idx="11"/>
          </p:nvPr>
        </p:nvSpPr>
        <p:spPr/>
        <p:txBody>
          <a:bodyPr/>
          <a:lstStyle>
            <a:lvl1pPr>
              <a:defRPr smtClean="0"/>
            </a:lvl1pPr>
          </a:lstStyle>
          <a:p>
            <a:pPr>
              <a:defRPr/>
            </a:pPr>
            <a:endParaRPr lang="en-US"/>
          </a:p>
        </p:txBody>
      </p:sp>
      <p:sp>
        <p:nvSpPr>
          <p:cNvPr id="20" name="Rectangle 18">
            <a:extLst>
              <a:ext uri="{FF2B5EF4-FFF2-40B4-BE49-F238E27FC236}">
                <a16:creationId xmlns:a16="http://schemas.microsoft.com/office/drawing/2014/main" xmlns="" id="{510B3E2B-418E-47B5-863A-16B2F6AF9839}"/>
              </a:ext>
            </a:extLst>
          </p:cNvPr>
          <p:cNvSpPr>
            <a:spLocks noGrp="1" noChangeArrowheads="1"/>
          </p:cNvSpPr>
          <p:nvPr>
            <p:ph type="sldNum" sz="quarter" idx="12"/>
          </p:nvPr>
        </p:nvSpPr>
        <p:spPr/>
        <p:txBody>
          <a:bodyPr/>
          <a:lstStyle>
            <a:lvl1pPr>
              <a:defRPr/>
            </a:lvl1pPr>
          </a:lstStyle>
          <a:p>
            <a:fld id="{1E52C5D0-578B-4201-83CB-65ED066C2071}" type="slidenum">
              <a:rPr lang="ar-SA" altLang="en-US"/>
              <a:pPr/>
              <a:t>‹#›</a:t>
            </a:fld>
            <a:endParaRPr lang="en-US" altLang="en-US"/>
          </a:p>
        </p:txBody>
      </p:sp>
    </p:spTree>
    <p:extLst>
      <p:ext uri="{BB962C8B-B14F-4D97-AF65-F5344CB8AC3E}">
        <p14:creationId xmlns:p14="http://schemas.microsoft.com/office/powerpoint/2010/main" xmlns="" val="3188919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
            <a:extLst>
              <a:ext uri="{FF2B5EF4-FFF2-40B4-BE49-F238E27FC236}">
                <a16:creationId xmlns:a16="http://schemas.microsoft.com/office/drawing/2014/main" xmlns="" id="{B1869265-10C0-4FDA-982C-ECC2AC3A6899}"/>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4CD10BC7-7B17-4B33-9E18-6857CECB376C}"/>
              </a:ext>
            </a:extLst>
          </p:cNvPr>
          <p:cNvSpPr>
            <a:spLocks noGrp="1" noChangeArrowheads="1"/>
          </p:cNvSpPr>
          <p:nvPr>
            <p:ph type="sldNum" sz="quarter" idx="11"/>
          </p:nvPr>
        </p:nvSpPr>
        <p:spPr>
          <a:ln/>
        </p:spPr>
        <p:txBody>
          <a:bodyPr/>
          <a:lstStyle>
            <a:lvl1pPr>
              <a:defRPr/>
            </a:lvl1pPr>
          </a:lstStyle>
          <a:p>
            <a:fld id="{A616074D-4DBC-419B-89D9-6C1100060D2A}" type="slidenum">
              <a:rPr lang="ar-SA" altLang="en-US"/>
              <a:pPr/>
              <a:t>‹#›</a:t>
            </a:fld>
            <a:endParaRPr lang="en-US" altLang="en-US"/>
          </a:p>
        </p:txBody>
      </p:sp>
      <p:sp>
        <p:nvSpPr>
          <p:cNvPr id="6" name="Rectangle 16">
            <a:extLst>
              <a:ext uri="{FF2B5EF4-FFF2-40B4-BE49-F238E27FC236}">
                <a16:creationId xmlns:a16="http://schemas.microsoft.com/office/drawing/2014/main" xmlns="" id="{0CDC9544-9430-4952-8A27-B346AA7F7F4E}"/>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888434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457200"/>
            <a:ext cx="2057400" cy="5410200"/>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457200"/>
            <a:ext cx="6019800" cy="541020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
            <a:extLst>
              <a:ext uri="{FF2B5EF4-FFF2-40B4-BE49-F238E27FC236}">
                <a16:creationId xmlns:a16="http://schemas.microsoft.com/office/drawing/2014/main" xmlns="" id="{416D2CBB-BCF0-4DE3-89CD-420FBBA00382}"/>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80DB07C5-8628-4361-A387-E86C3C6BF2D1}"/>
              </a:ext>
            </a:extLst>
          </p:cNvPr>
          <p:cNvSpPr>
            <a:spLocks noGrp="1" noChangeArrowheads="1"/>
          </p:cNvSpPr>
          <p:nvPr>
            <p:ph type="sldNum" sz="quarter" idx="11"/>
          </p:nvPr>
        </p:nvSpPr>
        <p:spPr>
          <a:ln/>
        </p:spPr>
        <p:txBody>
          <a:bodyPr/>
          <a:lstStyle>
            <a:lvl1pPr>
              <a:defRPr/>
            </a:lvl1pPr>
          </a:lstStyle>
          <a:p>
            <a:fld id="{A5C7FF27-CE0B-44D3-A759-BC8BA57DBAAA}" type="slidenum">
              <a:rPr lang="ar-SA" altLang="en-US"/>
              <a:pPr/>
              <a:t>‹#›</a:t>
            </a:fld>
            <a:endParaRPr lang="en-US" altLang="en-US"/>
          </a:p>
        </p:txBody>
      </p:sp>
      <p:sp>
        <p:nvSpPr>
          <p:cNvPr id="6" name="Rectangle 16">
            <a:extLst>
              <a:ext uri="{FF2B5EF4-FFF2-40B4-BE49-F238E27FC236}">
                <a16:creationId xmlns:a16="http://schemas.microsoft.com/office/drawing/2014/main" xmlns="" id="{A9883B1C-13E0-40E2-A456-38E269328BCB}"/>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411482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
            <a:extLst>
              <a:ext uri="{FF2B5EF4-FFF2-40B4-BE49-F238E27FC236}">
                <a16:creationId xmlns:a16="http://schemas.microsoft.com/office/drawing/2014/main" xmlns="" id="{719AD269-83D5-4FAC-BEC1-ED45829884C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46F2DDC1-42C9-4BCC-BFF5-F03E6BC78E17}"/>
              </a:ext>
            </a:extLst>
          </p:cNvPr>
          <p:cNvSpPr>
            <a:spLocks noGrp="1" noChangeArrowheads="1"/>
          </p:cNvSpPr>
          <p:nvPr>
            <p:ph type="sldNum" sz="quarter" idx="11"/>
          </p:nvPr>
        </p:nvSpPr>
        <p:spPr>
          <a:ln/>
        </p:spPr>
        <p:txBody>
          <a:bodyPr/>
          <a:lstStyle>
            <a:lvl1pPr>
              <a:defRPr/>
            </a:lvl1pPr>
          </a:lstStyle>
          <a:p>
            <a:fld id="{DC81D83F-00D6-4261-A77B-1EB3BE5DC343}" type="slidenum">
              <a:rPr lang="ar-SA" altLang="en-US"/>
              <a:pPr/>
              <a:t>‹#›</a:t>
            </a:fld>
            <a:endParaRPr lang="en-US" altLang="en-US"/>
          </a:p>
        </p:txBody>
      </p:sp>
      <p:sp>
        <p:nvSpPr>
          <p:cNvPr id="6" name="Rectangle 16">
            <a:extLst>
              <a:ext uri="{FF2B5EF4-FFF2-40B4-BE49-F238E27FC236}">
                <a16:creationId xmlns:a16="http://schemas.microsoft.com/office/drawing/2014/main" xmlns="" id="{953D14D6-E00D-46B3-8A2F-EFCD1F05176A}"/>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961783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a:t>انقر لتحرير أنماط النص الرئيسي</a:t>
            </a:r>
          </a:p>
        </p:txBody>
      </p:sp>
      <p:sp>
        <p:nvSpPr>
          <p:cNvPr id="4" name="Rectangle 2">
            <a:extLst>
              <a:ext uri="{FF2B5EF4-FFF2-40B4-BE49-F238E27FC236}">
                <a16:creationId xmlns:a16="http://schemas.microsoft.com/office/drawing/2014/main" xmlns="" id="{547BA51D-36BC-4A51-844A-53FEA8EF784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0D81DAFE-24ED-4546-8596-1577128E2D2B}"/>
              </a:ext>
            </a:extLst>
          </p:cNvPr>
          <p:cNvSpPr>
            <a:spLocks noGrp="1" noChangeArrowheads="1"/>
          </p:cNvSpPr>
          <p:nvPr>
            <p:ph type="sldNum" sz="quarter" idx="11"/>
          </p:nvPr>
        </p:nvSpPr>
        <p:spPr>
          <a:ln/>
        </p:spPr>
        <p:txBody>
          <a:bodyPr/>
          <a:lstStyle>
            <a:lvl1pPr>
              <a:defRPr/>
            </a:lvl1pPr>
          </a:lstStyle>
          <a:p>
            <a:fld id="{481D1828-1F8D-4830-837D-8415668BC5A4}" type="slidenum">
              <a:rPr lang="ar-SA" altLang="en-US"/>
              <a:pPr/>
              <a:t>‹#›</a:t>
            </a:fld>
            <a:endParaRPr lang="en-US" altLang="en-US"/>
          </a:p>
        </p:txBody>
      </p:sp>
      <p:sp>
        <p:nvSpPr>
          <p:cNvPr id="6" name="Rectangle 16">
            <a:extLst>
              <a:ext uri="{FF2B5EF4-FFF2-40B4-BE49-F238E27FC236}">
                <a16:creationId xmlns:a16="http://schemas.microsoft.com/office/drawing/2014/main" xmlns="" id="{A8595D09-0876-410B-84E6-C574833A780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07561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Rectangle 2">
            <a:extLst>
              <a:ext uri="{FF2B5EF4-FFF2-40B4-BE49-F238E27FC236}">
                <a16:creationId xmlns:a16="http://schemas.microsoft.com/office/drawing/2014/main" xmlns="" id="{BAEFD9E3-14D7-4F06-9785-F8480F119253}"/>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7AA7DFE9-37BA-4098-B223-6796A2C49259}"/>
              </a:ext>
            </a:extLst>
          </p:cNvPr>
          <p:cNvSpPr>
            <a:spLocks noGrp="1" noChangeArrowheads="1"/>
          </p:cNvSpPr>
          <p:nvPr>
            <p:ph type="sldNum" sz="quarter" idx="11"/>
          </p:nvPr>
        </p:nvSpPr>
        <p:spPr>
          <a:ln/>
        </p:spPr>
        <p:txBody>
          <a:bodyPr/>
          <a:lstStyle>
            <a:lvl1pPr>
              <a:defRPr/>
            </a:lvl1pPr>
          </a:lstStyle>
          <a:p>
            <a:fld id="{8897956F-A129-49E4-8FCA-97C53CB721FE}" type="slidenum">
              <a:rPr lang="ar-SA" altLang="en-US"/>
              <a:pPr/>
              <a:t>‹#›</a:t>
            </a:fld>
            <a:endParaRPr lang="en-US" altLang="en-US"/>
          </a:p>
        </p:txBody>
      </p:sp>
      <p:sp>
        <p:nvSpPr>
          <p:cNvPr id="7" name="Rectangle 16">
            <a:extLst>
              <a:ext uri="{FF2B5EF4-FFF2-40B4-BE49-F238E27FC236}">
                <a16:creationId xmlns:a16="http://schemas.microsoft.com/office/drawing/2014/main" xmlns="" id="{0902EC1D-9289-4B35-9604-59D694F3216C}"/>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784025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Rectangle 2">
            <a:extLst>
              <a:ext uri="{FF2B5EF4-FFF2-40B4-BE49-F238E27FC236}">
                <a16:creationId xmlns:a16="http://schemas.microsoft.com/office/drawing/2014/main" xmlns="" id="{CA457E09-7A1F-4444-BD25-B81F3A8AF879}"/>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819428AA-37C1-4E33-BB75-0AC53EE2EC32}"/>
              </a:ext>
            </a:extLst>
          </p:cNvPr>
          <p:cNvSpPr>
            <a:spLocks noGrp="1" noChangeArrowheads="1"/>
          </p:cNvSpPr>
          <p:nvPr>
            <p:ph type="sldNum" sz="quarter" idx="11"/>
          </p:nvPr>
        </p:nvSpPr>
        <p:spPr>
          <a:ln/>
        </p:spPr>
        <p:txBody>
          <a:bodyPr/>
          <a:lstStyle>
            <a:lvl1pPr>
              <a:defRPr/>
            </a:lvl1pPr>
          </a:lstStyle>
          <a:p>
            <a:fld id="{E5285B41-1353-42BB-A44D-869A68CF76F2}" type="slidenum">
              <a:rPr lang="ar-SA" altLang="en-US"/>
              <a:pPr/>
              <a:t>‹#›</a:t>
            </a:fld>
            <a:endParaRPr lang="en-US" altLang="en-US"/>
          </a:p>
        </p:txBody>
      </p:sp>
      <p:sp>
        <p:nvSpPr>
          <p:cNvPr id="9" name="Rectangle 16">
            <a:extLst>
              <a:ext uri="{FF2B5EF4-FFF2-40B4-BE49-F238E27FC236}">
                <a16:creationId xmlns:a16="http://schemas.microsoft.com/office/drawing/2014/main" xmlns="" id="{F0846994-3BE1-484D-9E01-F5A9CE0304DA}"/>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9962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Rectangle 2">
            <a:extLst>
              <a:ext uri="{FF2B5EF4-FFF2-40B4-BE49-F238E27FC236}">
                <a16:creationId xmlns:a16="http://schemas.microsoft.com/office/drawing/2014/main" xmlns="" id="{9F9F6B4E-9F0B-498B-9C9F-59C13EAA502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xmlns="" id="{36E6D975-672E-45B9-80F8-E32271B57BE5}"/>
              </a:ext>
            </a:extLst>
          </p:cNvPr>
          <p:cNvSpPr>
            <a:spLocks noGrp="1" noChangeArrowheads="1"/>
          </p:cNvSpPr>
          <p:nvPr>
            <p:ph type="sldNum" sz="quarter" idx="11"/>
          </p:nvPr>
        </p:nvSpPr>
        <p:spPr>
          <a:ln/>
        </p:spPr>
        <p:txBody>
          <a:bodyPr/>
          <a:lstStyle>
            <a:lvl1pPr>
              <a:defRPr/>
            </a:lvl1pPr>
          </a:lstStyle>
          <a:p>
            <a:fld id="{9DB68D7A-4855-4E1C-9230-EFB6DA4FE381}" type="slidenum">
              <a:rPr lang="ar-SA" altLang="en-US"/>
              <a:pPr/>
              <a:t>‹#›</a:t>
            </a:fld>
            <a:endParaRPr lang="en-US" altLang="en-US"/>
          </a:p>
        </p:txBody>
      </p:sp>
      <p:sp>
        <p:nvSpPr>
          <p:cNvPr id="5" name="Rectangle 16">
            <a:extLst>
              <a:ext uri="{FF2B5EF4-FFF2-40B4-BE49-F238E27FC236}">
                <a16:creationId xmlns:a16="http://schemas.microsoft.com/office/drawing/2014/main" xmlns="" id="{6BD9016C-3C48-4306-B676-DA809B384DAC}"/>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813757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3834179E-182A-4DF2-BB37-F66E8FB50E9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xmlns="" id="{7CAD4F13-EB52-43B7-B1D1-1747F169504B}"/>
              </a:ext>
            </a:extLst>
          </p:cNvPr>
          <p:cNvSpPr>
            <a:spLocks noGrp="1" noChangeArrowheads="1"/>
          </p:cNvSpPr>
          <p:nvPr>
            <p:ph type="sldNum" sz="quarter" idx="11"/>
          </p:nvPr>
        </p:nvSpPr>
        <p:spPr>
          <a:ln/>
        </p:spPr>
        <p:txBody>
          <a:bodyPr/>
          <a:lstStyle>
            <a:lvl1pPr>
              <a:defRPr/>
            </a:lvl1pPr>
          </a:lstStyle>
          <a:p>
            <a:fld id="{A88527F5-D20B-4F3D-983A-0A75504B72BE}" type="slidenum">
              <a:rPr lang="ar-SA" altLang="en-US"/>
              <a:pPr/>
              <a:t>‹#›</a:t>
            </a:fld>
            <a:endParaRPr lang="en-US" altLang="en-US"/>
          </a:p>
        </p:txBody>
      </p:sp>
      <p:sp>
        <p:nvSpPr>
          <p:cNvPr id="4" name="Rectangle 16">
            <a:extLst>
              <a:ext uri="{FF2B5EF4-FFF2-40B4-BE49-F238E27FC236}">
                <a16:creationId xmlns:a16="http://schemas.microsoft.com/office/drawing/2014/main" xmlns="" id="{A21354F3-74E3-4705-AC91-8BB2F335F397}"/>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900015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2">
            <a:extLst>
              <a:ext uri="{FF2B5EF4-FFF2-40B4-BE49-F238E27FC236}">
                <a16:creationId xmlns:a16="http://schemas.microsoft.com/office/drawing/2014/main" xmlns="" id="{426A99C8-7A23-4E74-A664-9625BB33464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BC597F34-D2FC-485C-AA00-F67C4E5B0801}"/>
              </a:ext>
            </a:extLst>
          </p:cNvPr>
          <p:cNvSpPr>
            <a:spLocks noGrp="1" noChangeArrowheads="1"/>
          </p:cNvSpPr>
          <p:nvPr>
            <p:ph type="sldNum" sz="quarter" idx="11"/>
          </p:nvPr>
        </p:nvSpPr>
        <p:spPr>
          <a:ln/>
        </p:spPr>
        <p:txBody>
          <a:bodyPr/>
          <a:lstStyle>
            <a:lvl1pPr>
              <a:defRPr/>
            </a:lvl1pPr>
          </a:lstStyle>
          <a:p>
            <a:fld id="{7B343C6D-D346-4B2B-9C63-A97BF7D9A8F1}" type="slidenum">
              <a:rPr lang="ar-SA" altLang="en-US"/>
              <a:pPr/>
              <a:t>‹#›</a:t>
            </a:fld>
            <a:endParaRPr lang="en-US" altLang="en-US"/>
          </a:p>
        </p:txBody>
      </p:sp>
      <p:sp>
        <p:nvSpPr>
          <p:cNvPr id="7" name="Rectangle 16">
            <a:extLst>
              <a:ext uri="{FF2B5EF4-FFF2-40B4-BE49-F238E27FC236}">
                <a16:creationId xmlns:a16="http://schemas.microsoft.com/office/drawing/2014/main" xmlns="" id="{6DA3FDCE-21DB-4B76-BB05-CBFADB84BA4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423149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2">
            <a:extLst>
              <a:ext uri="{FF2B5EF4-FFF2-40B4-BE49-F238E27FC236}">
                <a16:creationId xmlns:a16="http://schemas.microsoft.com/office/drawing/2014/main" xmlns="" id="{E6B2FCB1-F64F-4F43-82EF-128F2FFF931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C497DED2-7672-4A17-ADDF-3F246E40F218}"/>
              </a:ext>
            </a:extLst>
          </p:cNvPr>
          <p:cNvSpPr>
            <a:spLocks noGrp="1" noChangeArrowheads="1"/>
          </p:cNvSpPr>
          <p:nvPr>
            <p:ph type="sldNum" sz="quarter" idx="11"/>
          </p:nvPr>
        </p:nvSpPr>
        <p:spPr>
          <a:ln/>
        </p:spPr>
        <p:txBody>
          <a:bodyPr/>
          <a:lstStyle>
            <a:lvl1pPr>
              <a:defRPr/>
            </a:lvl1pPr>
          </a:lstStyle>
          <a:p>
            <a:fld id="{E33307FC-5341-402E-8E28-9A3C2BAFAA22}" type="slidenum">
              <a:rPr lang="ar-SA" altLang="en-US"/>
              <a:pPr/>
              <a:t>‹#›</a:t>
            </a:fld>
            <a:endParaRPr lang="en-US" altLang="en-US"/>
          </a:p>
        </p:txBody>
      </p:sp>
      <p:sp>
        <p:nvSpPr>
          <p:cNvPr id="7" name="Rectangle 16">
            <a:extLst>
              <a:ext uri="{FF2B5EF4-FFF2-40B4-BE49-F238E27FC236}">
                <a16:creationId xmlns:a16="http://schemas.microsoft.com/office/drawing/2014/main" xmlns="" id="{D4DE0760-366C-432B-98FC-4A1292F0E3B3}"/>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22698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90322C0F-6B76-41D3-95C6-8DEB10877AC9}"/>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smtClean="0"/>
            </a:lvl1pPr>
          </a:lstStyle>
          <a:p>
            <a:pPr>
              <a:defRPr/>
            </a:pPr>
            <a:endParaRPr lang="en-US"/>
          </a:p>
        </p:txBody>
      </p:sp>
      <p:sp>
        <p:nvSpPr>
          <p:cNvPr id="4099" name="Rectangle 3">
            <a:extLst>
              <a:ext uri="{FF2B5EF4-FFF2-40B4-BE49-F238E27FC236}">
                <a16:creationId xmlns:a16="http://schemas.microsoft.com/office/drawing/2014/main" xmlns="" id="{1401E851-F5A9-43F8-AB8B-78F13995C875}"/>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72D458A2-91C4-4CEB-8719-11BECADB961D}" type="slidenum">
              <a:rPr lang="ar-SA" altLang="en-US"/>
              <a:pPr/>
              <a:t>‹#›</a:t>
            </a:fld>
            <a:endParaRPr lang="en-US" altLang="en-US"/>
          </a:p>
        </p:txBody>
      </p:sp>
      <p:grpSp>
        <p:nvGrpSpPr>
          <p:cNvPr id="1028" name="Group 4">
            <a:extLst>
              <a:ext uri="{FF2B5EF4-FFF2-40B4-BE49-F238E27FC236}">
                <a16:creationId xmlns:a16="http://schemas.microsoft.com/office/drawing/2014/main" xmlns="" id="{A533276A-5601-467F-9693-1EBAF5A70ECC}"/>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xmlns="" id="{7BFB7448-30C2-46EE-A951-F48C31F8F813}"/>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endParaRPr lang="en-US" altLang="en-US" sz="2400">
                <a:latin typeface="Times New Roman" panose="02020603050405020304" pitchFamily="18" charset="0"/>
              </a:endParaRPr>
            </a:p>
          </p:txBody>
        </p:sp>
        <p:sp>
          <p:nvSpPr>
            <p:cNvPr id="1033" name="Rectangle 6">
              <a:extLst>
                <a:ext uri="{FF2B5EF4-FFF2-40B4-BE49-F238E27FC236}">
                  <a16:creationId xmlns:a16="http://schemas.microsoft.com/office/drawing/2014/main" xmlns="" id="{03F659C1-BE8C-4585-B787-4FF3CA49665B}"/>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034" name="Rectangle 7">
              <a:extLst>
                <a:ext uri="{FF2B5EF4-FFF2-40B4-BE49-F238E27FC236}">
                  <a16:creationId xmlns:a16="http://schemas.microsoft.com/office/drawing/2014/main" xmlns="" id="{86E589B8-9FDF-4002-8129-94F44E691364}"/>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hlink"/>
                </a:solidFill>
              </a:endParaRPr>
            </a:p>
          </p:txBody>
        </p:sp>
        <p:sp>
          <p:nvSpPr>
            <p:cNvPr id="1035" name="Rectangle 8">
              <a:extLst>
                <a:ext uri="{FF2B5EF4-FFF2-40B4-BE49-F238E27FC236}">
                  <a16:creationId xmlns:a16="http://schemas.microsoft.com/office/drawing/2014/main" xmlns="" id="{A2CABDBC-3F8D-48F2-B01F-5417B70D4408}"/>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hlink"/>
                </a:solidFill>
              </a:endParaRPr>
            </a:p>
          </p:txBody>
        </p:sp>
        <p:sp>
          <p:nvSpPr>
            <p:cNvPr id="1036" name="Rectangle 9">
              <a:extLst>
                <a:ext uri="{FF2B5EF4-FFF2-40B4-BE49-F238E27FC236}">
                  <a16:creationId xmlns:a16="http://schemas.microsoft.com/office/drawing/2014/main" xmlns="" id="{82230CED-1CA8-4D9D-B324-528B91AF46FC}"/>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accent2"/>
                </a:solidFill>
              </a:endParaRPr>
            </a:p>
          </p:txBody>
        </p:sp>
        <p:sp>
          <p:nvSpPr>
            <p:cNvPr id="1037" name="Rectangle 10">
              <a:extLst>
                <a:ext uri="{FF2B5EF4-FFF2-40B4-BE49-F238E27FC236}">
                  <a16:creationId xmlns:a16="http://schemas.microsoft.com/office/drawing/2014/main" xmlns="" id="{BE88EDF8-307D-4BFE-9640-A06D1674B1EF}"/>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hlink"/>
                </a:solidFill>
              </a:endParaRPr>
            </a:p>
          </p:txBody>
        </p:sp>
        <p:sp>
          <p:nvSpPr>
            <p:cNvPr id="1038" name="Rectangle 11">
              <a:extLst>
                <a:ext uri="{FF2B5EF4-FFF2-40B4-BE49-F238E27FC236}">
                  <a16:creationId xmlns:a16="http://schemas.microsoft.com/office/drawing/2014/main" xmlns="" id="{1F0BF78D-813B-4B57-AEA2-D13F03AC8773}"/>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039" name="Rectangle 12">
              <a:extLst>
                <a:ext uri="{FF2B5EF4-FFF2-40B4-BE49-F238E27FC236}">
                  <a16:creationId xmlns:a16="http://schemas.microsoft.com/office/drawing/2014/main" xmlns="" id="{15F115DA-1947-4807-B18E-E4E995B5C28C}"/>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accent2"/>
                </a:solidFill>
              </a:endParaRPr>
            </a:p>
          </p:txBody>
        </p:sp>
        <p:sp>
          <p:nvSpPr>
            <p:cNvPr id="1040" name="Rectangle 13">
              <a:extLst>
                <a:ext uri="{FF2B5EF4-FFF2-40B4-BE49-F238E27FC236}">
                  <a16:creationId xmlns:a16="http://schemas.microsoft.com/office/drawing/2014/main" xmlns="" id="{6B2238B8-D977-44D2-8BC2-575A1B0245AD}"/>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accent2"/>
                </a:solidFill>
              </a:endParaRPr>
            </a:p>
          </p:txBody>
        </p:sp>
      </p:grpSp>
      <p:sp>
        <p:nvSpPr>
          <p:cNvPr id="1029" name="Rectangle 14">
            <a:extLst>
              <a:ext uri="{FF2B5EF4-FFF2-40B4-BE49-F238E27FC236}">
                <a16:creationId xmlns:a16="http://schemas.microsoft.com/office/drawing/2014/main" xmlns="" id="{2AB49981-8A84-4785-BD28-AAB40E84CD14}"/>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1030" name="Rectangle 15">
            <a:extLst>
              <a:ext uri="{FF2B5EF4-FFF2-40B4-BE49-F238E27FC236}">
                <a16:creationId xmlns:a16="http://schemas.microsoft.com/office/drawing/2014/main" xmlns="" id="{17411CD3-9C10-4CC9-B777-4D1931FC7A1B}"/>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F343838D-C4F4-41F6-A5BD-9B0BFA7851E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smtClean="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0" fontAlgn="base" hangingPunct="0">
        <a:spcBef>
          <a:spcPct val="0"/>
        </a:spcBef>
        <a:spcAft>
          <a:spcPct val="0"/>
        </a:spcAft>
        <a:defRPr sz="4400">
          <a:solidFill>
            <a:schemeClr val="tx1"/>
          </a:solidFill>
          <a:latin typeface="+mj-lt"/>
          <a:ea typeface="+mj-ea"/>
          <a:cs typeface="+mj-cs"/>
        </a:defRPr>
      </a:lvl1pPr>
      <a:lvl2pPr algn="l" rtl="1" eaLnBrk="0" fontAlgn="base" hangingPunct="0">
        <a:spcBef>
          <a:spcPct val="0"/>
        </a:spcBef>
        <a:spcAft>
          <a:spcPct val="0"/>
        </a:spcAft>
        <a:defRPr sz="4400">
          <a:solidFill>
            <a:schemeClr val="tx1"/>
          </a:solidFill>
          <a:latin typeface="Arial" pitchFamily="34" charset="0"/>
          <a:cs typeface="Arial" pitchFamily="34" charset="0"/>
        </a:defRPr>
      </a:lvl2pPr>
      <a:lvl3pPr algn="l" rtl="1" eaLnBrk="0" fontAlgn="base" hangingPunct="0">
        <a:spcBef>
          <a:spcPct val="0"/>
        </a:spcBef>
        <a:spcAft>
          <a:spcPct val="0"/>
        </a:spcAft>
        <a:defRPr sz="4400">
          <a:solidFill>
            <a:schemeClr val="tx1"/>
          </a:solidFill>
          <a:latin typeface="Arial" pitchFamily="34" charset="0"/>
          <a:cs typeface="Arial" pitchFamily="34" charset="0"/>
        </a:defRPr>
      </a:lvl3pPr>
      <a:lvl4pPr algn="l" rtl="1" eaLnBrk="0" fontAlgn="base" hangingPunct="0">
        <a:spcBef>
          <a:spcPct val="0"/>
        </a:spcBef>
        <a:spcAft>
          <a:spcPct val="0"/>
        </a:spcAft>
        <a:defRPr sz="4400">
          <a:solidFill>
            <a:schemeClr val="tx1"/>
          </a:solidFill>
          <a:latin typeface="Arial" pitchFamily="34" charset="0"/>
          <a:cs typeface="Arial" pitchFamily="34" charset="0"/>
        </a:defRPr>
      </a:lvl4pPr>
      <a:lvl5pPr algn="l"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l" rtl="1" fontAlgn="base">
        <a:spcBef>
          <a:spcPct val="0"/>
        </a:spcBef>
        <a:spcAft>
          <a:spcPct val="0"/>
        </a:spcAft>
        <a:defRPr sz="4400">
          <a:solidFill>
            <a:schemeClr val="tx1"/>
          </a:solidFill>
          <a:latin typeface="Arial" pitchFamily="34" charset="0"/>
          <a:cs typeface="Arial" pitchFamily="34" charset="0"/>
        </a:defRPr>
      </a:lvl6pPr>
      <a:lvl7pPr marL="914400" algn="l" rtl="1" fontAlgn="base">
        <a:spcBef>
          <a:spcPct val="0"/>
        </a:spcBef>
        <a:spcAft>
          <a:spcPct val="0"/>
        </a:spcAft>
        <a:defRPr sz="4400">
          <a:solidFill>
            <a:schemeClr val="tx1"/>
          </a:solidFill>
          <a:latin typeface="Arial" pitchFamily="34" charset="0"/>
          <a:cs typeface="Arial" pitchFamily="34" charset="0"/>
        </a:defRPr>
      </a:lvl7pPr>
      <a:lvl8pPr marL="1371600" algn="l" rtl="1" fontAlgn="base">
        <a:spcBef>
          <a:spcPct val="0"/>
        </a:spcBef>
        <a:spcAft>
          <a:spcPct val="0"/>
        </a:spcAft>
        <a:defRPr sz="4400">
          <a:solidFill>
            <a:schemeClr val="tx1"/>
          </a:solidFill>
          <a:latin typeface="Arial" pitchFamily="34" charset="0"/>
          <a:cs typeface="Arial" pitchFamily="34" charset="0"/>
        </a:defRPr>
      </a:lvl8pPr>
      <a:lvl9pPr marL="1828800" algn="l"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cs typeface="+mn-cs"/>
        </a:defRPr>
      </a:lvl2pPr>
      <a:lvl3pPr marL="1143000" indent="-228600" algn="r" rtl="1"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cs typeface="+mn-cs"/>
        </a:defRPr>
      </a:lvl3pPr>
      <a:lvl4pPr marL="1600200" indent="-228600" algn="r" rtl="1"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5pPr>
      <a:lvl6pPr marL="25146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286F9F24-109C-4DAA-A69B-7296837AD202}"/>
              </a:ext>
            </a:extLst>
          </p:cNvPr>
          <p:cNvSpPr>
            <a:spLocks noGrp="1" noChangeArrowheads="1"/>
          </p:cNvSpPr>
          <p:nvPr>
            <p:ph type="ctrTitle"/>
          </p:nvPr>
        </p:nvSpPr>
        <p:spPr>
          <a:xfrm>
            <a:off x="1676400" y="1676400"/>
            <a:ext cx="7010400" cy="2286000"/>
          </a:xfrm>
        </p:spPr>
        <p:txBody>
          <a:bodyPr/>
          <a:lstStyle/>
          <a:p>
            <a:pPr algn="ctr" eaLnBrk="1" hangingPunct="1"/>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الانثروبولوجيا الرمزية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424D6FCE-A5C0-49F1-AD07-AEDF4F4DBCDA}"/>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a16="http://schemas.microsoft.com/office/drawing/2014/main" xmlns="" id="{127D911B-703F-46DE-BD36-9E10346270B8}"/>
              </a:ext>
            </a:extLst>
          </p:cNvPr>
          <p:cNvSpPr>
            <a:spLocks noChangeArrowheads="1"/>
          </p:cNvSpPr>
          <p:nvPr/>
        </p:nvSpPr>
        <p:spPr bwMode="auto">
          <a:xfrm>
            <a:off x="685800" y="4343400"/>
            <a:ext cx="80772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ar-IQ" altLang="en-US" sz="4400" dirty="0" smtClean="0">
                <a:cs typeface="Arabic Typesetting" panose="03020402040406030203" pitchFamily="66" charset="-78"/>
              </a:rPr>
              <a:t>مدرس </a:t>
            </a:r>
            <a:r>
              <a:rPr lang="ar-IQ" altLang="en-US" sz="4400" dirty="0">
                <a:cs typeface="Arabic Typesetting" panose="03020402040406030203" pitchFamily="66" charset="-78"/>
              </a:rPr>
              <a:t>المادة: </a:t>
            </a:r>
            <a:r>
              <a:rPr lang="ar-IQ" altLang="en-US" sz="4400" dirty="0" err="1" smtClean="0">
                <a:cs typeface="Arabic Typesetting" panose="03020402040406030203" pitchFamily="66" charset="-78"/>
              </a:rPr>
              <a:t>م .</a:t>
            </a:r>
            <a:r>
              <a:rPr lang="ar-IQ" altLang="en-US" sz="4400" dirty="0" smtClean="0">
                <a:cs typeface="Arabic Typesetting" panose="03020402040406030203" pitchFamily="66" charset="-78"/>
              </a:rPr>
              <a:t> هدى كريم </a:t>
            </a:r>
            <a:r>
              <a:rPr lang="ar-IQ" altLang="en-US" sz="4400" dirty="0" err="1" smtClean="0">
                <a:cs typeface="Arabic Typesetting" panose="03020402040406030203" pitchFamily="66" charset="-78"/>
              </a:rPr>
              <a:t>مطلك</a:t>
            </a:r>
            <a:r>
              <a:rPr lang="ar-IQ" altLang="en-US" sz="4400" smtClean="0">
                <a:cs typeface="Arabic Typesetting" panose="03020402040406030203" pitchFamily="66" charset="-78"/>
              </a:rPr>
              <a:t> </a:t>
            </a:r>
            <a:r>
              <a:rPr lang="ar-IQ" altLang="en-US" sz="4400" dirty="0">
                <a:cs typeface="Arabic Typesetting" panose="03020402040406030203" pitchFamily="66" charset="-78"/>
              </a:rPr>
              <a:t/>
            </a:r>
            <a:br>
              <a:rPr lang="ar-IQ" altLang="en-US" sz="4400" dirty="0">
                <a:cs typeface="Arabic Typesetting" panose="03020402040406030203" pitchFamily="66" charset="-78"/>
              </a:rPr>
            </a:br>
            <a:r>
              <a:rPr lang="ar-IQ" altLang="en-US" sz="4400" dirty="0">
                <a:cs typeface="Arabic Typesetting" panose="03020402040406030203" pitchFamily="66" charset="-78"/>
              </a:rPr>
              <a:t>تسلسل المحاضرة: 2</a:t>
            </a:r>
            <a:br>
              <a:rPr lang="ar-IQ" altLang="en-US" sz="4400" dirty="0">
                <a:cs typeface="Arabic Typesetting" panose="03020402040406030203" pitchFamily="66" charset="-78"/>
              </a:rPr>
            </a:br>
            <a:r>
              <a:rPr lang="ar-IQ" altLang="en-US" sz="4400" dirty="0">
                <a:cs typeface="Arabic Typesetting" panose="03020402040406030203" pitchFamily="66" charset="-78"/>
              </a:rPr>
              <a:t>أسم المحاضرة: الأصول الفلسفية </a:t>
            </a:r>
            <a:r>
              <a:rPr lang="ar-IQ" altLang="en-US" sz="4400" dirty="0" err="1">
                <a:cs typeface="Arabic Typesetting" panose="03020402040406030203" pitchFamily="66" charset="-78"/>
              </a:rPr>
              <a:t>للأنثروبولوجيا</a:t>
            </a:r>
            <a:r>
              <a:rPr lang="ar-IQ" altLang="en-US" sz="4400" dirty="0">
                <a:cs typeface="Arabic Typesetting" panose="03020402040406030203" pitchFamily="66" charset="-78"/>
              </a:rPr>
              <a:t> الرمزية</a:t>
            </a:r>
            <a:r>
              <a:rPr lang="en-US" altLang="en-US" sz="5000" dirty="0">
                <a:solidFill>
                  <a:srgbClr val="FFFF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6582CB85-6F0A-441D-8EA2-69BA65A89D9B}"/>
              </a:ext>
            </a:extLst>
          </p:cNvPr>
          <p:cNvSpPr>
            <a:spLocks noGrp="1" noChangeArrowheads="1"/>
          </p:cNvSpPr>
          <p:nvPr>
            <p:ph type="body" idx="1"/>
          </p:nvPr>
        </p:nvSpPr>
        <p:spPr>
          <a:xfrm>
            <a:off x="457200" y="304800"/>
            <a:ext cx="8686800" cy="6172200"/>
          </a:xfrm>
        </p:spPr>
        <p:txBody>
          <a:bodyPr/>
          <a:lstStyle/>
          <a:p>
            <a:pPr algn="just" eaLnBrk="1" hangingPunct="1">
              <a:lnSpc>
                <a:spcPct val="180000"/>
              </a:lnSpc>
            </a:pPr>
            <a:r>
              <a:rPr lang="ar-IQ" altLang="en-US" sz="2000"/>
              <a:t> انطلقت الانثروبولوجيا الرمزية نحو هدف محوري وجوهري وهو دراسة الثقافة بصورة تتنفق وطبيعتها الرمزية. إذ أن الثقافة والرمز وجهان لعملة واحدة وهي المعنى. فدراسة الثقافة هي دراسة للمعنى أو لانساق المعنى، كما تنعكس في الاشكال الرمزية القولية وغير القولية، والانماط السلوكية والفكرية السائدة في المجتمع. وقد ظهرت الانثروبولوجيا الرمزية حديثاً، إذ تبلورت في الستينات من هذا القرن، ونمت وتشعبت مجالاتها ونظرياتها ومناهجها في العقود القليلة الماضية لتصبح أكثر ميادين الانثروبولوجيا انتشاراً وهيمنة.</a:t>
            </a:r>
          </a:p>
          <a:p>
            <a:pPr algn="just" eaLnBrk="1" hangingPunct="1">
              <a:lnSpc>
                <a:spcPct val="180000"/>
              </a:lnSpc>
            </a:pPr>
            <a:r>
              <a:rPr lang="ar-IQ" altLang="en-US" sz="2000"/>
              <a:t>ان الدراسات الانثروبولوجية الاجتماعية التي سبقت ومهدت لظهور الانثروبولوجيا الرمزية أكدت على ان الانسان كائن صانع ومبدع للرمز ويعيش في مجتمع تهيمن عليه التصورات الجمعية التي هي بالتعريف انساق رمزية. لكن مثل هذه الدراسات التي تناولت الرموز ورصدت بعض مظاهرها بصورة أو بأخرى لم تطور نظرية أو مدخلاً متكاملاً لدراسة الأنساق الرمزية المختلفة في مجتمعات متباينة بصورة منهجية متسقة.</a:t>
            </a:r>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par>
                                <p:cTn id="13" presetID="55" presetClass="entr" presetSubtype="0" fill="hold" nodeType="with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 calcmode="lin" valueType="num">
                                      <p:cBhvr>
                                        <p:cTn id="15"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7171">
                                            <p:txEl>
                                              <p:pRg st="0" end="0"/>
                                            </p:txEl>
                                          </p:spTgt>
                                        </p:tgtEl>
                                      </p:cBhvr>
                                    </p:animEffect>
                                  </p:childTnLst>
                                </p:cTn>
                              </p:par>
                              <p:par>
                                <p:cTn id="18" presetID="55" presetClass="entr" presetSubtype="0" fill="hold" nodeType="withEffect">
                                  <p:stCondLst>
                                    <p:cond delay="0"/>
                                  </p:stCondLst>
                                  <p:childTnLst>
                                    <p:set>
                                      <p:cBhvr>
                                        <p:cTn id="19" dur="1" fill="hold">
                                          <p:stCondLst>
                                            <p:cond delay="0"/>
                                          </p:stCondLst>
                                        </p:cTn>
                                        <p:tgtEl>
                                          <p:spTgt spid="7171">
                                            <p:txEl>
                                              <p:pRg st="1" end="1"/>
                                            </p:txEl>
                                          </p:spTgt>
                                        </p:tgtEl>
                                        <p:attrNameLst>
                                          <p:attrName>style.visibility</p:attrName>
                                        </p:attrNameLst>
                                      </p:cBhvr>
                                      <p:to>
                                        <p:strVal val="visible"/>
                                      </p:to>
                                    </p:set>
                                    <p:anim calcmode="lin" valueType="num">
                                      <p:cBhvr>
                                        <p:cTn id="20"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DE7DEF96-5678-4837-AAF5-F4441B45E2C8}"/>
              </a:ext>
            </a:extLst>
          </p:cNvPr>
          <p:cNvSpPr>
            <a:spLocks noGrp="1" noChangeArrowheads="1"/>
          </p:cNvSpPr>
          <p:nvPr>
            <p:ph type="body" idx="1"/>
          </p:nvPr>
        </p:nvSpPr>
        <p:spPr>
          <a:xfrm>
            <a:off x="533400" y="685800"/>
            <a:ext cx="8229600" cy="5791200"/>
          </a:xfrm>
        </p:spPr>
        <p:txBody>
          <a:bodyPr/>
          <a:lstStyle/>
          <a:p>
            <a:pPr algn="just" eaLnBrk="1" hangingPunct="1">
              <a:lnSpc>
                <a:spcPct val="160000"/>
              </a:lnSpc>
            </a:pPr>
            <a:r>
              <a:rPr lang="ar-IQ" altLang="en-US" sz="2400"/>
              <a:t>وطبقاً لآراء كانط توجد ابنية أساسية للتفكير والتي تكون مستقلة عن محتوى او مضمون التفكير. فمقولات الفكر مثل المكان والزمان والعلية والتي من خلالها او في اطارها يرى الانسان الموضوعات والاشياء تكون مستقلة تماما عما يراه الانسان. ويذهب بعض الباحثين الى القول انه دون كانط وثورته الفكرية لم يكن للنظرية الرمزية او نظرية الدلالة ان تتطور او تتعدى مجرد الخلاف التقليدي بين التجريبيين او الامبيريقييين والعقلانيين في النظر الى مشكلة المعنى وإعادة بنائها عند المستوى الاجتماعي-التاريخي، وهي مشكلة لم تكن جزءا من برنامج كانط.</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2DA44583-7F9A-473C-BE7C-5B726684871E}"/>
              </a:ext>
            </a:extLst>
          </p:cNvPr>
          <p:cNvSpPr>
            <a:spLocks noGrp="1" noChangeArrowheads="1"/>
          </p:cNvSpPr>
          <p:nvPr>
            <p:ph type="body" idx="1"/>
          </p:nvPr>
        </p:nvSpPr>
        <p:spPr>
          <a:xfrm>
            <a:off x="457200" y="685800"/>
            <a:ext cx="8229600" cy="5715000"/>
          </a:xfrm>
        </p:spPr>
        <p:txBody>
          <a:bodyPr/>
          <a:lstStyle/>
          <a:p>
            <a:pPr algn="just" eaLnBrk="1" hangingPunct="1">
              <a:lnSpc>
                <a:spcPct val="110000"/>
              </a:lnSpc>
            </a:pPr>
            <a:r>
              <a:rPr lang="ar-IQ" altLang="en-US" sz="2400"/>
              <a:t> واكد ديلتاي 1833-1911 على عدة قضايا ذات أهمية خاصة للعلوم الإنسانية. وتتلخص هذه القضايا في ثلاث محاور أساسية وهي: التاريخ، والفهم او منهج الفهم، والتأويل. وقد اثار سؤالا جوهريا مفاده: كيف تكون الخبرة ذات الدلالة والمعنى ممكنة؟ وقد ميز بين العلوم الطبيعية والعلوم الإنسانية. ويعد الاسهام الحقيقي لديلتاي في معالجته للعلوم الإنسانية من زاوية تتفق وطبيعة الكائنات البشرية التي تتعامل مع المعاني والرموز.</a:t>
            </a:r>
          </a:p>
          <a:p>
            <a:pPr algn="just" eaLnBrk="1" hangingPunct="1">
              <a:lnSpc>
                <a:spcPct val="110000"/>
              </a:lnSpc>
            </a:pPr>
            <a:r>
              <a:rPr lang="ar-IQ" altLang="en-US" sz="2400"/>
              <a:t>وقد قدم كاسيرر </a:t>
            </a:r>
            <a:r>
              <a:rPr lang="en-US" altLang="en-US" sz="2400"/>
              <a:t>Cassirer</a:t>
            </a:r>
            <a:r>
              <a:rPr lang="ar-IQ" altLang="en-US" sz="2400"/>
              <a:t>، أفكاراً ثريه في الدراسات الفلسفية واللغوية وهي في جوانب كثيره تشبه فلسفة ديلتاي. ويستخدم كاسيرر الشكل الرمزي في ثلاثة معاني: 1. يشير الشكل الرمزي الى العلاقة الرمزية، والتي تنعكس في مقولات الزمان، والمكان، والعلية، والعدد، ونحو ذلك من علاقات تؤثر في الجوانب الموضوعية والشكلية للرمز. 2. يشير الشكل الرمزي أيضاً الى أنماط مختلفة من الاشكال الثقافية مثل الأسطورة، والفن، واللغة، والعلم. 3. وأخيراً يشير الشكل الرمزي الى وظيفة الرمز.</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 calcmode="lin" valueType="num">
                                      <p:cBhvr>
                                        <p:cTn id="14" dur="1000" fill="hold"/>
                                        <p:tgtEl>
                                          <p:spTgt spid="9219">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xmlns="" id="{96C024AD-CF23-41BA-82B8-6FFFBE8F2580}"/>
              </a:ext>
            </a:extLst>
          </p:cNvPr>
          <p:cNvSpPr>
            <a:spLocks noGrp="1" noChangeArrowheads="1"/>
          </p:cNvSpPr>
          <p:nvPr>
            <p:ph type="body" idx="1"/>
          </p:nvPr>
        </p:nvSpPr>
        <p:spPr>
          <a:xfrm>
            <a:off x="457200" y="533400"/>
            <a:ext cx="8686800" cy="5715000"/>
          </a:xfrm>
        </p:spPr>
        <p:txBody>
          <a:bodyPr/>
          <a:lstStyle/>
          <a:p>
            <a:pPr algn="just" eaLnBrk="1" hangingPunct="1">
              <a:lnSpc>
                <a:spcPct val="160000"/>
              </a:lnSpc>
              <a:buFont typeface="Wingdings" panose="05000000000000000000" pitchFamily="2" charset="2"/>
              <a:buNone/>
            </a:pPr>
            <a:r>
              <a:rPr lang="ar-IQ" altLang="en-US" sz="2400"/>
              <a:t>   وقدم تشارلز بيرس </a:t>
            </a:r>
            <a:r>
              <a:rPr lang="en-US" altLang="en-US" sz="2400"/>
              <a:t>Perice</a:t>
            </a:r>
            <a:r>
              <a:rPr lang="ar-IQ" altLang="en-US" sz="2400"/>
              <a:t> 1839-1914، تعريفا للرمز حيث ادرجة ضمن تعريفه العام للإشارة، حتى يتخلص من الخلط في استخدام المصطلحات. وطبقاً لآراء تشارلز بيرس فان الإشارة تضم ثلاثة أنماط هي: الصورة، والدليل، والرمز.</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1000" fill="hold"/>
                                        <p:tgtEl>
                                          <p:spTgt spid="1024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Pixel</Template>
  <TotalTime>50</TotalTime>
  <Words>447</Words>
  <Application>Microsoft Office PowerPoint</Application>
  <PresentationFormat>عرض على الشاشة (3:4)‏</PresentationFormat>
  <Paragraphs>8</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Pixel</vt:lpstr>
      <vt:lpstr>الجامعة المستنصرية - الكلية الآداب قسم الانثروبولوجيا والاجتماع المرحلة الثالثة :  الانثروبولوجيا الرمزية </vt:lpstr>
      <vt:lpstr>الشريحة 2</vt:lpstr>
      <vt:lpstr>الشريحة 3</vt:lpstr>
      <vt:lpstr>الشريحة 4</vt:lpstr>
      <vt:lpstr>الشريحة 5</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12</cp:revision>
  <dcterms:created xsi:type="dcterms:W3CDTF">2018-01-08T14:59:04Z</dcterms:created>
  <dcterms:modified xsi:type="dcterms:W3CDTF">2020-05-06T18:41:55Z</dcterms:modified>
</cp:coreProperties>
</file>