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1B13966C-0673-48F6-8D8E-46A36332F796}"/>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xmlns="" id="{F53EB0EF-B54A-4DFD-9096-2D5B736A2B27}"/>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defRPr/>
              </a:pPr>
              <a:endParaRPr lang="en-US" sz="2400">
                <a:latin typeface="Times New Roman" panose="02020603050405020304" pitchFamily="18" charset="0"/>
              </a:endParaRPr>
            </a:p>
          </p:txBody>
        </p:sp>
        <p:sp>
          <p:nvSpPr>
            <p:cNvPr id="6" name="Rectangle 4">
              <a:extLst>
                <a:ext uri="{FF2B5EF4-FFF2-40B4-BE49-F238E27FC236}">
                  <a16:creationId xmlns:a16="http://schemas.microsoft.com/office/drawing/2014/main" xmlns="" id="{0720DDE7-677D-4A2B-8E9B-409E9EECBA34}"/>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grpSp>
          <p:nvGrpSpPr>
            <p:cNvPr id="7" name="Group 5">
              <a:extLst>
                <a:ext uri="{FF2B5EF4-FFF2-40B4-BE49-F238E27FC236}">
                  <a16:creationId xmlns:a16="http://schemas.microsoft.com/office/drawing/2014/main" xmlns="" id="{A704ED3E-659E-40DE-AA04-80D1FA4A9D96}"/>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xmlns="" id="{3132BCC1-8934-4FAF-A0F6-63BE519E14D6}"/>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9" name="Rectangle 7">
                <a:extLst>
                  <a:ext uri="{FF2B5EF4-FFF2-40B4-BE49-F238E27FC236}">
                    <a16:creationId xmlns:a16="http://schemas.microsoft.com/office/drawing/2014/main" xmlns="" id="{42CC5D85-2E97-4CAE-9493-7A8405139956}"/>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0" name="Rectangle 8">
                <a:extLst>
                  <a:ext uri="{FF2B5EF4-FFF2-40B4-BE49-F238E27FC236}">
                    <a16:creationId xmlns:a16="http://schemas.microsoft.com/office/drawing/2014/main" xmlns="" id="{4FCC491B-D48D-4E8E-B5F6-247D2D50B393}"/>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1" name="Rectangle 9">
                <a:extLst>
                  <a:ext uri="{FF2B5EF4-FFF2-40B4-BE49-F238E27FC236}">
                    <a16:creationId xmlns:a16="http://schemas.microsoft.com/office/drawing/2014/main" xmlns="" id="{C4777A24-1A04-432B-9F95-E5A31620D83A}"/>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2" name="Rectangle 10">
                <a:extLst>
                  <a:ext uri="{FF2B5EF4-FFF2-40B4-BE49-F238E27FC236}">
                    <a16:creationId xmlns:a16="http://schemas.microsoft.com/office/drawing/2014/main" xmlns="" id="{71A8F603-6C23-4720-AB96-F662F82D16A7}"/>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3" name="Rectangle 11">
                <a:extLst>
                  <a:ext uri="{FF2B5EF4-FFF2-40B4-BE49-F238E27FC236}">
                    <a16:creationId xmlns:a16="http://schemas.microsoft.com/office/drawing/2014/main" xmlns="" id="{EBDBCB3B-7680-4920-A591-CF0027F84D32}"/>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4" name="Rectangle 12">
                <a:extLst>
                  <a:ext uri="{FF2B5EF4-FFF2-40B4-BE49-F238E27FC236}">
                    <a16:creationId xmlns:a16="http://schemas.microsoft.com/office/drawing/2014/main" xmlns="" id="{B4718EF6-5A5D-4AFE-82A0-940097332F8B}"/>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5" name="Rectangle 13">
                <a:extLst>
                  <a:ext uri="{FF2B5EF4-FFF2-40B4-BE49-F238E27FC236}">
                    <a16:creationId xmlns:a16="http://schemas.microsoft.com/office/drawing/2014/main" xmlns="" id="{1EA2863D-858E-4B50-A500-BAF822109177}"/>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6" name="Rectangle 14">
                <a:extLst>
                  <a:ext uri="{FF2B5EF4-FFF2-40B4-BE49-F238E27FC236}">
                    <a16:creationId xmlns:a16="http://schemas.microsoft.com/office/drawing/2014/main" xmlns="" id="{8F4EF527-B0A7-414F-9D03-0DE0CA46A4EE}"/>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7" name="Rectangle 15">
                <a:extLst>
                  <a:ext uri="{FF2B5EF4-FFF2-40B4-BE49-F238E27FC236}">
                    <a16:creationId xmlns:a16="http://schemas.microsoft.com/office/drawing/2014/main" xmlns="" id="{D17E34AC-BA20-4126-98A9-E1BC2A4FBD94}"/>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grpSp>
      </p:gr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noProof="0"/>
              <a:t>انقر لتحرير نمط العنوان الرئيسي</a:t>
            </a:r>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noProof="0"/>
              <a:t>انقر لتحرير نمط العنوان الثانوي الرئيسي</a:t>
            </a:r>
          </a:p>
        </p:txBody>
      </p:sp>
      <p:sp>
        <p:nvSpPr>
          <p:cNvPr id="18" name="Rectangle 16">
            <a:extLst>
              <a:ext uri="{FF2B5EF4-FFF2-40B4-BE49-F238E27FC236}">
                <a16:creationId xmlns:a16="http://schemas.microsoft.com/office/drawing/2014/main" xmlns="" id="{FA810A16-78C0-4043-BB32-E9EDEF41FA39}"/>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a:extLst>
              <a:ext uri="{FF2B5EF4-FFF2-40B4-BE49-F238E27FC236}">
                <a16:creationId xmlns:a16="http://schemas.microsoft.com/office/drawing/2014/main" xmlns="" id="{ADA68D59-8CCD-43B4-8F9E-B82047DE36BC}"/>
              </a:ext>
            </a:extLst>
          </p:cNvPr>
          <p:cNvSpPr>
            <a:spLocks noGrp="1" noChangeArrowheads="1"/>
          </p:cNvSpPr>
          <p:nvPr>
            <p:ph type="ftr" sz="quarter" idx="11"/>
          </p:nvPr>
        </p:nvSpPr>
        <p:spPr/>
        <p:txBody>
          <a:bodyPr/>
          <a:lstStyle>
            <a:lvl1pPr>
              <a:defRPr/>
            </a:lvl1pPr>
          </a:lstStyle>
          <a:p>
            <a:pPr>
              <a:defRPr/>
            </a:pPr>
            <a:endParaRPr lang="en-US"/>
          </a:p>
        </p:txBody>
      </p:sp>
      <p:sp>
        <p:nvSpPr>
          <p:cNvPr id="20" name="Rectangle 18">
            <a:extLst>
              <a:ext uri="{FF2B5EF4-FFF2-40B4-BE49-F238E27FC236}">
                <a16:creationId xmlns:a16="http://schemas.microsoft.com/office/drawing/2014/main" xmlns="" id="{13F88219-CE85-428A-A808-2A83E36E6B49}"/>
              </a:ext>
            </a:extLst>
          </p:cNvPr>
          <p:cNvSpPr>
            <a:spLocks noGrp="1" noChangeArrowheads="1"/>
          </p:cNvSpPr>
          <p:nvPr>
            <p:ph type="sldNum" sz="quarter" idx="12"/>
          </p:nvPr>
        </p:nvSpPr>
        <p:spPr/>
        <p:txBody>
          <a:bodyPr/>
          <a:lstStyle>
            <a:lvl1pPr>
              <a:defRPr/>
            </a:lvl1pPr>
          </a:lstStyle>
          <a:p>
            <a:fld id="{748CBA3D-EC78-4498-A7EE-D0AD2C3606E9}" type="slidenum">
              <a:rPr lang="ar-SA" altLang="en-US"/>
              <a:pPr/>
              <a:t>‹#›</a:t>
            </a:fld>
            <a:endParaRPr lang="en-US" altLang="en-US"/>
          </a:p>
        </p:txBody>
      </p:sp>
    </p:spTree>
    <p:extLst>
      <p:ext uri="{BB962C8B-B14F-4D97-AF65-F5344CB8AC3E}">
        <p14:creationId xmlns:p14="http://schemas.microsoft.com/office/powerpoint/2010/main" xmlns="" val="410248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90F247D7-225E-4641-962B-5AD138D20065}"/>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292D358F-0717-427B-96F3-82A4DB401F19}"/>
              </a:ext>
            </a:extLst>
          </p:cNvPr>
          <p:cNvSpPr>
            <a:spLocks noGrp="1" noChangeArrowheads="1"/>
          </p:cNvSpPr>
          <p:nvPr>
            <p:ph type="sldNum" sz="quarter" idx="11"/>
          </p:nvPr>
        </p:nvSpPr>
        <p:spPr>
          <a:ln/>
        </p:spPr>
        <p:txBody>
          <a:bodyPr/>
          <a:lstStyle>
            <a:lvl1pPr>
              <a:defRPr/>
            </a:lvl1pPr>
          </a:lstStyle>
          <a:p>
            <a:fld id="{145224FE-CEF7-461C-8A89-79A4EA109A94}" type="slidenum">
              <a:rPr lang="ar-SA" altLang="en-US"/>
              <a:pPr/>
              <a:t>‹#›</a:t>
            </a:fld>
            <a:endParaRPr lang="en-US" altLang="en-US"/>
          </a:p>
        </p:txBody>
      </p:sp>
      <p:sp>
        <p:nvSpPr>
          <p:cNvPr id="6" name="Rectangle 16">
            <a:extLst>
              <a:ext uri="{FF2B5EF4-FFF2-40B4-BE49-F238E27FC236}">
                <a16:creationId xmlns:a16="http://schemas.microsoft.com/office/drawing/2014/main" xmlns="" id="{6D94B6E0-68CF-4F57-A94A-F8FB8119882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801523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457200"/>
            <a:ext cx="2057400" cy="5410200"/>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457200"/>
            <a:ext cx="6019800" cy="54102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8BB1D92E-CEBF-419D-9897-FEC884A05EB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C0AA76A1-73DC-47BF-9820-653295E252F9}"/>
              </a:ext>
            </a:extLst>
          </p:cNvPr>
          <p:cNvSpPr>
            <a:spLocks noGrp="1" noChangeArrowheads="1"/>
          </p:cNvSpPr>
          <p:nvPr>
            <p:ph type="sldNum" sz="quarter" idx="11"/>
          </p:nvPr>
        </p:nvSpPr>
        <p:spPr>
          <a:ln/>
        </p:spPr>
        <p:txBody>
          <a:bodyPr/>
          <a:lstStyle>
            <a:lvl1pPr>
              <a:defRPr/>
            </a:lvl1pPr>
          </a:lstStyle>
          <a:p>
            <a:fld id="{83E03634-7F09-482D-A796-A03900520830}" type="slidenum">
              <a:rPr lang="ar-SA" altLang="en-US"/>
              <a:pPr/>
              <a:t>‹#›</a:t>
            </a:fld>
            <a:endParaRPr lang="en-US" altLang="en-US"/>
          </a:p>
        </p:txBody>
      </p:sp>
      <p:sp>
        <p:nvSpPr>
          <p:cNvPr id="6" name="Rectangle 16">
            <a:extLst>
              <a:ext uri="{FF2B5EF4-FFF2-40B4-BE49-F238E27FC236}">
                <a16:creationId xmlns:a16="http://schemas.microsoft.com/office/drawing/2014/main" xmlns="" id="{0F89DD56-78AB-499D-8472-C4F8568E5D44}"/>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094247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AEC8CF58-ECA0-415F-8627-C67C751CA89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C2F456E4-DF79-4BA1-9A7F-418D8ED5E1F9}"/>
              </a:ext>
            </a:extLst>
          </p:cNvPr>
          <p:cNvSpPr>
            <a:spLocks noGrp="1" noChangeArrowheads="1"/>
          </p:cNvSpPr>
          <p:nvPr>
            <p:ph type="sldNum" sz="quarter" idx="11"/>
          </p:nvPr>
        </p:nvSpPr>
        <p:spPr>
          <a:ln/>
        </p:spPr>
        <p:txBody>
          <a:bodyPr/>
          <a:lstStyle>
            <a:lvl1pPr>
              <a:defRPr/>
            </a:lvl1pPr>
          </a:lstStyle>
          <a:p>
            <a:fld id="{E558C5D6-4227-4F88-B948-5129324CB145}" type="slidenum">
              <a:rPr lang="ar-SA" altLang="en-US"/>
              <a:pPr/>
              <a:t>‹#›</a:t>
            </a:fld>
            <a:endParaRPr lang="en-US" altLang="en-US"/>
          </a:p>
        </p:txBody>
      </p:sp>
      <p:sp>
        <p:nvSpPr>
          <p:cNvPr id="6" name="Rectangle 16">
            <a:extLst>
              <a:ext uri="{FF2B5EF4-FFF2-40B4-BE49-F238E27FC236}">
                <a16:creationId xmlns:a16="http://schemas.microsoft.com/office/drawing/2014/main" xmlns="" id="{B1680976-5774-46A7-ADA6-D4AF05A50EF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28422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38"/>
            <a:ext cx="7886700" cy="2852737"/>
          </a:xfrm>
        </p:spPr>
        <p:txBody>
          <a:bodyPr anchor="b"/>
          <a:lstStyle>
            <a:lvl1pPr>
              <a:defRPr sz="6000"/>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ar-SA"/>
              <a:t>انقر لتحرير أنماط النص الرئيسي</a:t>
            </a:r>
          </a:p>
        </p:txBody>
      </p:sp>
      <p:sp>
        <p:nvSpPr>
          <p:cNvPr id="4" name="Rectangle 2">
            <a:extLst>
              <a:ext uri="{FF2B5EF4-FFF2-40B4-BE49-F238E27FC236}">
                <a16:creationId xmlns:a16="http://schemas.microsoft.com/office/drawing/2014/main" xmlns="" id="{B4868210-0156-42FB-AE92-0E07FBC56763}"/>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A5F3FA4C-BCC9-4CD0-A1C8-2C0A2CCE6469}"/>
              </a:ext>
            </a:extLst>
          </p:cNvPr>
          <p:cNvSpPr>
            <a:spLocks noGrp="1" noChangeArrowheads="1"/>
          </p:cNvSpPr>
          <p:nvPr>
            <p:ph type="sldNum" sz="quarter" idx="11"/>
          </p:nvPr>
        </p:nvSpPr>
        <p:spPr>
          <a:ln/>
        </p:spPr>
        <p:txBody>
          <a:bodyPr/>
          <a:lstStyle>
            <a:lvl1pPr>
              <a:defRPr/>
            </a:lvl1pPr>
          </a:lstStyle>
          <a:p>
            <a:fld id="{39D5C4B4-D1CC-4C10-888C-52A317D3CC57}" type="slidenum">
              <a:rPr lang="ar-SA" altLang="en-US"/>
              <a:pPr/>
              <a:t>‹#›</a:t>
            </a:fld>
            <a:endParaRPr lang="en-US" altLang="en-US"/>
          </a:p>
        </p:txBody>
      </p:sp>
      <p:sp>
        <p:nvSpPr>
          <p:cNvPr id="6" name="Rectangle 16">
            <a:extLst>
              <a:ext uri="{FF2B5EF4-FFF2-40B4-BE49-F238E27FC236}">
                <a16:creationId xmlns:a16="http://schemas.microsoft.com/office/drawing/2014/main" xmlns="" id="{F31FDB61-D16F-49F5-8FC4-3D07B673AF94}"/>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37963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981200"/>
            <a:ext cx="4038600" cy="388620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981200"/>
            <a:ext cx="4038600" cy="388620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Rectangle 2">
            <a:extLst>
              <a:ext uri="{FF2B5EF4-FFF2-40B4-BE49-F238E27FC236}">
                <a16:creationId xmlns:a16="http://schemas.microsoft.com/office/drawing/2014/main" xmlns="" id="{4929B64B-B4D5-407D-933D-710E8F51A9D4}"/>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5A97C8E1-071E-43EA-87F0-5C8FBA77883B}"/>
              </a:ext>
            </a:extLst>
          </p:cNvPr>
          <p:cNvSpPr>
            <a:spLocks noGrp="1" noChangeArrowheads="1"/>
          </p:cNvSpPr>
          <p:nvPr>
            <p:ph type="sldNum" sz="quarter" idx="11"/>
          </p:nvPr>
        </p:nvSpPr>
        <p:spPr>
          <a:ln/>
        </p:spPr>
        <p:txBody>
          <a:bodyPr/>
          <a:lstStyle>
            <a:lvl1pPr>
              <a:defRPr/>
            </a:lvl1pPr>
          </a:lstStyle>
          <a:p>
            <a:fld id="{90FE5EBF-CCBC-4F91-99E0-077E66D3B4AC}" type="slidenum">
              <a:rPr lang="ar-SA" altLang="en-US"/>
              <a:pPr/>
              <a:t>‹#›</a:t>
            </a:fld>
            <a:endParaRPr lang="en-US" altLang="en-US"/>
          </a:p>
        </p:txBody>
      </p:sp>
      <p:sp>
        <p:nvSpPr>
          <p:cNvPr id="7" name="Rectangle 16">
            <a:extLst>
              <a:ext uri="{FF2B5EF4-FFF2-40B4-BE49-F238E27FC236}">
                <a16:creationId xmlns:a16="http://schemas.microsoft.com/office/drawing/2014/main" xmlns="" id="{03576DED-DF55-4C4A-B038-E0239F266E20}"/>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507697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30238" y="365125"/>
            <a:ext cx="7886700" cy="1325563"/>
          </a:xfrm>
        </p:spPr>
        <p:txBody>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630238" y="2505075"/>
            <a:ext cx="386873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29150" y="2505075"/>
            <a:ext cx="38877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Rectangle 2">
            <a:extLst>
              <a:ext uri="{FF2B5EF4-FFF2-40B4-BE49-F238E27FC236}">
                <a16:creationId xmlns:a16="http://schemas.microsoft.com/office/drawing/2014/main" xmlns="" id="{092C9850-4C49-4295-A6E1-528DAEB391C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078D5714-F597-4F80-984D-9A9F50CF9BAB}"/>
              </a:ext>
            </a:extLst>
          </p:cNvPr>
          <p:cNvSpPr>
            <a:spLocks noGrp="1" noChangeArrowheads="1"/>
          </p:cNvSpPr>
          <p:nvPr>
            <p:ph type="sldNum" sz="quarter" idx="11"/>
          </p:nvPr>
        </p:nvSpPr>
        <p:spPr>
          <a:ln/>
        </p:spPr>
        <p:txBody>
          <a:bodyPr/>
          <a:lstStyle>
            <a:lvl1pPr>
              <a:defRPr/>
            </a:lvl1pPr>
          </a:lstStyle>
          <a:p>
            <a:fld id="{D83B89E7-BBAB-4065-869B-8169190F8C02}" type="slidenum">
              <a:rPr lang="ar-SA" altLang="en-US"/>
              <a:pPr/>
              <a:t>‹#›</a:t>
            </a:fld>
            <a:endParaRPr lang="en-US" altLang="en-US"/>
          </a:p>
        </p:txBody>
      </p:sp>
      <p:sp>
        <p:nvSpPr>
          <p:cNvPr id="9" name="Rectangle 16">
            <a:extLst>
              <a:ext uri="{FF2B5EF4-FFF2-40B4-BE49-F238E27FC236}">
                <a16:creationId xmlns:a16="http://schemas.microsoft.com/office/drawing/2014/main" xmlns="" id="{263C1F5A-B859-41E2-B2C3-0946C2340894}"/>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101320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Rectangle 2">
            <a:extLst>
              <a:ext uri="{FF2B5EF4-FFF2-40B4-BE49-F238E27FC236}">
                <a16:creationId xmlns:a16="http://schemas.microsoft.com/office/drawing/2014/main" xmlns="" id="{BD96492A-82CD-4932-B9DA-96ACDB2EC2B3}"/>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7D6521F3-9E29-406A-B81C-41FC40FB0903}"/>
              </a:ext>
            </a:extLst>
          </p:cNvPr>
          <p:cNvSpPr>
            <a:spLocks noGrp="1" noChangeArrowheads="1"/>
          </p:cNvSpPr>
          <p:nvPr>
            <p:ph type="sldNum" sz="quarter" idx="11"/>
          </p:nvPr>
        </p:nvSpPr>
        <p:spPr>
          <a:ln/>
        </p:spPr>
        <p:txBody>
          <a:bodyPr/>
          <a:lstStyle>
            <a:lvl1pPr>
              <a:defRPr/>
            </a:lvl1pPr>
          </a:lstStyle>
          <a:p>
            <a:fld id="{FCDB954E-2882-4D86-8A65-1D731FFA4031}" type="slidenum">
              <a:rPr lang="ar-SA" altLang="en-US"/>
              <a:pPr/>
              <a:t>‹#›</a:t>
            </a:fld>
            <a:endParaRPr lang="en-US" altLang="en-US"/>
          </a:p>
        </p:txBody>
      </p:sp>
      <p:sp>
        <p:nvSpPr>
          <p:cNvPr id="5" name="Rectangle 16">
            <a:extLst>
              <a:ext uri="{FF2B5EF4-FFF2-40B4-BE49-F238E27FC236}">
                <a16:creationId xmlns:a16="http://schemas.microsoft.com/office/drawing/2014/main" xmlns="" id="{B12F9369-9297-4F44-A9F5-AA4ADEE9192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71446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CAD73CEC-EC90-4BD4-983D-C2E1A408C7F4}"/>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15856586-207F-470E-9594-E1B259BDF36F}"/>
              </a:ext>
            </a:extLst>
          </p:cNvPr>
          <p:cNvSpPr>
            <a:spLocks noGrp="1" noChangeArrowheads="1"/>
          </p:cNvSpPr>
          <p:nvPr>
            <p:ph type="sldNum" sz="quarter" idx="11"/>
          </p:nvPr>
        </p:nvSpPr>
        <p:spPr>
          <a:ln/>
        </p:spPr>
        <p:txBody>
          <a:bodyPr/>
          <a:lstStyle>
            <a:lvl1pPr>
              <a:defRPr/>
            </a:lvl1pPr>
          </a:lstStyle>
          <a:p>
            <a:fld id="{AD037CB2-DE2B-441B-B232-D461B876A3F9}" type="slidenum">
              <a:rPr lang="ar-SA" altLang="en-US"/>
              <a:pPr/>
              <a:t>‹#›</a:t>
            </a:fld>
            <a:endParaRPr lang="en-US" altLang="en-US"/>
          </a:p>
        </p:txBody>
      </p:sp>
      <p:sp>
        <p:nvSpPr>
          <p:cNvPr id="4" name="Rectangle 16">
            <a:extLst>
              <a:ext uri="{FF2B5EF4-FFF2-40B4-BE49-F238E27FC236}">
                <a16:creationId xmlns:a16="http://schemas.microsoft.com/office/drawing/2014/main" xmlns="" id="{1D33B8E0-1E80-4846-B20E-69A4BEFCA376}"/>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059574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0238" y="457200"/>
            <a:ext cx="2949575" cy="1600200"/>
          </a:xfrm>
        </p:spPr>
        <p:txBody>
          <a:bodyPr anchor="b"/>
          <a:lstStyle>
            <a:lvl1pPr>
              <a:defRPr sz="3200"/>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Rectangle 2">
            <a:extLst>
              <a:ext uri="{FF2B5EF4-FFF2-40B4-BE49-F238E27FC236}">
                <a16:creationId xmlns:a16="http://schemas.microsoft.com/office/drawing/2014/main" xmlns="" id="{DC4525FF-6BC2-4965-80CE-7D40348B38A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25701682-009E-4211-9B48-C8915B57FF2E}"/>
              </a:ext>
            </a:extLst>
          </p:cNvPr>
          <p:cNvSpPr>
            <a:spLocks noGrp="1" noChangeArrowheads="1"/>
          </p:cNvSpPr>
          <p:nvPr>
            <p:ph type="sldNum" sz="quarter" idx="11"/>
          </p:nvPr>
        </p:nvSpPr>
        <p:spPr>
          <a:ln/>
        </p:spPr>
        <p:txBody>
          <a:bodyPr/>
          <a:lstStyle>
            <a:lvl1pPr>
              <a:defRPr/>
            </a:lvl1pPr>
          </a:lstStyle>
          <a:p>
            <a:fld id="{2113D595-6607-4E27-A7CF-85A317C312EE}" type="slidenum">
              <a:rPr lang="ar-SA" altLang="en-US"/>
              <a:pPr/>
              <a:t>‹#›</a:t>
            </a:fld>
            <a:endParaRPr lang="en-US" altLang="en-US"/>
          </a:p>
        </p:txBody>
      </p:sp>
      <p:sp>
        <p:nvSpPr>
          <p:cNvPr id="7" name="Rectangle 16">
            <a:extLst>
              <a:ext uri="{FF2B5EF4-FFF2-40B4-BE49-F238E27FC236}">
                <a16:creationId xmlns:a16="http://schemas.microsoft.com/office/drawing/2014/main" xmlns="" id="{8C56AFC8-DC9D-4367-946A-E8419D22A559}"/>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7358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0238" y="457200"/>
            <a:ext cx="2949575" cy="1600200"/>
          </a:xfrm>
        </p:spPr>
        <p:txBody>
          <a:bodyPr anchor="b"/>
          <a:lstStyle>
            <a:lvl1pPr>
              <a:defRPr sz="3200"/>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a:p>
        </p:txBody>
      </p:sp>
      <p:sp>
        <p:nvSpPr>
          <p:cNvPr id="4" name="عنصر نائب للنص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Rectangle 2">
            <a:extLst>
              <a:ext uri="{FF2B5EF4-FFF2-40B4-BE49-F238E27FC236}">
                <a16:creationId xmlns:a16="http://schemas.microsoft.com/office/drawing/2014/main" xmlns="" id="{B50E66BE-73CB-4A58-86E5-ABEFF5C0790B}"/>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AA1244D9-EE07-4AFD-BF30-DBF328C58BCC}"/>
              </a:ext>
            </a:extLst>
          </p:cNvPr>
          <p:cNvSpPr>
            <a:spLocks noGrp="1" noChangeArrowheads="1"/>
          </p:cNvSpPr>
          <p:nvPr>
            <p:ph type="sldNum" sz="quarter" idx="11"/>
          </p:nvPr>
        </p:nvSpPr>
        <p:spPr>
          <a:ln/>
        </p:spPr>
        <p:txBody>
          <a:bodyPr/>
          <a:lstStyle>
            <a:lvl1pPr>
              <a:defRPr/>
            </a:lvl1pPr>
          </a:lstStyle>
          <a:p>
            <a:fld id="{D63801C8-3683-4AE8-A22D-8BD36E24CE87}" type="slidenum">
              <a:rPr lang="ar-SA" altLang="en-US"/>
              <a:pPr/>
              <a:t>‹#›</a:t>
            </a:fld>
            <a:endParaRPr lang="en-US" altLang="en-US"/>
          </a:p>
        </p:txBody>
      </p:sp>
      <p:sp>
        <p:nvSpPr>
          <p:cNvPr id="7" name="Rectangle 16">
            <a:extLst>
              <a:ext uri="{FF2B5EF4-FFF2-40B4-BE49-F238E27FC236}">
                <a16:creationId xmlns:a16="http://schemas.microsoft.com/office/drawing/2014/main" xmlns="" id="{B7D434E7-7B28-4E33-800B-646682643E6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73912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45F6047E-1085-48FD-94F4-6262BEB469A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eaLnBrk="1" hangingPunct="1">
              <a:defRPr sz="1200"/>
            </a:lvl1pPr>
          </a:lstStyle>
          <a:p>
            <a:pPr>
              <a:defRPr/>
            </a:pPr>
            <a:endParaRPr lang="en-US"/>
          </a:p>
        </p:txBody>
      </p:sp>
      <p:sp>
        <p:nvSpPr>
          <p:cNvPr id="4099" name="Rectangle 3">
            <a:extLst>
              <a:ext uri="{FF2B5EF4-FFF2-40B4-BE49-F238E27FC236}">
                <a16:creationId xmlns:a16="http://schemas.microsoft.com/office/drawing/2014/main" xmlns="" id="{51738C50-C574-49AB-8DF0-E1294EFE18DC}"/>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20204" pitchFamily="34" charset="0"/>
              </a:defRPr>
            </a:lvl1pPr>
          </a:lstStyle>
          <a:p>
            <a:fld id="{6463218D-C32B-4F59-8978-2E7ACBACDBFA}" type="slidenum">
              <a:rPr lang="ar-SA" altLang="en-US"/>
              <a:pPr/>
              <a:t>‹#›</a:t>
            </a:fld>
            <a:endParaRPr lang="en-US" altLang="en-US"/>
          </a:p>
        </p:txBody>
      </p:sp>
      <p:grpSp>
        <p:nvGrpSpPr>
          <p:cNvPr id="1028" name="Group 4">
            <a:extLst>
              <a:ext uri="{FF2B5EF4-FFF2-40B4-BE49-F238E27FC236}">
                <a16:creationId xmlns:a16="http://schemas.microsoft.com/office/drawing/2014/main" xmlns="" id="{EB2CBC98-195B-4C0C-9AA7-960BFBAA5ED2}"/>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xmlns="" id="{73F2DFE1-9EAB-4C2B-B31F-D62869BF6779}"/>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defRPr/>
              </a:pPr>
              <a:endParaRPr lang="en-US" sz="2400">
                <a:latin typeface="Times New Roman" panose="02020603050405020304" pitchFamily="18" charset="0"/>
              </a:endParaRPr>
            </a:p>
          </p:txBody>
        </p:sp>
        <p:sp>
          <p:nvSpPr>
            <p:cNvPr id="1033" name="Rectangle 6">
              <a:extLst>
                <a:ext uri="{FF2B5EF4-FFF2-40B4-BE49-F238E27FC236}">
                  <a16:creationId xmlns:a16="http://schemas.microsoft.com/office/drawing/2014/main" xmlns="" id="{E7A9AA2F-A450-4C28-9245-D5038AD0EF7F}"/>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034" name="Rectangle 7">
              <a:extLst>
                <a:ext uri="{FF2B5EF4-FFF2-40B4-BE49-F238E27FC236}">
                  <a16:creationId xmlns:a16="http://schemas.microsoft.com/office/drawing/2014/main" xmlns="" id="{AAD3E06E-D748-4737-ACC5-0A444DCEC91C}"/>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a:solidFill>
                  <a:schemeClr val="hlink"/>
                </a:solidFill>
              </a:endParaRPr>
            </a:p>
          </p:txBody>
        </p:sp>
        <p:sp>
          <p:nvSpPr>
            <p:cNvPr id="1035" name="Rectangle 8">
              <a:extLst>
                <a:ext uri="{FF2B5EF4-FFF2-40B4-BE49-F238E27FC236}">
                  <a16:creationId xmlns:a16="http://schemas.microsoft.com/office/drawing/2014/main" xmlns="" id="{FB88FE43-65C2-4178-A9DE-09A6B136E22C}"/>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a:solidFill>
                  <a:schemeClr val="hlink"/>
                </a:solidFill>
              </a:endParaRPr>
            </a:p>
          </p:txBody>
        </p:sp>
        <p:sp>
          <p:nvSpPr>
            <p:cNvPr id="1036" name="Rectangle 9">
              <a:extLst>
                <a:ext uri="{FF2B5EF4-FFF2-40B4-BE49-F238E27FC236}">
                  <a16:creationId xmlns:a16="http://schemas.microsoft.com/office/drawing/2014/main" xmlns="" id="{01079D13-1409-4D8A-A47C-046D1522EE0E}"/>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a:solidFill>
                  <a:schemeClr val="accent2"/>
                </a:solidFill>
              </a:endParaRPr>
            </a:p>
          </p:txBody>
        </p:sp>
        <p:sp>
          <p:nvSpPr>
            <p:cNvPr id="1037" name="Rectangle 10">
              <a:extLst>
                <a:ext uri="{FF2B5EF4-FFF2-40B4-BE49-F238E27FC236}">
                  <a16:creationId xmlns:a16="http://schemas.microsoft.com/office/drawing/2014/main" xmlns="" id="{3CAFB131-59DA-4EE0-8892-D087F59DAA2F}"/>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a:solidFill>
                  <a:schemeClr val="hlink"/>
                </a:solidFill>
              </a:endParaRPr>
            </a:p>
          </p:txBody>
        </p:sp>
        <p:sp>
          <p:nvSpPr>
            <p:cNvPr id="1038" name="Rectangle 11">
              <a:extLst>
                <a:ext uri="{FF2B5EF4-FFF2-40B4-BE49-F238E27FC236}">
                  <a16:creationId xmlns:a16="http://schemas.microsoft.com/office/drawing/2014/main" xmlns="" id="{F7A97B69-C3CD-41E9-909A-BD34987BDA6E}"/>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sz="2400">
                <a:latin typeface="Times New Roman" panose="02020603050405020304" pitchFamily="18" charset="0"/>
              </a:endParaRPr>
            </a:p>
          </p:txBody>
        </p:sp>
        <p:sp>
          <p:nvSpPr>
            <p:cNvPr id="1039" name="Rectangle 12">
              <a:extLst>
                <a:ext uri="{FF2B5EF4-FFF2-40B4-BE49-F238E27FC236}">
                  <a16:creationId xmlns:a16="http://schemas.microsoft.com/office/drawing/2014/main" xmlns="" id="{217D8CAF-0E80-493A-96C3-25605839D4DE}"/>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a:solidFill>
                  <a:schemeClr val="accent2"/>
                </a:solidFill>
              </a:endParaRPr>
            </a:p>
          </p:txBody>
        </p:sp>
        <p:sp>
          <p:nvSpPr>
            <p:cNvPr id="1040" name="Rectangle 13">
              <a:extLst>
                <a:ext uri="{FF2B5EF4-FFF2-40B4-BE49-F238E27FC236}">
                  <a16:creationId xmlns:a16="http://schemas.microsoft.com/office/drawing/2014/main" xmlns="" id="{01D2401D-78C2-4450-9671-012EA8C0A0F7}"/>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defRPr/>
              </a:pPr>
              <a:endParaRPr lang="en-US">
                <a:solidFill>
                  <a:schemeClr val="accent2"/>
                </a:solidFill>
              </a:endParaRPr>
            </a:p>
          </p:txBody>
        </p:sp>
      </p:grpSp>
      <p:sp>
        <p:nvSpPr>
          <p:cNvPr id="1029" name="Rectangle 14">
            <a:extLst>
              <a:ext uri="{FF2B5EF4-FFF2-40B4-BE49-F238E27FC236}">
                <a16:creationId xmlns:a16="http://schemas.microsoft.com/office/drawing/2014/main" xmlns="" id="{42B2002A-1867-458B-9050-61B19384E28D}"/>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1030" name="Rectangle 15">
            <a:extLst>
              <a:ext uri="{FF2B5EF4-FFF2-40B4-BE49-F238E27FC236}">
                <a16:creationId xmlns:a16="http://schemas.microsoft.com/office/drawing/2014/main" xmlns="" id="{5AC5E74C-EF4E-4B59-B04B-404B9BFB282A}"/>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D7EB7416-1F61-455B-A3CB-3A4D2EBD227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hangingPunct="1">
              <a:defRPr sz="120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0" fontAlgn="base" hangingPunct="0">
        <a:spcBef>
          <a:spcPct val="0"/>
        </a:spcBef>
        <a:spcAft>
          <a:spcPct val="0"/>
        </a:spcAft>
        <a:defRPr sz="4400" kern="1200">
          <a:solidFill>
            <a:schemeClr val="tx1"/>
          </a:solidFill>
          <a:latin typeface="+mj-lt"/>
          <a:ea typeface="+mj-ea"/>
          <a:cs typeface="+mj-cs"/>
        </a:defRPr>
      </a:lvl1pPr>
      <a:lvl2pPr algn="l" rtl="1"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eaLnBrk="0" fontAlgn="base" hangingPunct="0">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A72AC4D7-FE14-4943-B5DA-5B7097897AB8}"/>
              </a:ext>
            </a:extLst>
          </p:cNvPr>
          <p:cNvSpPr>
            <a:spLocks noGrp="1" noChangeArrowheads="1"/>
          </p:cNvSpPr>
          <p:nvPr>
            <p:ph type="ctrTitle"/>
          </p:nvPr>
        </p:nvSpPr>
        <p:spPr>
          <a:xfrm>
            <a:off x="1676400" y="1676400"/>
            <a:ext cx="7010400" cy="2286000"/>
          </a:xfrm>
        </p:spPr>
        <p:txBody>
          <a:bodyPr/>
          <a:lstStyle/>
          <a:p>
            <a:pPr algn="ctr" eaLnBrk="1" hangingPunct="1"/>
            <a:r>
              <a:rPr lang="ar-IQ" altLang="en-US" sz="4400" dirty="0" smtClean="0">
                <a:solidFill>
                  <a:schemeClr val="bg1"/>
                </a:solidFill>
                <a:latin typeface="Arial Black" panose="020B0A04020102020204" pitchFamily="34" charset="0"/>
                <a:cs typeface="Arabic Typesetting" panose="03020402040406030203" pitchFamily="66" charset="-78"/>
              </a:rPr>
              <a:t>الجام</a:t>
            </a:r>
            <a:r>
              <a:rPr lang="ar-IQ" altLang="en-US" sz="4400" dirty="0" smtClean="0">
                <a:solidFill>
                  <a:schemeClr val="bg1"/>
                </a:solidFill>
                <a:cs typeface="Arabic Typesetting" panose="03020402040406030203" pitchFamily="66" charset="-78"/>
              </a:rPr>
              <a:t>عة </a:t>
            </a:r>
            <a:r>
              <a:rPr lang="ar-IQ" altLang="en-US" sz="4400" dirty="0" err="1" smtClean="0">
                <a:solidFill>
                  <a:schemeClr val="bg1"/>
                </a:solidFill>
                <a:cs typeface="Arabic Typesetting" panose="03020402040406030203" pitchFamily="66" charset="-78"/>
              </a:rPr>
              <a:t>المستنصرية </a:t>
            </a:r>
            <a:r>
              <a:rPr lang="ar-IQ" altLang="en-US" sz="4400" dirty="0" smtClean="0">
                <a:solidFill>
                  <a:schemeClr val="bg1"/>
                </a:solidFill>
                <a:cs typeface="Arabic Typesetting" panose="03020402040406030203" pitchFamily="66" charset="-78"/>
              </a:rPr>
              <a:t>- الكلية الآداب</a:t>
            </a:r>
            <a:br>
              <a:rPr lang="ar-IQ" altLang="en-US" sz="4400" dirty="0" smtClean="0">
                <a:solidFill>
                  <a:schemeClr val="bg1"/>
                </a:solidFill>
                <a:cs typeface="Arabic Typesetting" panose="03020402040406030203" pitchFamily="66" charset="-78"/>
              </a:rPr>
            </a:br>
            <a:r>
              <a:rPr lang="ar-IQ" altLang="en-US" sz="4400" dirty="0" smtClean="0">
                <a:solidFill>
                  <a:schemeClr val="bg1"/>
                </a:solidFill>
                <a:cs typeface="Arabic Typesetting" panose="03020402040406030203" pitchFamily="66" charset="-78"/>
              </a:rPr>
              <a:t>قسم الانثروبولوجيا والاجتماع</a:t>
            </a:r>
            <a:br>
              <a:rPr lang="ar-IQ" altLang="en-US" sz="4400" dirty="0" smtClean="0">
                <a:solidFill>
                  <a:schemeClr val="bg1"/>
                </a:solidFill>
                <a:cs typeface="Arabic Typesetting" panose="03020402040406030203" pitchFamily="66" charset="-78"/>
              </a:rPr>
            </a:br>
            <a:r>
              <a:rPr lang="ar-IQ" altLang="en-US" sz="4400" dirty="0" smtClean="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مادة </a:t>
            </a:r>
            <a:r>
              <a:rPr lang="ar-IQ" altLang="en-US" sz="4400" smtClean="0">
                <a:solidFill>
                  <a:schemeClr val="bg1"/>
                </a:solidFill>
                <a:cs typeface="Arabic Typesetting" panose="03020402040406030203" pitchFamily="66" charset="-78"/>
              </a:rPr>
              <a:t>الانثروبولوجيا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4E537318-7AEE-429A-B433-F3D5EEB020EE}"/>
              </a:ext>
            </a:extLst>
          </p:cNvPr>
          <p:cNvSpPr>
            <a:spLocks noChangeArrowheads="1"/>
          </p:cNvSpPr>
          <p:nvPr/>
        </p:nvSpPr>
        <p:spPr bwMode="auto">
          <a:xfrm>
            <a:off x="1676400" y="1371600"/>
            <a:ext cx="7010400" cy="2895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r" rtl="1">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endParaRPr lang="ar-IQ" altLang="en-US" sz="4400" dirty="0" smtClean="0">
              <a:solidFill>
                <a:schemeClr val="bg1"/>
              </a:solidFill>
              <a:latin typeface="Arial Black" panose="020B0A04020102020204" pitchFamily="34" charset="0"/>
              <a:cs typeface="Arabic Typesetting" panose="03020402040406030203" pitchFamily="66" charset="-78"/>
            </a:endParaRPr>
          </a:p>
          <a:p>
            <a:pPr algn="ctr" eaLnBrk="1" hangingPunct="1">
              <a:spcBef>
                <a:spcPct val="0"/>
              </a:spcBef>
              <a:buClrTx/>
              <a:buSzTx/>
              <a:buFontTx/>
              <a:buNone/>
            </a:pPr>
            <a:endParaRPr lang="ar-IQ" altLang="en-US" sz="4400" dirty="0" smtClean="0">
              <a:solidFill>
                <a:schemeClr val="bg1"/>
              </a:solidFill>
              <a:latin typeface="Arial Black" panose="020B0A04020102020204" pitchFamily="34" charset="0"/>
              <a:cs typeface="Arabic Typesetting" panose="03020402040406030203" pitchFamily="66" charset="-78"/>
            </a:endParaRPr>
          </a:p>
          <a:p>
            <a:pPr algn="ctr" eaLnBrk="1" hangingPunct="1">
              <a:spcBef>
                <a:spcPct val="0"/>
              </a:spcBef>
              <a:buClrTx/>
              <a:buSzTx/>
              <a:buFontTx/>
              <a:buNone/>
            </a:pPr>
            <a:endParaRPr lang="ar-IQ" altLang="en-US" sz="4400" dirty="0" smtClean="0">
              <a:solidFill>
                <a:schemeClr val="bg1"/>
              </a:solidFill>
              <a:latin typeface="Arial Black" panose="020B0A04020102020204" pitchFamily="34" charset="0"/>
              <a:cs typeface="Arabic Typesetting" panose="03020402040406030203" pitchFamily="66" charset="-78"/>
            </a:endParaRPr>
          </a:p>
        </p:txBody>
      </p:sp>
      <p:sp>
        <p:nvSpPr>
          <p:cNvPr id="2054" name="Rectangle 6">
            <a:extLst>
              <a:ext uri="{FF2B5EF4-FFF2-40B4-BE49-F238E27FC236}">
                <a16:creationId xmlns:a16="http://schemas.microsoft.com/office/drawing/2014/main" xmlns="" id="{AE5BCEB3-012E-44EE-8734-22B8ECE94C58}"/>
              </a:ext>
            </a:extLst>
          </p:cNvPr>
          <p:cNvSpPr>
            <a:spLocks noChangeArrowheads="1"/>
          </p:cNvSpPr>
          <p:nvPr/>
        </p:nvSpPr>
        <p:spPr bwMode="auto">
          <a:xfrm>
            <a:off x="685800" y="4343400"/>
            <a:ext cx="80772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r" rtl="1">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IQ" altLang="en-US" sz="4400" dirty="0" smtClean="0">
                <a:cs typeface="Arabic Typesetting" panose="03020402040406030203" pitchFamily="66" charset="-78"/>
              </a:rPr>
              <a:t>مدرس </a:t>
            </a:r>
            <a:r>
              <a:rPr lang="ar-IQ" altLang="en-US" sz="4400" dirty="0">
                <a:cs typeface="Arabic Typesetting" panose="03020402040406030203" pitchFamily="66" charset="-78"/>
              </a:rPr>
              <a:t>المادة: </a:t>
            </a:r>
            <a:r>
              <a:rPr lang="ar-IQ" altLang="en-US" sz="4400" dirty="0" err="1" smtClean="0">
                <a:cs typeface="Arabic Typesetting" panose="03020402040406030203" pitchFamily="66" charset="-78"/>
              </a:rPr>
              <a:t>م .</a:t>
            </a:r>
            <a:r>
              <a:rPr lang="ar-IQ" altLang="en-US" sz="4400" dirty="0" smtClean="0">
                <a:cs typeface="Arabic Typesetting" panose="03020402040406030203" pitchFamily="66" charset="-78"/>
              </a:rPr>
              <a:t> هدى كريم </a:t>
            </a:r>
            <a:r>
              <a:rPr lang="ar-IQ" altLang="en-US" sz="4400" dirty="0" err="1" smtClean="0">
                <a:cs typeface="Arabic Typesetting" panose="03020402040406030203" pitchFamily="66" charset="-78"/>
              </a:rPr>
              <a:t>مطلك</a:t>
            </a:r>
            <a:r>
              <a:rPr lang="ar-IQ" altLang="en-US" sz="4400" dirty="0" smtClean="0">
                <a:cs typeface="Arabic Typesetting" panose="03020402040406030203" pitchFamily="66" charset="-78"/>
              </a:rPr>
              <a:t> </a:t>
            </a:r>
            <a:r>
              <a:rPr lang="ar-IQ" altLang="en-US" sz="4400" dirty="0">
                <a:cs typeface="Arabic Typesetting" panose="03020402040406030203" pitchFamily="66" charset="-78"/>
              </a:rPr>
              <a:t/>
            </a:r>
            <a:br>
              <a:rPr lang="ar-IQ" altLang="en-US" sz="4400" dirty="0">
                <a:cs typeface="Arabic Typesetting" panose="03020402040406030203" pitchFamily="66" charset="-78"/>
              </a:rPr>
            </a:br>
            <a:r>
              <a:rPr lang="ar-IQ" altLang="en-US" sz="4400" dirty="0">
                <a:cs typeface="Arabic Typesetting" panose="03020402040406030203" pitchFamily="66" charset="-78"/>
              </a:rPr>
              <a:t>تسلسل المحاضرة: 1</a:t>
            </a:r>
            <a:br>
              <a:rPr lang="ar-IQ" altLang="en-US" sz="4400" dirty="0">
                <a:cs typeface="Arabic Typesetting" panose="03020402040406030203" pitchFamily="66" charset="-78"/>
              </a:rPr>
            </a:br>
            <a:r>
              <a:rPr lang="ar-IQ" altLang="en-US" sz="4400" dirty="0">
                <a:cs typeface="Arabic Typesetting" panose="03020402040406030203" pitchFamily="66" charset="-78"/>
              </a:rPr>
              <a:t>أسم المحاضرة: الانثروبولوجيا الرمزية/ مقدمة تعريفية</a:t>
            </a:r>
            <a:r>
              <a:rPr lang="en-US" altLang="en-US" sz="5000" dirty="0">
                <a:solidFill>
                  <a:srgbClr val="FFFF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108C65A3-C6FB-4401-AD57-CBD55236F7BF}"/>
              </a:ext>
            </a:extLst>
          </p:cNvPr>
          <p:cNvSpPr>
            <a:spLocks noGrp="1" noChangeArrowheads="1"/>
          </p:cNvSpPr>
          <p:nvPr>
            <p:ph type="body" idx="1"/>
          </p:nvPr>
        </p:nvSpPr>
        <p:spPr>
          <a:xfrm>
            <a:off x="457200" y="685800"/>
            <a:ext cx="8229600" cy="5867400"/>
          </a:xfrm>
        </p:spPr>
        <p:txBody>
          <a:bodyPr/>
          <a:lstStyle/>
          <a:p>
            <a:pPr algn="just" eaLnBrk="1" hangingPunct="1">
              <a:lnSpc>
                <a:spcPct val="170000"/>
              </a:lnSpc>
            </a:pPr>
            <a:r>
              <a:rPr lang="ar-IQ" altLang="en-US" sz="2000"/>
              <a:t> انطلقت الانثروبولوجيا الرمزية نحو هدف محوري وجوهري وهو دراسة الثقافة بصورة تتنفق وطبيعتها الرمزية. إذ أن الثقافة والرمز وجهان لعملة واحدة وهي المعنى. فدراسة الثقافة هي دراسة للمعنى أو لانساق المعنى، كما تنعكس في الاشكال الرمزية القولية وغير القولية، والانماط السلوكية والفكرية السائدة في المجتمع. وقد ظهرت الانثروبولوجيا الرمزية حديثاً، إذ تبلورت في الستينات من هذا القرن، ونمت وتشعبت مجالاتها ونظرياتها ومناهجها في العقود القليلة الماضية لتصبح أكثر ميادين الانثروبولوجيا انتشاراً وهيمنة.</a:t>
            </a:r>
          </a:p>
          <a:p>
            <a:pPr algn="just" eaLnBrk="1" hangingPunct="1">
              <a:lnSpc>
                <a:spcPct val="140000"/>
              </a:lnSpc>
            </a:pPr>
            <a:r>
              <a:rPr lang="ar-IQ" altLang="en-US" sz="2000"/>
              <a:t>	ان الدراسات الانثروبولوجية الاجتماعية التي سبقت ومهدت لظهور الانثروبولوجيا الرمزية أكدت على ان الانسان كائن صانع ومبدع للرمز ويعيش في مجتمع تهيمن عليه التصورات الجمعية التي هي بالتعريف انساق رمزية. لكن مثل هذه الدراسات التي تناولت الرموز ورصدت بعض مظاهرها بصورة أو بأخرى لم تطور نظرية أو مدخلاً متكاملاً لدراسة الأنساق الرمزية المختلفة في مجتمعات متباينة بصورة منهجية متسقة.</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par>
                                <p:cTn id="13" presetID="55" presetClass="entr" presetSubtype="0" fill="hold" grpId="1" nodeType="with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 calcmode="lin" valueType="num">
                                      <p:cBhvr>
                                        <p:cTn id="1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7171">
                                            <p:txEl>
                                              <p:pRg st="0" end="0"/>
                                            </p:txEl>
                                          </p:spTgt>
                                        </p:tgtEl>
                                      </p:cBhvr>
                                    </p:animEffect>
                                  </p:childTnLst>
                                </p:cTn>
                              </p:par>
                              <p:par>
                                <p:cTn id="18" presetID="55" presetClass="entr" presetSubtype="0" fill="hold" grpId="1" nodeType="with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 calcmode="lin" valueType="num">
                                      <p:cBhvr>
                                        <p:cTn id="2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1C181232-3127-44FD-976E-B5B0A7FFA768}"/>
              </a:ext>
            </a:extLst>
          </p:cNvPr>
          <p:cNvSpPr>
            <a:spLocks noGrp="1" noChangeArrowheads="1"/>
          </p:cNvSpPr>
          <p:nvPr>
            <p:ph type="body" idx="1"/>
          </p:nvPr>
        </p:nvSpPr>
        <p:spPr>
          <a:xfrm>
            <a:off x="533400" y="685800"/>
            <a:ext cx="8229600" cy="5791200"/>
          </a:xfrm>
        </p:spPr>
        <p:txBody>
          <a:bodyPr/>
          <a:lstStyle/>
          <a:p>
            <a:pPr algn="just" eaLnBrk="1" hangingPunct="1">
              <a:lnSpc>
                <a:spcPct val="160000"/>
              </a:lnSpc>
            </a:pPr>
            <a:r>
              <a:rPr lang="ar-IQ" altLang="en-US" sz="2400"/>
              <a:t>ويعود ثراء الانثروبولوجيا الرمزية الى تنوع مجالاتها أو ميادينها ونظرياتها والتي تعود الى ثراء الثقافة نفسها وتنوع رموزها وتعدد المعاني والدلالات التي تحملها في وقت واحد، مع إمكانية استخدامها _أي الرموز_ في مضمونات مختلفة سواء كانت نصوصاً أم موضوعات، أم افعالاً وعلاقات اجتماعية، وسواء كانت رموزاً عامة مشتركة أم رموز خاصة شخصية. وبالإضافة الى ما سبق فان ثراء وتنوع المداخل والنظريات في الانثروبولوجيا الرمزية يعود إلى حقيقة مهمة وهي تنوع وتعدد الأصول والمصادر الفلسفية واللغوية والاجتماعية والنفسية التي يستند اليها الانثروبولوجيون في تحليلاتهم وتأويلاتهم الرمزية. وهذا في حد ذاته يمثل عودة الى </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E33914C7-001A-4ABE-95A7-54F28196C274}"/>
              </a:ext>
            </a:extLst>
          </p:cNvPr>
          <p:cNvSpPr>
            <a:spLocks noGrp="1" noChangeArrowheads="1"/>
          </p:cNvSpPr>
          <p:nvPr>
            <p:ph type="body" idx="1"/>
          </p:nvPr>
        </p:nvSpPr>
        <p:spPr>
          <a:xfrm>
            <a:off x="457200" y="685800"/>
            <a:ext cx="8229600" cy="5715000"/>
          </a:xfrm>
        </p:spPr>
        <p:txBody>
          <a:bodyPr/>
          <a:lstStyle/>
          <a:p>
            <a:pPr algn="just" eaLnBrk="1" hangingPunct="1">
              <a:lnSpc>
                <a:spcPct val="190000"/>
              </a:lnSpc>
            </a:pPr>
            <a:r>
              <a:rPr lang="ar-IQ" altLang="en-US" sz="2000"/>
              <a:t> </a:t>
            </a:r>
            <a:r>
              <a:rPr lang="ar-IQ" altLang="en-US" sz="2400"/>
              <a:t>الأطر</a:t>
            </a:r>
            <a:r>
              <a:rPr lang="ar-IQ" altLang="en-US" sz="1600"/>
              <a:t> </a:t>
            </a:r>
            <a:r>
              <a:rPr lang="ar-IQ" altLang="en-US" sz="2000"/>
              <a:t>المعرفية والفلسفية التي وضعها الرواد الأوائل من الفلاسفة بعد ان بعدت عنها العلوم الاجتماعية لفترة طويلة وانشغلت بالدراسات التجزيئية والتخصصية على حساب التكامل المعرفي أو العلمي. وذلك يفسر وجود عدد كبير من أسماء المفكرين والفلاسفة للذين اعتمدت عليهم الانثروبولوجيا الرمزية أمثال كانط، وكاسيرو بيرس وغيرهم وعلى هذا الاساس من التنوع الكبير من المصادر الفكرية والنظرية بالإضافة الى تنوع الثقافات وتعقيدها ظهرت مداخل ونظريات في الدراسات الرمزية منها الكلاسيكية مثل التفاعلية الرمزية وخاصة في التحليل السوسيولوجي والبنائية الوظيفية والبنيوية واللغوية ومنها الحديثة او المعاصرة مثل التأويلية –الرمزية-والتأويلية-الإجرائية-البنائية-والنفسية التحليل النفسي والتاريخية والتي سوف نعرض بالتفصيل لكل منها. </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xmlns="" id="{DF847277-AA9C-4BDC-9374-9B1D0B6F3F68}"/>
              </a:ext>
            </a:extLst>
          </p:cNvPr>
          <p:cNvSpPr>
            <a:spLocks noGrp="1" noChangeArrowheads="1"/>
          </p:cNvSpPr>
          <p:nvPr>
            <p:ph type="body" idx="1"/>
          </p:nvPr>
        </p:nvSpPr>
        <p:spPr>
          <a:xfrm>
            <a:off x="457200" y="533400"/>
            <a:ext cx="8686800" cy="5715000"/>
          </a:xfrm>
        </p:spPr>
        <p:txBody>
          <a:bodyPr/>
          <a:lstStyle/>
          <a:p>
            <a:pPr algn="just" eaLnBrk="1" hangingPunct="1">
              <a:lnSpc>
                <a:spcPct val="140000"/>
              </a:lnSpc>
              <a:buFont typeface="Wingdings" panose="05000000000000000000" pitchFamily="2" charset="2"/>
              <a:buNone/>
            </a:pPr>
            <a:r>
              <a:rPr lang="ar-IQ" altLang="en-US" sz="2400"/>
              <a:t>    ان الانثروبولوجيا الرمزية تستهدف تحقيق نقلة نوعية جديدة في العلوم لاجتماعية بعامه والبحث الانثروبولوجي بخاصة. اذ انها تهتم بمشكلة جوهرية ذات بعدين. البعد الأول هو فهم الثقافة البشرية ودراستها بصورة لا تخل بطبيعتها الرمزية المعنوية والاجتماعية، والبعد الثاني هو تطوير نظريات ومناهج تتناسب والخاصية الرمزية للثقافة. وبعبارة أخرى تهتم بمشكلات النظرية والتنظير بهدف الخروج من الدوائر التنظيرية الضيقة التي اتسمت بها العلوم الاجتماعية مثل الوظيفية والبنائية والمادية والثقافية والتفاعلية الرمزية وغيرها من النظريات التي هيمنت على الدراسات الاجتماعية لعدة عقود من الزمن. تعمل الانثروبولوجيا الرمزية ايضاً على تعميق وتنقيح تصور الرمز من خلا التعريفات المختلفة والمتنوعة لذلك التصور، والتي تختلف باختلاف المناهج والمداخل المؤلفة لذلك العلم. وتقدم الانثروبولوجيا الرمزية تصنيفات مختلفة للرموز، كما أنها تحدد مجالات استخدامها على المستويات الاكاديمية والبحثية والثقافية والاجتماعية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10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9E15E7D-4D0C-4302-A68A-8C31530153B4}"/>
              </a:ext>
            </a:extLst>
          </p:cNvPr>
          <p:cNvSpPr>
            <a:spLocks noGrp="1"/>
          </p:cNvSpPr>
          <p:nvPr>
            <p:ph type="title"/>
          </p:nvPr>
        </p:nvSpPr>
        <p:spPr>
          <a:xfrm>
            <a:off x="457200" y="457200"/>
            <a:ext cx="8229600" cy="1066800"/>
          </a:xfrm>
        </p:spPr>
        <p:txBody>
          <a:bodyPr/>
          <a:lstStyle/>
          <a:p>
            <a:pPr algn="r" eaLnBrk="1" hangingPunct="1">
              <a:defRPr/>
            </a:pPr>
            <a:r>
              <a:rPr lang="ar-IQ" sz="2800" b="1" dirty="0">
                <a:effectLst>
                  <a:outerShdw blurRad="38100" dist="38100" dir="2700000" algn="tl">
                    <a:srgbClr val="000000">
                      <a:alpha val="43137"/>
                    </a:srgbClr>
                  </a:outerShdw>
                </a:effectLst>
              </a:rPr>
              <a:t>مصادر المادة</a:t>
            </a:r>
            <a:br>
              <a:rPr lang="ar-IQ" sz="2800" b="1" dirty="0">
                <a:effectLst>
                  <a:outerShdw blurRad="38100" dist="38100" dir="2700000" algn="tl">
                    <a:srgbClr val="000000">
                      <a:alpha val="43137"/>
                    </a:srgbClr>
                  </a:outerShdw>
                </a:effectLst>
              </a:rPr>
            </a:br>
            <a:r>
              <a:rPr lang="ar-IQ" sz="1800" b="1" dirty="0"/>
              <a:t>يمكن لطلبتنا الأعزاء العودة إلى المصادر التالية، التي تم اعتمادها في محاضراتنا للعام الدراسي الحالي</a:t>
            </a:r>
          </a:p>
        </p:txBody>
      </p:sp>
      <p:sp>
        <p:nvSpPr>
          <p:cNvPr id="8195" name="عنصر نائب للمحتوى 2">
            <a:extLst>
              <a:ext uri="{FF2B5EF4-FFF2-40B4-BE49-F238E27FC236}">
                <a16:creationId xmlns:a16="http://schemas.microsoft.com/office/drawing/2014/main" xmlns="" id="{96FC105B-B911-4293-81B7-3375DDCC74F2}"/>
              </a:ext>
            </a:extLst>
          </p:cNvPr>
          <p:cNvSpPr>
            <a:spLocks noGrp="1"/>
          </p:cNvSpPr>
          <p:nvPr>
            <p:ph idx="1"/>
          </p:nvPr>
        </p:nvSpPr>
        <p:spPr/>
        <p:txBody>
          <a:bodyPr/>
          <a:lstStyle/>
          <a:p>
            <a:pPr algn="just" eaLnBrk="1" hangingPunct="1"/>
            <a:r>
              <a:rPr lang="ar-IQ" altLang="en-US" sz="2400"/>
              <a:t>السيد حافظ الأسود، الانثروبولوجيا الرمزية، دراسة نقدية مقارنة للاتجاهات الحديثة في فهم الثقافة وتأويلها، منشأة المعارف، مصر، 2015.</a:t>
            </a:r>
          </a:p>
          <a:p>
            <a:pPr algn="just" eaLnBrk="1" hangingPunct="1"/>
            <a:r>
              <a:rPr lang="ar-IQ" altLang="en-US" sz="2400"/>
              <a:t>السيد حافظ الأسود، المدخل الرمزي لدراسة المجتمع، حولية كلية الانسانيات والعلوم الاجتماعية، قطر، العدد 14، 1991.</a:t>
            </a:r>
          </a:p>
          <a:p>
            <a:pPr algn="just" eaLnBrk="1" hangingPunct="1"/>
            <a:r>
              <a:rPr lang="ar-IQ" altLang="en-US" sz="2400"/>
              <a:t>احمد أبو زيد، الرمز والرمزية، دراسة في المفهومات، المجلة الاجتماعية القومية، المركز القومي للبحوث الاجتماعية والجنائية، القاهرة، المجلد 28، العدد 2، 1991.</a:t>
            </a:r>
          </a:p>
          <a:p>
            <a:pPr algn="just" eaLnBrk="1" hangingPunct="1"/>
            <a:r>
              <a:rPr lang="ar-IQ" altLang="en-US" sz="2400"/>
              <a:t>بعض العبارات تمت بتصرف من قبل أستاذ المادة.</a:t>
            </a:r>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66</TotalTime>
  <Words>514</Words>
  <Application>Microsoft Office PowerPoint</Application>
  <PresentationFormat>عرض على الشاشة (3:4)‏</PresentationFormat>
  <Paragraphs>13</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Pixel</vt:lpstr>
      <vt:lpstr>الجامعة المستنصرية - الكلية الآداب قسم الانثروبولوجيا والاجتماع المرحلة الثالثة : مادة الانثروبولوجيا الرمزية </vt:lpstr>
      <vt:lpstr>الشريحة 2</vt:lpstr>
      <vt:lpstr>الشريحة 3</vt:lpstr>
      <vt:lpstr>الشريحة 4</vt:lpstr>
      <vt:lpstr>الشريحة 5</vt:lpstr>
      <vt:lpstr>مصادر المادة يمكن لطلبتنا الأعزاء العودة إلى المصادر التالية، التي تم اعتمادها في محاضراتنا للعام الدراسي الحالي</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15</cp:revision>
  <dcterms:created xsi:type="dcterms:W3CDTF">2018-01-08T14:59:04Z</dcterms:created>
  <dcterms:modified xsi:type="dcterms:W3CDTF">2020-05-06T18:40:34Z</dcterms:modified>
</cp:coreProperties>
</file>