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72" r:id="rId2"/>
  </p:sldMasterIdLst>
  <p:notesMasterIdLst>
    <p:notesMasterId r:id="rId12"/>
  </p:notesMasterIdLst>
  <p:sldIdLst>
    <p:sldId id="257" r:id="rId3"/>
    <p:sldId id="309" r:id="rId4"/>
    <p:sldId id="310" r:id="rId5"/>
    <p:sldId id="311" r:id="rId6"/>
    <p:sldId id="312" r:id="rId7"/>
    <p:sldId id="313" r:id="rId8"/>
    <p:sldId id="314" r:id="rId9"/>
    <p:sldId id="315" r:id="rId10"/>
    <p:sldId id="316" r:id="rId11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111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5F5047-5C33-424D-B915-17B40AC334B4}" type="datetimeFigureOut">
              <a:rPr lang="fr-FR" smtClean="0"/>
              <a:t>29/04/2020</a:t>
            </a:fld>
            <a:endParaRPr lang="fr-FR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fr-FR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B224C1-7986-41D7-AC79-35077E1E60C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70108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2B224C1-7986-41D7-AC79-35077E1E60C7}" type="slidenum">
              <a:rPr lang="fr-FR" smtClean="0"/>
              <a:t>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090693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2" cstate="print"/>
          <a:srcRect t="33333"/>
          <a:stretch>
            <a:fillRect/>
          </a:stretch>
        </p:blipFill>
        <p:spPr>
          <a:xfrm>
            <a:off x="0" y="0"/>
            <a:ext cx="9144000" cy="4572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DD526-9026-4155-A722-4C99C72D0686}" type="datetime1">
              <a:rPr lang="fr-FR" smtClean="0"/>
              <a:t>29/04/2020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RJH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30364-4512-4611-A875-D108CBDC46C2}" type="slidenum">
              <a:rPr lang="fr-FR" smtClean="0"/>
              <a:t>‹N°›</a:t>
            </a:fld>
            <a:endParaRPr lang="fr-F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7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/>
              <a:t>انقر لتحرير نمط العنوان الثانوي الرئيسي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007888"/>
            <a:ext cx="7772400" cy="1470025"/>
          </a:xfrm>
        </p:spPr>
        <p:txBody>
          <a:bodyPr/>
          <a:lstStyle>
            <a:lvl1pPr algn="ctr">
              <a:defRPr sz="3200"/>
            </a:lvl1pPr>
          </a:lstStyle>
          <a:p>
            <a:r>
              <a:rPr lang="ar-SA"/>
              <a:t>انقر لتحرير نمط العنوان الرئيسي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97204-93EE-49E8-84C3-0389D1FA21DF}" type="datetime1">
              <a:rPr lang="fr-FR" smtClean="0"/>
              <a:t>29/04/2020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RJH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30364-4512-4611-A875-D108CBDC46C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7D336-1B34-4F72-B7E6-69111563B3C5}" type="datetime1">
              <a:rPr lang="fr-FR" smtClean="0"/>
              <a:t>29/04/2020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RJH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30364-4512-4611-A875-D108CBDC46C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2" cstate="print"/>
          <a:srcRect t="33333"/>
          <a:stretch>
            <a:fillRect/>
          </a:stretch>
        </p:blipFill>
        <p:spPr>
          <a:xfrm>
            <a:off x="0" y="0"/>
            <a:ext cx="9144000" cy="4572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DD526-9026-4155-A722-4C99C72D0686}" type="datetime1">
              <a:rPr lang="fr-FR" smtClean="0"/>
              <a:t>29/04/2020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RJH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30364-4512-4611-A875-D108CBDC46C2}" type="slidenum">
              <a:rPr lang="fr-FR" smtClean="0"/>
              <a:t>‹N°›</a:t>
            </a:fld>
            <a:endParaRPr lang="fr-F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275" baseline="0">
                <a:solidFill>
                  <a:schemeClr val="tx2"/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/>
              <a:t>انقر لتحرير نمط العنوان الثانوي الرئيسي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007890"/>
            <a:ext cx="7772400" cy="1470025"/>
          </a:xfrm>
        </p:spPr>
        <p:txBody>
          <a:bodyPr/>
          <a:lstStyle>
            <a:lvl1pPr algn="ctr">
              <a:defRPr sz="2400"/>
            </a:lvl1pPr>
          </a:lstStyle>
          <a:p>
            <a:r>
              <a:rPr lang="ar-SA"/>
              <a:t>انقر لتحرير نمط العنوان الرئيسي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135142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ar-SA"/>
              <a:t>انقر لتحرير نمط العنوان الرئيسي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3E628-0793-459C-90D7-3842951DA9E6}" type="datetime1">
              <a:rPr lang="fr-FR" smtClean="0"/>
              <a:t>29/04/2020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RJH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30364-4512-4611-A875-D108CBDC46C2}" type="slidenum">
              <a:rPr lang="fr-FR" smtClean="0"/>
              <a:t>‹N°›</a:t>
            </a:fld>
            <a:endParaRPr lang="fr-FR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7924800" cy="4114800"/>
          </a:xfrm>
        </p:spPr>
        <p:txBody>
          <a:bodyPr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025432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4962527"/>
            <a:ext cx="7885113" cy="1362075"/>
          </a:xfrm>
        </p:spPr>
        <p:txBody>
          <a:bodyPr anchor="t"/>
          <a:lstStyle>
            <a:lvl1pPr algn="l">
              <a:defRPr sz="2400" b="0" i="0" cap="all" baseline="0"/>
            </a:lvl1pPr>
          </a:lstStyle>
          <a:p>
            <a:r>
              <a:rPr lang="ar-SA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1" y="3462340"/>
            <a:ext cx="7885113" cy="1500187"/>
          </a:xfrm>
        </p:spPr>
        <p:txBody>
          <a:bodyPr anchor="b">
            <a:normAutofit/>
          </a:bodyPr>
          <a:lstStyle>
            <a:lvl1pPr marL="0" indent="0">
              <a:buNone/>
              <a:defRPr sz="1275" baseline="0">
                <a:solidFill>
                  <a:schemeClr val="tx2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F8AC9-D8B3-4183-99BD-D3E5C62CC7DD}" type="datetime1">
              <a:rPr lang="fr-FR" smtClean="0"/>
              <a:t>29/04/2020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RJH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30364-4512-4611-A875-D108CBDC46C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2746262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3733800" cy="4114800"/>
          </a:xfrm>
        </p:spPr>
        <p:txBody>
          <a:bodyPr/>
          <a:lstStyle>
            <a:lvl5pPr>
              <a:defRPr/>
            </a:lvl5pPr>
            <a:lvl6pPr>
              <a:buClr>
                <a:schemeClr val="tx2"/>
              </a:buClr>
              <a:buFont typeface="Arial" pitchFamily="34" charset="0"/>
              <a:buChar char="•"/>
              <a:defRPr/>
            </a:lvl6pPr>
            <a:lvl7pPr>
              <a:buClr>
                <a:schemeClr val="tx2"/>
              </a:buClr>
              <a:buFont typeface="Arial" pitchFamily="34" charset="0"/>
              <a:buChar char="•"/>
              <a:defRPr/>
            </a:lvl7pPr>
            <a:lvl8pPr>
              <a:buClr>
                <a:schemeClr val="tx2"/>
              </a:buClr>
              <a:buFont typeface="Arial" pitchFamily="34" charset="0"/>
              <a:buChar char="•"/>
              <a:defRPr/>
            </a:lvl8pPr>
            <a:lvl9pPr>
              <a:buClr>
                <a:schemeClr val="tx2"/>
              </a:buClr>
              <a:buFont typeface="Arial" pitchFamily="34" charset="0"/>
              <a:buChar char="•"/>
              <a:defRPr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1600200"/>
            <a:ext cx="3733800" cy="41148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ar-SA"/>
              <a:t>انقر لتحرير نمط العنوان الرئيسي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369B1-BBB9-4600-9389-EC6C822C40C9}" type="datetime1">
              <a:rPr lang="fr-FR" smtClean="0"/>
              <a:t>29/04/2020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RJH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30364-4512-4611-A875-D108CBDC46C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5461951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ar-SA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275" b="0" i="0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600200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275" b="0" i="0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1FF83-18F5-4614-878F-E12DAD5FD0F5}" type="datetime1">
              <a:rPr lang="fr-FR" smtClean="0"/>
              <a:t>29/04/2020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RJH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30364-4512-4611-A875-D108CBDC46C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3858609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ar-SA"/>
              <a:t>انقر لتحرير نمط العنوان الرئيسي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C5527-2D88-402C-8AF0-9CD82AA6DA38}" type="datetime1">
              <a:rPr lang="fr-FR" smtClean="0"/>
              <a:t>29/04/2020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RJH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30364-4512-4611-A875-D108CBDC46C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47271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320D1-4429-481F-8E0B-BA0A25A77EC5}" type="datetime1">
              <a:rPr lang="fr-FR" smtClean="0"/>
              <a:t>29/04/2020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RJH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30364-4512-4611-A875-D108CBDC46C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4646643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962400" y="1447800"/>
            <a:ext cx="4648200" cy="4267200"/>
          </a:xfrm>
        </p:spPr>
        <p:txBody>
          <a:bodyPr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1447800"/>
            <a:ext cx="2971800" cy="1097280"/>
          </a:xfrm>
        </p:spPr>
        <p:txBody>
          <a:bodyPr anchor="b"/>
          <a:lstStyle>
            <a:lvl1pPr algn="l">
              <a:defRPr sz="135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ar-SA"/>
              <a:t>انقر لتحرير نمط العنوان الرئيسي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2648" y="2547893"/>
            <a:ext cx="2971800" cy="3167109"/>
          </a:xfrm>
        </p:spPr>
        <p:txBody>
          <a:bodyPr tIns="9144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AB88E-596C-4B52-88D7-D1C05ABA2925}" type="datetime1">
              <a:rPr lang="fr-FR" smtClean="0"/>
              <a:t>29/04/2020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RJH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30364-4512-4611-A875-D108CBDC46C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243468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ar-SA"/>
              <a:t>انقر لتحرير نمط العنوان الرئيسي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3E628-0793-459C-90D7-3842951DA9E6}" type="datetime1">
              <a:rPr lang="fr-FR" smtClean="0"/>
              <a:t>29/04/2020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RJH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30364-4512-4611-A875-D108CBDC46C2}" type="slidenum">
              <a:rPr lang="fr-FR" smtClean="0"/>
              <a:t>‹N°›</a:t>
            </a:fld>
            <a:endParaRPr lang="fr-FR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7924800" cy="4114800"/>
          </a:xfrm>
        </p:spPr>
        <p:txBody>
          <a:bodyPr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orizo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447800"/>
            <a:ext cx="2971800" cy="1097280"/>
          </a:xfrm>
        </p:spPr>
        <p:txBody>
          <a:bodyPr anchor="b"/>
          <a:lstStyle>
            <a:lvl1pPr algn="l">
              <a:defRPr sz="135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ar-SA"/>
              <a:t>انقر لتحرير نمط العنوان الرئيسي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657344" y="1447800"/>
            <a:ext cx="3419856" cy="3474720"/>
          </a:xfrm>
          <a:custGeom>
            <a:avLst/>
            <a:gdLst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74450 w 3419856"/>
              <a:gd name="connsiteY9" fmla="*/ 3429000 h 3429000"/>
              <a:gd name="connsiteX10" fmla="*/ 21806 w 3419856"/>
              <a:gd name="connsiteY10" fmla="*/ 3407194 h 3429000"/>
              <a:gd name="connsiteX11" fmla="*/ 0 w 3419856"/>
              <a:gd name="connsiteY11" fmla="*/ 3354550 h 3429000"/>
              <a:gd name="connsiteX12" fmla="*/ 0 w 3419856"/>
              <a:gd name="connsiteY12" fmla="*/ 74450 h 3429000"/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21806 w 3419856"/>
              <a:gd name="connsiteY9" fmla="*/ 3407194 h 3429000"/>
              <a:gd name="connsiteX10" fmla="*/ 0 w 3419856"/>
              <a:gd name="connsiteY10" fmla="*/ 3354550 h 3429000"/>
              <a:gd name="connsiteX11" fmla="*/ 0 w 3419856"/>
              <a:gd name="connsiteY11" fmla="*/ 74450 h 3429000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8026"/>
              <a:gd name="connsiteY0" fmla="*/ 74450 h 3910007"/>
              <a:gd name="connsiteX1" fmla="*/ 21806 w 3968026"/>
              <a:gd name="connsiteY1" fmla="*/ 21806 h 3910007"/>
              <a:gd name="connsiteX2" fmla="*/ 74450 w 3968026"/>
              <a:gd name="connsiteY2" fmla="*/ 0 h 3910007"/>
              <a:gd name="connsiteX3" fmla="*/ 3345406 w 3968026"/>
              <a:gd name="connsiteY3" fmla="*/ 0 h 3910007"/>
              <a:gd name="connsiteX4" fmla="*/ 3398050 w 3968026"/>
              <a:gd name="connsiteY4" fmla="*/ 21806 h 3910007"/>
              <a:gd name="connsiteX5" fmla="*/ 3419856 w 3968026"/>
              <a:gd name="connsiteY5" fmla="*/ 74450 h 3910007"/>
              <a:gd name="connsiteX6" fmla="*/ 3419856 w 3968026"/>
              <a:gd name="connsiteY6" fmla="*/ 3354550 h 3910007"/>
              <a:gd name="connsiteX7" fmla="*/ 3398050 w 3968026"/>
              <a:gd name="connsiteY7" fmla="*/ 3407194 h 3910007"/>
              <a:gd name="connsiteX8" fmla="*/ 0 w 3968026"/>
              <a:gd name="connsiteY8" fmla="*/ 3354550 h 3910007"/>
              <a:gd name="connsiteX9" fmla="*/ 0 w 3968026"/>
              <a:gd name="connsiteY9" fmla="*/ 74450 h 3910007"/>
              <a:gd name="connsiteX0" fmla="*/ 0 w 3419856"/>
              <a:gd name="connsiteY0" fmla="*/ 74450 h 3901233"/>
              <a:gd name="connsiteX1" fmla="*/ 21806 w 3419856"/>
              <a:gd name="connsiteY1" fmla="*/ 21806 h 3901233"/>
              <a:gd name="connsiteX2" fmla="*/ 74450 w 3419856"/>
              <a:gd name="connsiteY2" fmla="*/ 0 h 3901233"/>
              <a:gd name="connsiteX3" fmla="*/ 3345406 w 3419856"/>
              <a:gd name="connsiteY3" fmla="*/ 0 h 3901233"/>
              <a:gd name="connsiteX4" fmla="*/ 3398050 w 3419856"/>
              <a:gd name="connsiteY4" fmla="*/ 21806 h 3901233"/>
              <a:gd name="connsiteX5" fmla="*/ 3419856 w 3419856"/>
              <a:gd name="connsiteY5" fmla="*/ 74450 h 3901233"/>
              <a:gd name="connsiteX6" fmla="*/ 3419856 w 3419856"/>
              <a:gd name="connsiteY6" fmla="*/ 3354550 h 3901233"/>
              <a:gd name="connsiteX7" fmla="*/ 0 w 3419856"/>
              <a:gd name="connsiteY7" fmla="*/ 3354550 h 3901233"/>
              <a:gd name="connsiteX8" fmla="*/ 0 w 3419856"/>
              <a:gd name="connsiteY8" fmla="*/ 74450 h 3901233"/>
              <a:gd name="connsiteX0" fmla="*/ 0 w 3419856"/>
              <a:gd name="connsiteY0" fmla="*/ 74450 h 3354550"/>
              <a:gd name="connsiteX1" fmla="*/ 21806 w 3419856"/>
              <a:gd name="connsiteY1" fmla="*/ 21806 h 3354550"/>
              <a:gd name="connsiteX2" fmla="*/ 74450 w 3419856"/>
              <a:gd name="connsiteY2" fmla="*/ 0 h 3354550"/>
              <a:gd name="connsiteX3" fmla="*/ 3345406 w 3419856"/>
              <a:gd name="connsiteY3" fmla="*/ 0 h 3354550"/>
              <a:gd name="connsiteX4" fmla="*/ 3398050 w 3419856"/>
              <a:gd name="connsiteY4" fmla="*/ 21806 h 3354550"/>
              <a:gd name="connsiteX5" fmla="*/ 3419856 w 3419856"/>
              <a:gd name="connsiteY5" fmla="*/ 74450 h 3354550"/>
              <a:gd name="connsiteX6" fmla="*/ 3419856 w 3419856"/>
              <a:gd name="connsiteY6" fmla="*/ 3354550 h 3354550"/>
              <a:gd name="connsiteX7" fmla="*/ 0 w 3419856"/>
              <a:gd name="connsiteY7" fmla="*/ 3354550 h 3354550"/>
              <a:gd name="connsiteX8" fmla="*/ 0 w 3419856"/>
              <a:gd name="connsiteY8" fmla="*/ 74450 h 3354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419856" h="3354550">
                <a:moveTo>
                  <a:pt x="0" y="74450"/>
                </a:moveTo>
                <a:cubicBezTo>
                  <a:pt x="0" y="54705"/>
                  <a:pt x="7844" y="35768"/>
                  <a:pt x="21806" y="21806"/>
                </a:cubicBezTo>
                <a:cubicBezTo>
                  <a:pt x="35768" y="7844"/>
                  <a:pt x="54705" y="0"/>
                  <a:pt x="74450" y="0"/>
                </a:cubicBezTo>
                <a:lnTo>
                  <a:pt x="3345406" y="0"/>
                </a:lnTo>
                <a:cubicBezTo>
                  <a:pt x="3365151" y="0"/>
                  <a:pt x="3384088" y="7844"/>
                  <a:pt x="3398050" y="21806"/>
                </a:cubicBezTo>
                <a:cubicBezTo>
                  <a:pt x="3412012" y="35768"/>
                  <a:pt x="3419856" y="54705"/>
                  <a:pt x="3419856" y="74450"/>
                </a:cubicBezTo>
                <a:lnTo>
                  <a:pt x="3419856" y="3354550"/>
                </a:lnTo>
                <a:lnTo>
                  <a:pt x="0" y="3354550"/>
                </a:lnTo>
                <a:lnTo>
                  <a:pt x="0" y="74450"/>
                </a:lnTo>
                <a:close/>
              </a:path>
            </a:pathLst>
          </a:custGeom>
        </p:spPr>
        <p:txBody>
          <a:bodyPr>
            <a:normAutofit/>
          </a:bodyPr>
          <a:lstStyle>
            <a:lvl1pPr marL="0" indent="0" algn="ctr">
              <a:buNone/>
              <a:defRPr sz="1500" baseline="0">
                <a:solidFill>
                  <a:schemeClr val="tx1">
                    <a:lumMod val="65000"/>
                  </a:schemeClr>
                </a:solidFill>
              </a:defRPr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ar-SA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547892"/>
            <a:ext cx="2971800" cy="2405109"/>
          </a:xfrm>
        </p:spPr>
        <p:txBody>
          <a:bodyPr tIns="9144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1FFE5-3EBD-47E3-B628-92CD008D3918}" type="datetime1">
              <a:rPr lang="fr-FR" smtClean="0"/>
              <a:t>29/04/2020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RJH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30364-4512-4611-A875-D108CBDC46C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5176330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97204-93EE-49E8-84C3-0389D1FA21DF}" type="datetime1">
              <a:rPr lang="fr-FR" smtClean="0"/>
              <a:t>29/04/2020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RJH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30364-4512-4611-A875-D108CBDC46C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6393359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ar-SA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7D336-1B34-4F72-B7E6-69111563B3C5}" type="datetime1">
              <a:rPr lang="fr-FR" smtClean="0"/>
              <a:t>29/04/2020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RJH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30364-4512-4611-A875-D108CBDC46C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350790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962525"/>
            <a:ext cx="7885113" cy="1362075"/>
          </a:xfrm>
        </p:spPr>
        <p:txBody>
          <a:bodyPr anchor="t"/>
          <a:lstStyle>
            <a:lvl1pPr algn="l">
              <a:defRPr sz="3200" b="0" i="0" cap="all" baseline="0"/>
            </a:lvl1pPr>
          </a:lstStyle>
          <a:p>
            <a:r>
              <a:rPr lang="ar-SA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3462338"/>
            <a:ext cx="7885113" cy="1500187"/>
          </a:xfrm>
        </p:spPr>
        <p:txBody>
          <a:bodyPr anchor="b">
            <a:normAutofit/>
          </a:bodyPr>
          <a:lstStyle>
            <a:lvl1pPr marL="0" indent="0">
              <a:buNone/>
              <a:defRPr sz="1700" baseline="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F8AC9-D8B3-4183-99BD-D3E5C62CC7DD}" type="datetime1">
              <a:rPr lang="fr-FR" smtClean="0"/>
              <a:t>29/04/2020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RJH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30364-4512-4611-A875-D108CBDC46C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3733800" cy="4114800"/>
          </a:xfrm>
        </p:spPr>
        <p:txBody>
          <a:bodyPr/>
          <a:lstStyle>
            <a:lvl5pPr>
              <a:defRPr/>
            </a:lvl5pPr>
            <a:lvl6pPr>
              <a:buClr>
                <a:schemeClr val="tx2"/>
              </a:buClr>
              <a:buFont typeface="Arial" pitchFamily="34" charset="0"/>
              <a:buChar char="•"/>
              <a:defRPr/>
            </a:lvl6pPr>
            <a:lvl7pPr>
              <a:buClr>
                <a:schemeClr val="tx2"/>
              </a:buClr>
              <a:buFont typeface="Arial" pitchFamily="34" charset="0"/>
              <a:buChar char="•"/>
              <a:defRPr/>
            </a:lvl7pPr>
            <a:lvl8pPr>
              <a:buClr>
                <a:schemeClr val="tx2"/>
              </a:buClr>
              <a:buFont typeface="Arial" pitchFamily="34" charset="0"/>
              <a:buChar char="•"/>
              <a:defRPr/>
            </a:lvl8pPr>
            <a:lvl9pPr>
              <a:buClr>
                <a:schemeClr val="tx2"/>
              </a:buClr>
              <a:buFont typeface="Arial" pitchFamily="34" charset="0"/>
              <a:buChar char="•"/>
              <a:defRPr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1600200"/>
            <a:ext cx="3733800" cy="41148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ar-SA"/>
              <a:t>انقر لتحرير نمط العنوان الرئيسي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369B1-BBB9-4600-9389-EC6C822C40C9}" type="datetime1">
              <a:rPr lang="fr-FR" smtClean="0"/>
              <a:t>29/04/2020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RJH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30364-4512-4611-A875-D108CBDC46C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ar-SA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1FF83-18F5-4614-878F-E12DAD5FD0F5}" type="datetime1">
              <a:rPr lang="fr-FR" smtClean="0"/>
              <a:t>29/04/2020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RJH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30364-4512-4611-A875-D108CBDC46C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ar-SA"/>
              <a:t>انقر لتحرير نمط العنوان الرئيسي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C5527-2D88-402C-8AF0-9CD82AA6DA38}" type="datetime1">
              <a:rPr lang="fr-FR" smtClean="0"/>
              <a:t>29/04/2020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RJH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30364-4512-4611-A875-D108CBDC46C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320D1-4429-481F-8E0B-BA0A25A77EC5}" type="datetime1">
              <a:rPr lang="fr-FR" smtClean="0"/>
              <a:t>29/04/2020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RJH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30364-4512-4611-A875-D108CBDC46C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962400" y="1447800"/>
            <a:ext cx="4648200" cy="4267200"/>
          </a:xfrm>
        </p:spPr>
        <p:txBody>
          <a:bodyPr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ar-SA"/>
              <a:t>انقر لتحرير نمط العنوان الرئيسي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2648" y="2547891"/>
            <a:ext cx="2971800" cy="3167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AB88E-596C-4B52-88D7-D1C05ABA2925}" type="datetime1">
              <a:rPr lang="fr-FR" smtClean="0"/>
              <a:t>29/04/2020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RJH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30364-4512-4611-A875-D108CBDC46C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orizo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ar-SA"/>
              <a:t>انقر لتحرير نمط العنوان الرئيسي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657344" y="1447800"/>
            <a:ext cx="3419856" cy="3474720"/>
          </a:xfrm>
          <a:custGeom>
            <a:avLst/>
            <a:gdLst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74450 w 3419856"/>
              <a:gd name="connsiteY9" fmla="*/ 3429000 h 3429000"/>
              <a:gd name="connsiteX10" fmla="*/ 21806 w 3419856"/>
              <a:gd name="connsiteY10" fmla="*/ 3407194 h 3429000"/>
              <a:gd name="connsiteX11" fmla="*/ 0 w 3419856"/>
              <a:gd name="connsiteY11" fmla="*/ 3354550 h 3429000"/>
              <a:gd name="connsiteX12" fmla="*/ 0 w 3419856"/>
              <a:gd name="connsiteY12" fmla="*/ 74450 h 3429000"/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21806 w 3419856"/>
              <a:gd name="connsiteY9" fmla="*/ 3407194 h 3429000"/>
              <a:gd name="connsiteX10" fmla="*/ 0 w 3419856"/>
              <a:gd name="connsiteY10" fmla="*/ 3354550 h 3429000"/>
              <a:gd name="connsiteX11" fmla="*/ 0 w 3419856"/>
              <a:gd name="connsiteY11" fmla="*/ 74450 h 3429000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8026"/>
              <a:gd name="connsiteY0" fmla="*/ 74450 h 3910007"/>
              <a:gd name="connsiteX1" fmla="*/ 21806 w 3968026"/>
              <a:gd name="connsiteY1" fmla="*/ 21806 h 3910007"/>
              <a:gd name="connsiteX2" fmla="*/ 74450 w 3968026"/>
              <a:gd name="connsiteY2" fmla="*/ 0 h 3910007"/>
              <a:gd name="connsiteX3" fmla="*/ 3345406 w 3968026"/>
              <a:gd name="connsiteY3" fmla="*/ 0 h 3910007"/>
              <a:gd name="connsiteX4" fmla="*/ 3398050 w 3968026"/>
              <a:gd name="connsiteY4" fmla="*/ 21806 h 3910007"/>
              <a:gd name="connsiteX5" fmla="*/ 3419856 w 3968026"/>
              <a:gd name="connsiteY5" fmla="*/ 74450 h 3910007"/>
              <a:gd name="connsiteX6" fmla="*/ 3419856 w 3968026"/>
              <a:gd name="connsiteY6" fmla="*/ 3354550 h 3910007"/>
              <a:gd name="connsiteX7" fmla="*/ 3398050 w 3968026"/>
              <a:gd name="connsiteY7" fmla="*/ 3407194 h 3910007"/>
              <a:gd name="connsiteX8" fmla="*/ 0 w 3968026"/>
              <a:gd name="connsiteY8" fmla="*/ 3354550 h 3910007"/>
              <a:gd name="connsiteX9" fmla="*/ 0 w 3968026"/>
              <a:gd name="connsiteY9" fmla="*/ 74450 h 3910007"/>
              <a:gd name="connsiteX0" fmla="*/ 0 w 3419856"/>
              <a:gd name="connsiteY0" fmla="*/ 74450 h 3901233"/>
              <a:gd name="connsiteX1" fmla="*/ 21806 w 3419856"/>
              <a:gd name="connsiteY1" fmla="*/ 21806 h 3901233"/>
              <a:gd name="connsiteX2" fmla="*/ 74450 w 3419856"/>
              <a:gd name="connsiteY2" fmla="*/ 0 h 3901233"/>
              <a:gd name="connsiteX3" fmla="*/ 3345406 w 3419856"/>
              <a:gd name="connsiteY3" fmla="*/ 0 h 3901233"/>
              <a:gd name="connsiteX4" fmla="*/ 3398050 w 3419856"/>
              <a:gd name="connsiteY4" fmla="*/ 21806 h 3901233"/>
              <a:gd name="connsiteX5" fmla="*/ 3419856 w 3419856"/>
              <a:gd name="connsiteY5" fmla="*/ 74450 h 3901233"/>
              <a:gd name="connsiteX6" fmla="*/ 3419856 w 3419856"/>
              <a:gd name="connsiteY6" fmla="*/ 3354550 h 3901233"/>
              <a:gd name="connsiteX7" fmla="*/ 0 w 3419856"/>
              <a:gd name="connsiteY7" fmla="*/ 3354550 h 3901233"/>
              <a:gd name="connsiteX8" fmla="*/ 0 w 3419856"/>
              <a:gd name="connsiteY8" fmla="*/ 74450 h 3901233"/>
              <a:gd name="connsiteX0" fmla="*/ 0 w 3419856"/>
              <a:gd name="connsiteY0" fmla="*/ 74450 h 3354550"/>
              <a:gd name="connsiteX1" fmla="*/ 21806 w 3419856"/>
              <a:gd name="connsiteY1" fmla="*/ 21806 h 3354550"/>
              <a:gd name="connsiteX2" fmla="*/ 74450 w 3419856"/>
              <a:gd name="connsiteY2" fmla="*/ 0 h 3354550"/>
              <a:gd name="connsiteX3" fmla="*/ 3345406 w 3419856"/>
              <a:gd name="connsiteY3" fmla="*/ 0 h 3354550"/>
              <a:gd name="connsiteX4" fmla="*/ 3398050 w 3419856"/>
              <a:gd name="connsiteY4" fmla="*/ 21806 h 3354550"/>
              <a:gd name="connsiteX5" fmla="*/ 3419856 w 3419856"/>
              <a:gd name="connsiteY5" fmla="*/ 74450 h 3354550"/>
              <a:gd name="connsiteX6" fmla="*/ 3419856 w 3419856"/>
              <a:gd name="connsiteY6" fmla="*/ 3354550 h 3354550"/>
              <a:gd name="connsiteX7" fmla="*/ 0 w 3419856"/>
              <a:gd name="connsiteY7" fmla="*/ 3354550 h 3354550"/>
              <a:gd name="connsiteX8" fmla="*/ 0 w 3419856"/>
              <a:gd name="connsiteY8" fmla="*/ 74450 h 3354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419856" h="3354550">
                <a:moveTo>
                  <a:pt x="0" y="74450"/>
                </a:moveTo>
                <a:cubicBezTo>
                  <a:pt x="0" y="54705"/>
                  <a:pt x="7844" y="35768"/>
                  <a:pt x="21806" y="21806"/>
                </a:cubicBezTo>
                <a:cubicBezTo>
                  <a:pt x="35768" y="7844"/>
                  <a:pt x="54705" y="0"/>
                  <a:pt x="74450" y="0"/>
                </a:cubicBezTo>
                <a:lnTo>
                  <a:pt x="3345406" y="0"/>
                </a:lnTo>
                <a:cubicBezTo>
                  <a:pt x="3365151" y="0"/>
                  <a:pt x="3384088" y="7844"/>
                  <a:pt x="3398050" y="21806"/>
                </a:cubicBezTo>
                <a:cubicBezTo>
                  <a:pt x="3412012" y="35768"/>
                  <a:pt x="3419856" y="54705"/>
                  <a:pt x="3419856" y="74450"/>
                </a:cubicBezTo>
                <a:lnTo>
                  <a:pt x="3419856" y="3354550"/>
                </a:lnTo>
                <a:lnTo>
                  <a:pt x="0" y="3354550"/>
                </a:lnTo>
                <a:lnTo>
                  <a:pt x="0" y="74450"/>
                </a:lnTo>
                <a:close/>
              </a:path>
            </a:pathLst>
          </a:custGeom>
        </p:spPr>
        <p:txBody>
          <a:bodyPr>
            <a:normAutofit/>
          </a:bodyPr>
          <a:lstStyle>
            <a:lvl1pPr marL="0" indent="0" algn="ctr">
              <a:buNone/>
              <a:defRPr sz="2000" baseline="0">
                <a:solidFill>
                  <a:schemeClr val="tx1">
                    <a:lumMod val="6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547890"/>
            <a:ext cx="2971800" cy="2405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1FFE5-3EBD-47E3-B628-92CD008D3918}" type="datetime1">
              <a:rPr lang="fr-FR" smtClean="0"/>
              <a:t>29/04/2020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RJH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30364-4512-4611-A875-D108CBDC46C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ar-SA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7924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15000" y="6356350"/>
            <a:ext cx="152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strike="noStrike" spc="60" baseline="0">
                <a:solidFill>
                  <a:schemeClr val="tx1"/>
                </a:solidFill>
              </a:defRPr>
            </a:lvl1pPr>
          </a:lstStyle>
          <a:p>
            <a:fld id="{E6E0658F-9539-457F-9FAD-95B2E4BB5803}" type="datetime1">
              <a:rPr lang="fr-FR" smtClean="0"/>
              <a:t>29/04/2020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cap="all" spc="60" baseline="0">
                <a:solidFill>
                  <a:schemeClr val="tx1"/>
                </a:solidFill>
              </a:defRPr>
            </a:lvl1pPr>
          </a:lstStyle>
          <a:p>
            <a:r>
              <a:rPr lang="fr-FR"/>
              <a:t>RJH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43800" y="6356350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aseline="0">
                <a:solidFill>
                  <a:schemeClr val="tx1"/>
                </a:solidFill>
              </a:defRPr>
            </a:lvl1pPr>
          </a:lstStyle>
          <a:p>
            <a:fld id="{E6D30364-4512-4611-A875-D108CBDC46C2}" type="slidenum">
              <a:rPr lang="fr-FR" smtClean="0"/>
              <a:t>‹N°›</a:t>
            </a:fld>
            <a:endParaRPr lang="fr-F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3000" kern="1200" cap="all" spc="50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ar-SA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2"/>
            <a:ext cx="7924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15000" y="6356352"/>
            <a:ext cx="152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50" strike="noStrike" spc="45" baseline="0">
                <a:solidFill>
                  <a:schemeClr val="tx1"/>
                </a:solidFill>
              </a:defRPr>
            </a:lvl1pPr>
          </a:lstStyle>
          <a:p>
            <a:fld id="{E6E0658F-9539-457F-9FAD-95B2E4BB5803}" type="datetime1">
              <a:rPr lang="fr-FR" smtClean="0"/>
              <a:t>29/04/2020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50" cap="all" spc="45" baseline="0">
                <a:solidFill>
                  <a:schemeClr val="tx1"/>
                </a:solidFill>
              </a:defRPr>
            </a:lvl1pPr>
          </a:lstStyle>
          <a:p>
            <a:r>
              <a:rPr lang="fr-FR"/>
              <a:t>RJH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43800" y="6356352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25" baseline="0">
                <a:solidFill>
                  <a:schemeClr val="tx1"/>
                </a:solidFill>
              </a:defRPr>
            </a:lvl1pPr>
          </a:lstStyle>
          <a:p>
            <a:fld id="{E6D30364-4512-4611-A875-D108CBDC46C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1900812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dt="0"/>
  <p:txStyles>
    <p:titleStyle>
      <a:lvl1pPr algn="l" defTabSz="685800" rtl="0" eaLnBrk="1" latinLnBrk="0" hangingPunct="1">
        <a:spcBef>
          <a:spcPct val="0"/>
        </a:spcBef>
        <a:buNone/>
        <a:defRPr sz="2250" kern="1200" cap="all" spc="38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57175" indent="-257175" algn="l" defTabSz="685800" rtl="0" eaLnBrk="1" latinLnBrk="0" hangingPunct="1">
        <a:lnSpc>
          <a:spcPct val="100000"/>
        </a:lnSpc>
        <a:spcBef>
          <a:spcPct val="20000"/>
        </a:spcBef>
        <a:spcAft>
          <a:spcPts val="450"/>
        </a:spcAft>
        <a:buClr>
          <a:schemeClr val="tx2"/>
        </a:buClr>
        <a:buFont typeface="Arial" pitchFamily="34" charset="0"/>
        <a:buChar char="•"/>
        <a:defRPr sz="1275" kern="1200" spc="23" baseline="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defTabSz="685800" rtl="0" eaLnBrk="1" latinLnBrk="0" hangingPunct="1">
        <a:lnSpc>
          <a:spcPct val="100000"/>
        </a:lnSpc>
        <a:spcBef>
          <a:spcPct val="20000"/>
        </a:spcBef>
        <a:spcAft>
          <a:spcPts val="450"/>
        </a:spcAft>
        <a:buClr>
          <a:schemeClr val="tx2"/>
        </a:buClr>
        <a:buFont typeface="Arial" pitchFamily="34" charset="0"/>
        <a:buChar char="•"/>
        <a:defRPr sz="1275" kern="1200" spc="23" baseline="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100000"/>
        </a:lnSpc>
        <a:spcBef>
          <a:spcPct val="20000"/>
        </a:spcBef>
        <a:spcAft>
          <a:spcPts val="450"/>
        </a:spcAft>
        <a:buClr>
          <a:schemeClr val="tx2"/>
        </a:buClr>
        <a:buFont typeface="Arial" pitchFamily="34" charset="0"/>
        <a:buChar char="•"/>
        <a:defRPr sz="1275" kern="1200" spc="23" baseline="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100000"/>
        </a:lnSpc>
        <a:spcBef>
          <a:spcPct val="20000"/>
        </a:spcBef>
        <a:spcAft>
          <a:spcPts val="450"/>
        </a:spcAft>
        <a:buClr>
          <a:schemeClr val="tx2"/>
        </a:buClr>
        <a:buFont typeface="Arial" pitchFamily="34" charset="0"/>
        <a:buChar char="•"/>
        <a:defRPr sz="1275" kern="1200" spc="23" baseline="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100000"/>
        </a:lnSpc>
        <a:spcBef>
          <a:spcPct val="20000"/>
        </a:spcBef>
        <a:spcAft>
          <a:spcPts val="450"/>
        </a:spcAft>
        <a:buClr>
          <a:schemeClr val="tx2"/>
        </a:buClr>
        <a:buFont typeface="Arial" pitchFamily="34" charset="0"/>
        <a:buChar char="•"/>
        <a:defRPr sz="1275" kern="1200" spc="23" baseline="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100000"/>
        </a:lnSpc>
        <a:spcBef>
          <a:spcPct val="20000"/>
        </a:spcBef>
        <a:spcAft>
          <a:spcPts val="450"/>
        </a:spcAft>
        <a:buClr>
          <a:schemeClr val="tx2"/>
        </a:buClr>
        <a:buFont typeface="Arial" pitchFamily="34" charset="0"/>
        <a:buChar char="•"/>
        <a:defRPr sz="1275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100000"/>
        </a:lnSpc>
        <a:spcBef>
          <a:spcPct val="20000"/>
        </a:spcBef>
        <a:spcAft>
          <a:spcPts val="450"/>
        </a:spcAft>
        <a:buClr>
          <a:schemeClr val="tx2"/>
        </a:buClr>
        <a:buFont typeface="Arial" pitchFamily="34" charset="0"/>
        <a:buChar char="•"/>
        <a:defRPr sz="1275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100000"/>
        </a:lnSpc>
        <a:spcBef>
          <a:spcPct val="20000"/>
        </a:spcBef>
        <a:spcAft>
          <a:spcPts val="450"/>
        </a:spcAft>
        <a:buClr>
          <a:schemeClr val="tx2"/>
        </a:buClr>
        <a:buFont typeface="Arial" pitchFamily="34" charset="0"/>
        <a:buChar char="•"/>
        <a:defRPr sz="1275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100000"/>
        </a:lnSpc>
        <a:spcBef>
          <a:spcPct val="20000"/>
        </a:spcBef>
        <a:spcAft>
          <a:spcPts val="450"/>
        </a:spcAft>
        <a:buClr>
          <a:schemeClr val="tx2"/>
        </a:buClr>
        <a:buFont typeface="Arial" pitchFamily="34" charset="0"/>
        <a:buChar char="•"/>
        <a:defRPr sz="127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sz="1500" dirty="0"/>
              <a:t>Histoire, Poésie, Analyse…</a:t>
            </a:r>
            <a:endParaRPr lang="fr-FR" dirty="0"/>
          </a:p>
          <a:p>
            <a:pPr algn="l"/>
            <a:endParaRPr lang="fr-FR" dirty="0"/>
          </a:p>
          <a:p>
            <a:pPr algn="l"/>
            <a:r>
              <a:rPr lang="fr-FR" sz="15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Dr. Raid Jabbar HABIB</a:t>
            </a:r>
          </a:p>
        </p:txBody>
      </p:sp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</a:t>
            </a:r>
            <a:r>
              <a:rPr lang="ar-IQ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XVIIIe</a:t>
            </a:r>
            <a:r>
              <a:rPr lang="en-US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siècle</a:t>
            </a:r>
            <a:br>
              <a:rPr lang="fr-FR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fr-FR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47613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1752"/>
    </mc:Choice>
    <mc:Fallback xmlns="">
      <p:transition spd="slow" advTm="21752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792162"/>
          </a:xfrm>
        </p:spPr>
        <p:txBody>
          <a:bodyPr/>
          <a:lstStyle/>
          <a:p>
            <a:pPr algn="ctr"/>
            <a:r>
              <a:rPr lang="en-US" b="1" dirty="0" err="1">
                <a:solidFill>
                  <a:schemeClr val="tx2"/>
                </a:solidFill>
              </a:rPr>
              <a:t>XVIIIe</a:t>
            </a:r>
            <a:r>
              <a:rPr lang="en-US" b="1" dirty="0">
                <a:solidFill>
                  <a:schemeClr val="tx2"/>
                </a:solidFill>
              </a:rPr>
              <a:t> siècle</a:t>
            </a:r>
            <a:endParaRPr lang="fr-FR" b="1" dirty="0">
              <a:solidFill>
                <a:schemeClr val="tx2"/>
              </a:solidFill>
            </a:endParaRPr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RJH</a:t>
            </a:r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30364-4512-4611-A875-D108CBDC46C2}" type="slidenum">
              <a:rPr lang="fr-FR" smtClean="0"/>
              <a:t>2</a:t>
            </a:fld>
            <a:endParaRPr lang="fr-FR"/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13"/>
          </p:nvPr>
        </p:nvSpPr>
        <p:spPr>
          <a:xfrm>
            <a:off x="609600" y="1447800"/>
            <a:ext cx="7924800" cy="4267200"/>
          </a:xfrm>
        </p:spPr>
        <p:txBody>
          <a:bodyPr>
            <a:normAutofit fontScale="25000" lnSpcReduction="20000"/>
          </a:bodyPr>
          <a:lstStyle/>
          <a:p>
            <a:pPr algn="just"/>
            <a:endParaRPr lang="fr-FR" sz="5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fr-FR" sz="11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 poésie n’est pas le genre de prédilection au XVIIIe siècle</a:t>
            </a:r>
          </a:p>
          <a:p>
            <a:pPr algn="just"/>
            <a:r>
              <a:rPr lang="fr-FR" sz="112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 poète le plus souvent évoqué par les colistiers est André CHENIER (le seul qui soit vraiment passé à la postérité).</a:t>
            </a:r>
          </a:p>
          <a:p>
            <a:pPr algn="just"/>
            <a:r>
              <a:rPr lang="fr-FR" sz="11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VOLTAIRE (dont on oublie souvent qu’il est un auteur polygraphe) a écrit de la poésie (qui présente un certain intérêt dans l’étude des Lumières), des épîtres et des tragédies en vers (mais ce ne sont pas des poèmes).</a:t>
            </a:r>
          </a:p>
          <a:p>
            <a:endParaRPr lang="en-US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5148593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15518"/>
    </mc:Choice>
    <mc:Fallback xmlns="">
      <p:transition spd="slow" advTm="215518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sz="2800" b="1" cap="none" spc="30" dirty="0">
                <a:solidFill>
                  <a:schemeClr val="tx2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DIFFICULTÉ-ACADÉMISME</a:t>
            </a:r>
            <a:endParaRPr lang="fr-FR" cap="none" dirty="0">
              <a:solidFill>
                <a:schemeClr val="tx2"/>
              </a:solidFill>
            </a:endParaRPr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RJH</a:t>
            </a:r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30364-4512-4611-A875-D108CBDC46C2}" type="slidenum">
              <a:rPr lang="fr-FR" smtClean="0"/>
              <a:t>3</a:t>
            </a:fld>
            <a:endParaRPr lang="fr-FR"/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endParaRPr lang="fr-FR" sz="2800" b="1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fr-FR" sz="28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 difficulté de la poésie du XVIIIe siècle tient surtout au fait de son académisme</a:t>
            </a:r>
            <a:r>
              <a:rPr lang="fr-FR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 algn="just"/>
            <a:endParaRPr lang="fr-FR" sz="28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fr-FR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pour mieux comprendre la poésie du XVIIIe siècle, il faut peut-être remonter au siècle précédent</a:t>
            </a:r>
          </a:p>
        </p:txBody>
      </p:sp>
    </p:spTree>
    <p:extLst>
      <p:ext uri="{BB962C8B-B14F-4D97-AF65-F5344CB8AC3E}">
        <p14:creationId xmlns:p14="http://schemas.microsoft.com/office/powerpoint/2010/main" val="7460319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24589"/>
    </mc:Choice>
    <mc:Fallback xmlns="">
      <p:transition spd="slow" advTm="124589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28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VOLTAIRE : </a:t>
            </a:r>
            <a:r>
              <a:rPr lang="fr-FR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POÈME SUR LE DÉSASTRE DE LISBONNE</a:t>
            </a:r>
            <a:r>
              <a:rPr lang="fr-FR" sz="28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800" b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- 1756 (EXTRAITS)</a:t>
            </a:r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RJH</a:t>
            </a:r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30364-4512-4611-A875-D108CBDC46C2}" type="slidenum">
              <a:rPr lang="fr-FR" smtClean="0"/>
              <a:t>4</a:t>
            </a:fld>
            <a:endParaRPr lang="fr-FR"/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7924800" cy="4648200"/>
          </a:xfrm>
        </p:spPr>
        <p:txBody>
          <a:bodyPr/>
          <a:lstStyle/>
          <a:p>
            <a:pPr marL="0" indent="0">
              <a:buNone/>
            </a:pPr>
            <a:r>
              <a:rPr lang="fr-FR" sz="20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 malheureux mortels ! ô terre déplorable ! </a:t>
            </a:r>
          </a:p>
          <a:p>
            <a:pPr marL="0" indent="0">
              <a:buNone/>
            </a:pPr>
            <a:r>
              <a:rPr lang="fr-FR" sz="20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 de tous les mortels assemblage effroyable ! </a:t>
            </a:r>
          </a:p>
          <a:p>
            <a:pPr marL="0" indent="0">
              <a:buNone/>
            </a:pPr>
            <a:r>
              <a:rPr lang="fr-FR" sz="20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D’inutiles douleurs éternel entretien : </a:t>
            </a:r>
          </a:p>
          <a:p>
            <a:pPr marL="0" indent="0">
              <a:buNone/>
            </a:pPr>
            <a:r>
              <a:rPr lang="fr-FR" sz="20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Philosophes trompés qui criez, « Tout est bien » </a:t>
            </a:r>
          </a:p>
          <a:p>
            <a:pPr marL="0" indent="0">
              <a:buNone/>
            </a:pPr>
            <a:r>
              <a:rPr lang="fr-FR" sz="20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Accourez, contemplez ces ruines affreuses, </a:t>
            </a:r>
          </a:p>
          <a:p>
            <a:pPr marL="0" indent="0">
              <a:buNone/>
            </a:pPr>
            <a:r>
              <a:rPr lang="fr-FR" sz="20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Ces débris, ces lambeaux, ces cendres malheureuses, </a:t>
            </a:r>
          </a:p>
          <a:p>
            <a:pPr marL="0" indent="0">
              <a:buNone/>
            </a:pPr>
            <a:r>
              <a:rPr lang="fr-FR" sz="20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Ces femmes, ces enfants l’un sur l’autre entassés, </a:t>
            </a:r>
          </a:p>
          <a:p>
            <a:pPr marL="0" indent="0">
              <a:buNone/>
            </a:pPr>
            <a:r>
              <a:rPr lang="fr-FR" sz="20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Sous ces marbres rompus ces membres dispersés ; </a:t>
            </a:r>
          </a:p>
          <a:p>
            <a:pPr marL="0" indent="0">
              <a:buNone/>
            </a:pPr>
            <a:r>
              <a:rPr lang="fr-FR" sz="20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Cent mille infortunés que la terre dévore, </a:t>
            </a:r>
          </a:p>
          <a:p>
            <a:pPr marL="0" indent="0">
              <a:buNone/>
            </a:pPr>
            <a:r>
              <a:rPr lang="fr-FR" sz="20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Qui, sanglants, déchirés, et palpitants encore, 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5862421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21094"/>
    </mc:Choice>
    <mc:Fallback xmlns="">
      <p:transition spd="slow" advTm="421094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868362"/>
          </a:xfrm>
        </p:spPr>
        <p:txBody>
          <a:bodyPr/>
          <a:lstStyle/>
          <a:p>
            <a:pPr algn="ctr"/>
            <a:r>
              <a:rPr lang="fr-FR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POÈME SUR LE DÉSASTRE DE LISBONNE</a:t>
            </a:r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RJH</a:t>
            </a:r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30364-4512-4611-A875-D108CBDC46C2}" type="slidenum">
              <a:rPr lang="fr-FR" smtClean="0"/>
              <a:t>5</a:t>
            </a:fld>
            <a:endParaRPr lang="fr-FR"/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13"/>
          </p:nvPr>
        </p:nvSpPr>
        <p:spPr>
          <a:xfrm>
            <a:off x="609600" y="1143000"/>
            <a:ext cx="7924800" cy="4876800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fr-FR" sz="30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Enterrés sous leurs toits, terminent sans secours </a:t>
            </a:r>
          </a:p>
          <a:p>
            <a:pPr marL="0" indent="0">
              <a:buNone/>
            </a:pPr>
            <a:r>
              <a:rPr lang="fr-FR" sz="30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Dans l’horreur du tourment leurs lamentables jours ! </a:t>
            </a:r>
          </a:p>
          <a:p>
            <a:pPr marL="0" indent="0">
              <a:buNone/>
            </a:pPr>
            <a:r>
              <a:rPr lang="fr-FR" sz="30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Aux cris demi-formés de leurs voix expirantes, </a:t>
            </a:r>
          </a:p>
          <a:p>
            <a:pPr marL="0" indent="0">
              <a:buNone/>
            </a:pPr>
            <a:r>
              <a:rPr lang="fr-FR" sz="30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Au spectacle effrayant de leurs cendres fumantes, </a:t>
            </a:r>
          </a:p>
          <a:p>
            <a:pPr marL="0" indent="0">
              <a:buNone/>
            </a:pPr>
            <a:r>
              <a:rPr lang="fr-FR" sz="30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Direz-vous : « C’est l’effet des éternelles lois </a:t>
            </a:r>
          </a:p>
          <a:p>
            <a:pPr marL="0" indent="0">
              <a:buNone/>
            </a:pPr>
            <a:r>
              <a:rPr lang="fr-FR" sz="30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Qui d’un Dieu libre et bon nécessitent le choix ? » </a:t>
            </a:r>
          </a:p>
          <a:p>
            <a:pPr marL="0" indent="0">
              <a:buNone/>
            </a:pPr>
            <a:r>
              <a:rPr lang="fr-FR" sz="30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Direz-vous, en voyant cet amas de victimes : </a:t>
            </a:r>
          </a:p>
          <a:p>
            <a:pPr marL="0" indent="0">
              <a:buNone/>
            </a:pPr>
            <a:r>
              <a:rPr lang="fr-FR" sz="30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 Dieu s’est vengé, leur mort est le prix de leurs crimes ? » </a:t>
            </a:r>
          </a:p>
          <a:p>
            <a:pPr marL="0" indent="0">
              <a:buNone/>
            </a:pPr>
            <a:r>
              <a:rPr lang="fr-FR" sz="30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Quel crime, quelle faute ont commis ces enfants </a:t>
            </a:r>
          </a:p>
          <a:p>
            <a:pPr marL="0" indent="0">
              <a:buNone/>
            </a:pPr>
            <a:r>
              <a:rPr lang="fr-FR" sz="30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Sur le sein maternel écrasés et sanglants ? </a:t>
            </a:r>
          </a:p>
          <a:p>
            <a:pPr marL="0" indent="0">
              <a:buNone/>
            </a:pPr>
            <a:r>
              <a:rPr lang="fr-FR" sz="30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(…) 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2210665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67858"/>
    </mc:Choice>
    <mc:Fallback xmlns="">
      <p:transition spd="slow" advTm="167858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868362"/>
          </a:xfrm>
        </p:spPr>
        <p:txBody>
          <a:bodyPr/>
          <a:lstStyle/>
          <a:p>
            <a:r>
              <a:rPr lang="fr-FR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POÈME SUR LE DÉSASTRE DE LISBONNE</a:t>
            </a:r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RJH</a:t>
            </a:r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30364-4512-4611-A875-D108CBDC46C2}" type="slidenum">
              <a:rPr lang="fr-FR" smtClean="0"/>
              <a:t>6</a:t>
            </a:fld>
            <a:endParaRPr lang="fr-FR"/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13"/>
          </p:nvPr>
        </p:nvSpPr>
        <p:spPr>
          <a:xfrm>
            <a:off x="609600" y="1295400"/>
            <a:ext cx="7924800" cy="487680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fr-FR" sz="28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Tout est bien, dites-vous, et tout est nécessaire. </a:t>
            </a:r>
          </a:p>
          <a:p>
            <a:pPr marL="0" indent="0">
              <a:buNone/>
            </a:pPr>
            <a:r>
              <a:rPr lang="fr-FR" sz="28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Quoi ! l’univers entier, sans ce gouffre infernal, </a:t>
            </a:r>
          </a:p>
          <a:p>
            <a:pPr marL="0" indent="0">
              <a:buNone/>
            </a:pPr>
            <a:r>
              <a:rPr lang="fr-FR" sz="28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Sans  engloutir Lisbonne, </a:t>
            </a:r>
            <a:r>
              <a:rPr lang="fr-FR" sz="28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eût-il</a:t>
            </a:r>
            <a:r>
              <a:rPr lang="fr-FR" sz="28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été plus mal ? </a:t>
            </a:r>
          </a:p>
          <a:p>
            <a:pPr marL="0" indent="0">
              <a:buNone/>
            </a:pPr>
            <a:r>
              <a:rPr lang="fr-FR" sz="28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Etes-vous</a:t>
            </a:r>
            <a:r>
              <a:rPr lang="fr-FR" sz="28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assurés que la cause éternelle </a:t>
            </a:r>
          </a:p>
          <a:p>
            <a:pPr marL="0" indent="0">
              <a:buNone/>
            </a:pPr>
            <a:r>
              <a:rPr lang="fr-FR" sz="28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Qui fait tout, qui sait tout,  qui créa tout pour elle, </a:t>
            </a:r>
          </a:p>
          <a:p>
            <a:pPr marL="0" indent="0">
              <a:buNone/>
            </a:pPr>
            <a:r>
              <a:rPr lang="fr-FR" sz="28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 pouvait nous jeter dans ces tristes climats </a:t>
            </a:r>
          </a:p>
          <a:p>
            <a:pPr marL="0" indent="0">
              <a:buNone/>
            </a:pPr>
            <a:r>
              <a:rPr lang="fr-FR" sz="28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Sans former des volcans allumés sous nos pas ! </a:t>
            </a:r>
          </a:p>
          <a:p>
            <a:pPr marL="0" indent="0">
              <a:buNone/>
            </a:pPr>
            <a:r>
              <a:rPr lang="fr-FR" sz="28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Borneriez-vous ainsi la suprême puissance ? </a:t>
            </a:r>
          </a:p>
          <a:p>
            <a:pPr marL="0" indent="0">
              <a:buNone/>
            </a:pPr>
            <a:r>
              <a:rPr lang="fr-FR" sz="28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Lui défendriez–vous d’exercer sa clémence ? </a:t>
            </a:r>
          </a:p>
          <a:p>
            <a:pPr marL="0" indent="0">
              <a:buNone/>
            </a:pPr>
            <a:r>
              <a:rPr lang="fr-FR" sz="28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L’éternel artisan n’</a:t>
            </a:r>
            <a:r>
              <a:rPr lang="fr-FR" sz="28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a-t-il</a:t>
            </a:r>
            <a:r>
              <a:rPr lang="fr-FR" sz="28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pas dans ses mains 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6777665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4496"/>
    </mc:Choice>
    <mc:Fallback xmlns="">
      <p:transition spd="slow" advTm="104496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944562"/>
          </a:xfrm>
        </p:spPr>
        <p:txBody>
          <a:bodyPr/>
          <a:lstStyle/>
          <a:p>
            <a:r>
              <a:rPr lang="fr-FR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POÈME SUR LE DÉSASTRE DE LISBONNE</a:t>
            </a:r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RJH</a:t>
            </a:r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30364-4512-4611-A875-D108CBDC46C2}" type="slidenum">
              <a:rPr lang="fr-FR" smtClean="0"/>
              <a:t>7</a:t>
            </a:fld>
            <a:endParaRPr lang="fr-FR"/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7924800" cy="457200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fr-FR" sz="26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Des moyens infinis tout prêts pour ses desseins ? </a:t>
            </a:r>
          </a:p>
          <a:p>
            <a:pPr marL="0" indent="0">
              <a:buNone/>
            </a:pPr>
            <a:r>
              <a:rPr lang="fr-FR" sz="26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(…) </a:t>
            </a:r>
          </a:p>
          <a:p>
            <a:pPr marL="0" indent="0">
              <a:buNone/>
            </a:pPr>
            <a:r>
              <a:rPr lang="fr-FR" sz="26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Mais comment concevoir un Dieu, la bonté même, </a:t>
            </a:r>
          </a:p>
          <a:p>
            <a:pPr marL="0" indent="0">
              <a:buNone/>
            </a:pPr>
            <a:r>
              <a:rPr lang="fr-FR" sz="26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Qui prodigua ses biens à ses enfants qu’il aime, </a:t>
            </a:r>
          </a:p>
          <a:p>
            <a:pPr marL="0" indent="0">
              <a:buNone/>
            </a:pPr>
            <a:r>
              <a:rPr lang="fr-FR" sz="26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Et qui versa sur eux les maux à pleines mains ? </a:t>
            </a:r>
          </a:p>
          <a:p>
            <a:pPr marL="0" indent="0">
              <a:buNone/>
            </a:pPr>
            <a:r>
              <a:rPr lang="fr-FR" sz="26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Quel œil peut pénétrer dans ses profonds desseins : </a:t>
            </a:r>
          </a:p>
          <a:p>
            <a:pPr marL="0" indent="0">
              <a:buNone/>
            </a:pPr>
            <a:r>
              <a:rPr lang="fr-FR" sz="26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 l’être tout parfait le mal ne pouvait naître ; </a:t>
            </a:r>
          </a:p>
          <a:p>
            <a:pPr marL="0" indent="0">
              <a:buNone/>
            </a:pPr>
            <a:r>
              <a:rPr lang="fr-FR" sz="26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Il ne vient  point d’autrui, puisque Dieu seul est maître : </a:t>
            </a:r>
          </a:p>
          <a:p>
            <a:pPr marL="0" indent="0">
              <a:buNone/>
            </a:pPr>
            <a:r>
              <a:rPr lang="fr-FR" sz="26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Il existe pourtant. O tristes vérités ! </a:t>
            </a:r>
          </a:p>
          <a:p>
            <a:pPr marL="0" indent="0">
              <a:buNone/>
            </a:pPr>
            <a:r>
              <a:rPr lang="fr-FR" sz="26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 mélange étonnant de contrariétés ! 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5479622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65004"/>
    </mc:Choice>
    <mc:Fallback xmlns="">
      <p:transition spd="slow" advTm="165004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792162"/>
          </a:xfrm>
        </p:spPr>
        <p:txBody>
          <a:bodyPr/>
          <a:lstStyle/>
          <a:p>
            <a:r>
              <a:rPr lang="fr-FR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POÈME SUR LE DÉSASTRE DE LISBONNE</a:t>
            </a:r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RJH</a:t>
            </a:r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30364-4512-4611-A875-D108CBDC46C2}" type="slidenum">
              <a:rPr lang="fr-FR" smtClean="0"/>
              <a:t>8</a:t>
            </a:fld>
            <a:endParaRPr lang="fr-FR"/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13"/>
          </p:nvPr>
        </p:nvSpPr>
        <p:spPr>
          <a:xfrm>
            <a:off x="609600" y="1295400"/>
            <a:ext cx="7924800" cy="4953000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fr-FR" sz="28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Quelque parti qu’on prenne, on doit frémir, sans doute. </a:t>
            </a:r>
          </a:p>
          <a:p>
            <a:pPr marL="0" indent="0">
              <a:buNone/>
            </a:pPr>
            <a:r>
              <a:rPr lang="fr-FR" sz="28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Il n’est rien qu’on connaisse, et rien qu’on ne redoute. </a:t>
            </a:r>
          </a:p>
          <a:p>
            <a:pPr marL="0" indent="0">
              <a:buNone/>
            </a:pPr>
            <a:r>
              <a:rPr lang="fr-FR" sz="28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 nature est muette, on l’interroge en vain ; </a:t>
            </a:r>
          </a:p>
          <a:p>
            <a:pPr marL="0" indent="0">
              <a:buNone/>
            </a:pPr>
            <a:r>
              <a:rPr lang="fr-FR" sz="28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 a besoin d’un Dieu qui parle au genre humain. </a:t>
            </a:r>
          </a:p>
          <a:p>
            <a:pPr marL="0" indent="0">
              <a:buNone/>
            </a:pPr>
            <a:r>
              <a:rPr lang="fr-FR" sz="28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Il n’appartient qu’à lui d’expliquer son ouvrage, </a:t>
            </a:r>
          </a:p>
          <a:p>
            <a:pPr marL="0" indent="0">
              <a:buNone/>
            </a:pPr>
            <a:r>
              <a:rPr lang="fr-FR" sz="28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 consoler le faible, et d’éclairer le sage. </a:t>
            </a:r>
          </a:p>
          <a:p>
            <a:pPr marL="0" indent="0">
              <a:buNone/>
            </a:pPr>
            <a:r>
              <a:rPr lang="fr-FR" sz="28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L’homme, au doute, à l’erreur, abandonné sans lui, </a:t>
            </a:r>
          </a:p>
          <a:p>
            <a:pPr marL="0" indent="0">
              <a:buNone/>
            </a:pPr>
            <a:r>
              <a:rPr lang="fr-FR" sz="28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Cherche en vain des roseaux qui lui servent d’appui. </a:t>
            </a:r>
          </a:p>
          <a:p>
            <a:pPr marL="0" indent="0">
              <a:buNone/>
            </a:pPr>
            <a:r>
              <a:rPr lang="fr-FR" sz="28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Leibniz ne m’apprend point par quels nœuds invisibles, </a:t>
            </a:r>
          </a:p>
          <a:p>
            <a:pPr marL="0" indent="0">
              <a:buNone/>
            </a:pPr>
            <a:r>
              <a:rPr lang="fr-FR" sz="28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Dans le mieux ordonné des univers possibles, 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4177690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33223"/>
    </mc:Choice>
    <mc:Fallback xmlns="">
      <p:transition spd="slow" advTm="133223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POÈME SUR LE DÉSASTRE DE LISBONNE</a:t>
            </a:r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RJH</a:t>
            </a:r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30364-4512-4611-A875-D108CBDC46C2}" type="slidenum">
              <a:rPr lang="fr-FR" smtClean="0"/>
              <a:t>9</a:t>
            </a:fld>
            <a:endParaRPr lang="fr-FR"/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sz="26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 désordre éternel, un chaos de malheurs, </a:t>
            </a:r>
          </a:p>
          <a:p>
            <a:pPr marL="0" indent="0">
              <a:buNone/>
            </a:pPr>
            <a:r>
              <a:rPr lang="fr-FR" sz="26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Mêle à nos vains plaisirs de réelles douleurs, </a:t>
            </a:r>
          </a:p>
          <a:p>
            <a:pPr marL="0" indent="0">
              <a:buNone/>
            </a:pPr>
            <a:r>
              <a:rPr lang="fr-FR" sz="26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 pourquoi l’innocent, ainsi que le coupable, </a:t>
            </a:r>
          </a:p>
          <a:p>
            <a:pPr marL="0" indent="0">
              <a:buNone/>
            </a:pPr>
            <a:r>
              <a:rPr lang="fr-FR" sz="26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Subit également ce mal inévitable.</a:t>
            </a:r>
          </a:p>
          <a:p>
            <a:pPr marL="0" indent="0">
              <a:buNone/>
            </a:pPr>
            <a:r>
              <a:rPr lang="fr-FR" sz="26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 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7165194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1923"/>
    </mc:Choice>
    <mc:Fallback xmlns="">
      <p:transition spd="slow" advTm="51923"/>
    </mc:Fallback>
  </mc:AlternateContent>
</p:sld>
</file>

<file path=ppt/theme/theme1.xml><?xml version="1.0" encoding="utf-8"?>
<a:theme xmlns:a="http://schemas.openxmlformats.org/drawingml/2006/main" name="أفق">
  <a:themeElements>
    <a:clrScheme name="أفق">
      <a:dk1>
        <a:srgbClr val="000000"/>
      </a:dk1>
      <a:lt1>
        <a:srgbClr val="FFFFFF"/>
      </a:lt1>
      <a:dk2>
        <a:srgbClr val="1F2123"/>
      </a:dk2>
      <a:lt2>
        <a:srgbClr val="DC9E1F"/>
      </a:lt2>
      <a:accent1>
        <a:srgbClr val="7E97AD"/>
      </a:accent1>
      <a:accent2>
        <a:srgbClr val="CC8E60"/>
      </a:accent2>
      <a:accent3>
        <a:srgbClr val="7A6A60"/>
      </a:accent3>
      <a:accent4>
        <a:srgbClr val="B4936D"/>
      </a:accent4>
      <a:accent5>
        <a:srgbClr val="67787B"/>
      </a:accent5>
      <a:accent6>
        <a:srgbClr val="9D936F"/>
      </a:accent6>
      <a:hlink>
        <a:srgbClr val="646464"/>
      </a:hlink>
      <a:folHlink>
        <a:srgbClr val="969696"/>
      </a:folHlink>
    </a:clrScheme>
    <a:fontScheme name="أفق">
      <a:maj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أفق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2924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34925" h="47625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40000"/>
              </a:schemeClr>
            </a:gs>
            <a:gs pos="31000">
              <a:schemeClr val="phClr">
                <a:tint val="100000"/>
                <a:shade val="90000"/>
                <a:alpha val="100000"/>
              </a:schemeClr>
            </a:gs>
            <a:gs pos="100000">
              <a:schemeClr val="phClr">
                <a:tint val="100000"/>
                <a:shade val="80000"/>
                <a:alpha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80000"/>
              </a:schemeClr>
            </a:gs>
            <a:gs pos="41000">
              <a:schemeClr val="phClr">
                <a:tint val="100000"/>
                <a:shade val="100000"/>
                <a:alpha val="100000"/>
                <a:satMod val="150000"/>
              </a:schemeClr>
            </a:gs>
            <a:gs pos="100000">
              <a:schemeClr val="phClr">
                <a:tint val="100000"/>
                <a:shade val="65000"/>
                <a:alpha val="100000"/>
              </a:schemeClr>
            </a:gs>
          </a:gsLst>
          <a:path path="circle">
            <a:fillToRect l="50000" t="8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أفق">
  <a:themeElements>
    <a:clrScheme name="أفق">
      <a:dk1>
        <a:srgbClr val="000000"/>
      </a:dk1>
      <a:lt1>
        <a:srgbClr val="FFFFFF"/>
      </a:lt1>
      <a:dk2>
        <a:srgbClr val="1F2123"/>
      </a:dk2>
      <a:lt2>
        <a:srgbClr val="DC9E1F"/>
      </a:lt2>
      <a:accent1>
        <a:srgbClr val="7E97AD"/>
      </a:accent1>
      <a:accent2>
        <a:srgbClr val="CC8E60"/>
      </a:accent2>
      <a:accent3>
        <a:srgbClr val="7A6A60"/>
      </a:accent3>
      <a:accent4>
        <a:srgbClr val="B4936D"/>
      </a:accent4>
      <a:accent5>
        <a:srgbClr val="67787B"/>
      </a:accent5>
      <a:accent6>
        <a:srgbClr val="9D936F"/>
      </a:accent6>
      <a:hlink>
        <a:srgbClr val="646464"/>
      </a:hlink>
      <a:folHlink>
        <a:srgbClr val="969696"/>
      </a:folHlink>
    </a:clrScheme>
    <a:fontScheme name="أفق">
      <a:maj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أفق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2924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34925" h="47625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40000"/>
              </a:schemeClr>
            </a:gs>
            <a:gs pos="31000">
              <a:schemeClr val="phClr">
                <a:tint val="100000"/>
                <a:shade val="90000"/>
                <a:alpha val="100000"/>
              </a:schemeClr>
            </a:gs>
            <a:gs pos="100000">
              <a:schemeClr val="phClr">
                <a:tint val="100000"/>
                <a:shade val="80000"/>
                <a:alpha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80000"/>
              </a:schemeClr>
            </a:gs>
            <a:gs pos="41000">
              <a:schemeClr val="phClr">
                <a:tint val="100000"/>
                <a:shade val="100000"/>
                <a:alpha val="100000"/>
                <a:satMod val="150000"/>
              </a:schemeClr>
            </a:gs>
            <a:gs pos="100000">
              <a:schemeClr val="phClr">
                <a:tint val="100000"/>
                <a:shade val="65000"/>
                <a:alpha val="100000"/>
              </a:schemeClr>
            </a:gs>
          </a:gsLst>
          <a:path path="circle">
            <a:fillToRect l="50000" t="80000" r="100000" b="10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Horizon</Template>
  <TotalTime>1159</TotalTime>
  <Words>675</Words>
  <Application>Microsoft Office PowerPoint</Application>
  <PresentationFormat>Affichage à l'écran (4:3)</PresentationFormat>
  <Paragraphs>93</Paragraphs>
  <Slides>9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2</vt:i4>
      </vt:variant>
      <vt:variant>
        <vt:lpstr>Titres des diapositives</vt:lpstr>
      </vt:variant>
      <vt:variant>
        <vt:i4>9</vt:i4>
      </vt:variant>
    </vt:vector>
  </HeadingPairs>
  <TitlesOfParts>
    <vt:vector size="15" baseType="lpstr">
      <vt:lpstr>Arial</vt:lpstr>
      <vt:lpstr>Arial Narrow</vt:lpstr>
      <vt:lpstr>Calibri</vt:lpstr>
      <vt:lpstr>Times New Roman</vt:lpstr>
      <vt:lpstr>أفق</vt:lpstr>
      <vt:lpstr>1_أفق</vt:lpstr>
      <vt:lpstr>Le XVIIIe siècle </vt:lpstr>
      <vt:lpstr>XVIIIe siècle</vt:lpstr>
      <vt:lpstr>DIFFICULTÉ-ACADÉMISME</vt:lpstr>
      <vt:lpstr>VOLTAIRE : POÈME SUR LE DÉSASTRE DE LISBONNE - 1756 (EXTRAITS)</vt:lpstr>
      <vt:lpstr>POÈME SUR LE DÉSASTRE DE LISBONNE</vt:lpstr>
      <vt:lpstr>POÈME SUR LE DÉSASTRE DE LISBONNE</vt:lpstr>
      <vt:lpstr>POÈME SUR LE DÉSASTRE DE LISBONNE</vt:lpstr>
      <vt:lpstr>POÈME SUR LE DÉSASTRE DE LISBONNE</vt:lpstr>
      <vt:lpstr>POÈME SUR LE DÉSASTRE DE LISBONNE</vt:lpstr>
    </vt:vector>
  </TitlesOfParts>
  <Company>Enjoy My Fine Releases.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poesie renaissante</dc:title>
  <dc:creator>DR.Ahmed Saker 2O11</dc:creator>
  <cp:lastModifiedBy>Raid Jabbar HABIB</cp:lastModifiedBy>
  <cp:revision>52</cp:revision>
  <dcterms:created xsi:type="dcterms:W3CDTF">2020-04-03T22:32:51Z</dcterms:created>
  <dcterms:modified xsi:type="dcterms:W3CDTF">2020-04-29T15:23:09Z</dcterms:modified>
</cp:coreProperties>
</file>