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1" r:id="rId2"/>
    <p:sldId id="263" r:id="rId3"/>
    <p:sldId id="257" r:id="rId4"/>
    <p:sldId id="258" r:id="rId5"/>
    <p:sldId id="259" r:id="rId6"/>
    <p:sldId id="260" r:id="rId7"/>
    <p:sldId id="264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40287E9-D9F3-4C0F-9F4D-18AB540D9297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7D0B95A-90D5-414A-8AAE-282717F9201B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287E9-D9F3-4C0F-9F4D-18AB540D9297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D0B95A-90D5-414A-8AAE-282717F9201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40287E9-D9F3-4C0F-9F4D-18AB540D9297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7D0B95A-90D5-414A-8AAE-282717F9201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287E9-D9F3-4C0F-9F4D-18AB540D9297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D0B95A-90D5-414A-8AAE-282717F9201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40287E9-D9F3-4C0F-9F4D-18AB540D9297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7D0B95A-90D5-414A-8AAE-282717F9201B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287E9-D9F3-4C0F-9F4D-18AB540D9297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D0B95A-90D5-414A-8AAE-282717F9201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287E9-D9F3-4C0F-9F4D-18AB540D9297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D0B95A-90D5-414A-8AAE-282717F9201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287E9-D9F3-4C0F-9F4D-18AB540D9297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D0B95A-90D5-414A-8AAE-282717F9201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40287E9-D9F3-4C0F-9F4D-18AB540D9297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D0B95A-90D5-414A-8AAE-282717F9201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287E9-D9F3-4C0F-9F4D-18AB540D9297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D0B95A-90D5-414A-8AAE-282717F9201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287E9-D9F3-4C0F-9F4D-18AB540D9297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D0B95A-90D5-414A-8AAE-282717F9201B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40287E9-D9F3-4C0F-9F4D-18AB540D9297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7D0B95A-90D5-414A-8AAE-282717F9201B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95400" y="838200"/>
            <a:ext cx="6858000" cy="167640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COMPRENDRE UN horoscope</a:t>
            </a:r>
            <a:br>
              <a:rPr lang="fr-FR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P.99</a:t>
            </a:r>
            <a:endParaRPr lang="fr-FR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143000" y="2743200"/>
            <a:ext cx="7086600" cy="3048000"/>
          </a:xfrm>
        </p:spPr>
        <p:txBody>
          <a:bodyPr>
            <a:normAutofit fontScale="92500" lnSpcReduction="10000"/>
          </a:bodyPr>
          <a:lstStyle/>
          <a:p>
            <a:pPr algn="ctr"/>
            <a:endParaRPr lang="fr-FR" sz="2800" b="1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2800" b="1" dirty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35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QUESTIONS…</a:t>
            </a:r>
          </a:p>
          <a:p>
            <a:pPr algn="ctr"/>
            <a:endParaRPr lang="ar-IQ" sz="28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1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 Raid Jabbar </a:t>
            </a:r>
            <a:r>
              <a:rPr lang="en-US" sz="1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HABIB</a:t>
            </a:r>
            <a:endParaRPr lang="ar-IQ" sz="1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643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72"/>
    </mc:Choice>
    <mc:Fallback xmlns="">
      <p:transition spd="slow" advTm="1427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  <p:extLst>
      <p:ext uri="{BB962C8B-B14F-4D97-AF65-F5344CB8AC3E}">
        <p14:creationId xmlns:p14="http://schemas.microsoft.com/office/powerpoint/2010/main" val="362146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04"/>
    </mc:Choice>
    <mc:Fallback xmlns="">
      <p:transition spd="slow" advTm="1200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 P. 99</a:t>
            </a:r>
            <a:b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27- </a:t>
            </a:r>
            <a:r>
              <a:rPr lang="en-US" sz="2200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Observez</a:t>
            </a:r>
            <a:r>
              <a:rPr lang="en-US" sz="22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en-US" sz="2200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Lisez</a:t>
            </a:r>
            <a:r>
              <a:rPr lang="en-US" sz="22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Dans l’horoscope:</a:t>
            </a:r>
          </a:p>
          <a:p>
            <a:pPr marL="0" indent="0">
              <a:buNone/>
            </a:pPr>
            <a:r>
              <a:rPr lang="fr-F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On donne des conseils</a:t>
            </a:r>
            <a:endParaRPr lang="fr-FR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Quels signes du zodiaque sont mentionnes?</a:t>
            </a:r>
          </a:p>
          <a:p>
            <a:pPr marL="0" indent="0">
              <a:buNone/>
            </a:pPr>
            <a:r>
              <a:rPr lang="fr-F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Bélier-Taureau-Gémeaux</a:t>
            </a:r>
          </a:p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Pour le signe du Bélier, 21 mars-20 avril indique:</a:t>
            </a:r>
          </a:p>
          <a:p>
            <a:pPr marL="0" indent="0">
              <a:buNone/>
            </a:pPr>
            <a:r>
              <a:rPr lang="fr-F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Les jours où les lecteurs sont nés</a:t>
            </a:r>
          </a:p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 Combien de parties a chaque texte?</a:t>
            </a:r>
          </a:p>
          <a:p>
            <a:pPr marL="0" indent="0">
              <a:buNone/>
            </a:pPr>
            <a:r>
              <a:rPr lang="fr-F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Chaque texte a 3 parties: Santé, Social, Cœur</a:t>
            </a:r>
          </a:p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 Comment s’appelle la partie consacrée a la vie sentimentale?</a:t>
            </a:r>
          </a:p>
          <a:p>
            <a:pPr marL="0" indent="0">
              <a:buNone/>
            </a:pPr>
            <a:r>
              <a:rPr lang="fr-F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Cœur</a:t>
            </a:r>
          </a:p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461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3542"/>
    </mc:Choice>
    <mc:Fallback xmlns="">
      <p:transition spd="slow" advTm="21354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13255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QUESTIONS- BÉLIER</a:t>
            </a:r>
            <a:b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P. 99</a:t>
            </a:r>
            <a:b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cap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28- Lisez a nouveau un signe à la fois</a:t>
            </a:r>
            <a:endParaRPr lang="fr-FR" sz="2400" cap="none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28800"/>
            <a:ext cx="7239000" cy="4626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1.	Pour être en bonne santé ; les 	lecteurs bélier doivent faire attention ….</a:t>
            </a:r>
          </a:p>
          <a:p>
            <a:pPr marL="0" indent="0">
              <a:buNone/>
            </a:pPr>
            <a:r>
              <a:rPr lang="fr-F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sz="26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 stress</a:t>
            </a:r>
          </a:p>
          <a:p>
            <a:pPr marL="0" indent="0">
              <a:buNone/>
            </a:pPr>
            <a:r>
              <a:rPr lang="fr-FR" sz="2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	L’activité sociale et professionnelle 	de ce signe est-elle positive ?</a:t>
            </a:r>
          </a:p>
          <a:p>
            <a:pPr marL="0" indent="0">
              <a:buNone/>
            </a:pPr>
            <a:r>
              <a:rPr lang="fr-FR" sz="26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Oui, chances de succès…</a:t>
            </a:r>
          </a:p>
          <a:p>
            <a:pPr marL="0" indent="0">
              <a:buNone/>
            </a:pPr>
            <a:r>
              <a:rPr lang="fr-FR" sz="2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	Pourquoi il faut être patient avec le 	partenaire des Bélier ?</a:t>
            </a:r>
          </a:p>
          <a:p>
            <a:pPr marL="0" indent="0">
              <a:buNone/>
            </a:pPr>
            <a:r>
              <a:rPr lang="fr-FR" sz="26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Parce que le partenaire est indécis…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6344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3340"/>
    </mc:Choice>
    <mc:Fallback xmlns="">
      <p:transition spd="slow" advTm="15334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QUESTIONS- TAUREAU</a:t>
            </a:r>
            <a:b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P. 99</a:t>
            </a:r>
            <a:endParaRPr lang="fr-FR" sz="32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endParaRPr lang="fr-FR" sz="30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3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	Quel est le premier conseil ?</a:t>
            </a:r>
          </a:p>
          <a:p>
            <a:pPr marL="0" indent="0" algn="just">
              <a:buNone/>
            </a:pPr>
            <a:r>
              <a:rPr lang="fr-FR" sz="3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Allez au travail à pied et laissez votre 	voiture.</a:t>
            </a:r>
          </a:p>
          <a:p>
            <a:pPr marL="0" indent="0" algn="just">
              <a:buNone/>
            </a:pPr>
            <a:r>
              <a:rPr lang="fr-FR" sz="3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5.	Quel est le problème des Taureau 	dans la vie sociale ?</a:t>
            </a:r>
          </a:p>
          <a:p>
            <a:pPr marL="0" indent="0" algn="just">
              <a:buNone/>
            </a:pPr>
            <a:r>
              <a:rPr lang="fr-FR" sz="3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Vivre seul (e)</a:t>
            </a:r>
          </a:p>
          <a:p>
            <a:pPr marL="0" indent="0" algn="just">
              <a:buNone/>
            </a:pPr>
            <a:r>
              <a:rPr lang="fr-FR" sz="3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6.	Quel jour est particulièrement 	heureux 	pour la vie sentimentale de 	ce signe ?</a:t>
            </a:r>
          </a:p>
          <a:p>
            <a:pPr marL="0" indent="0" algn="just">
              <a:buNone/>
            </a:pPr>
            <a:r>
              <a:rPr lang="fr-FR" sz="3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7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6532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827"/>
    </mc:Choice>
    <mc:Fallback xmlns="">
      <p:transition spd="slow" advTm="83827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fr-FR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QUESTIONS- GÉMEAUX</a:t>
            </a:r>
            <a:br>
              <a:rPr lang="fr-FR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32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99</a:t>
            </a:r>
            <a:endParaRPr lang="fr-FR" sz="32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5334000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endParaRPr lang="fr-FR" sz="8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7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7.Qu’est-ce que les Gémeaux supportent mal </a:t>
            </a:r>
            <a:r>
              <a:rPr lang="fr-F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physiquement?</a:t>
            </a:r>
          </a:p>
          <a:p>
            <a:pPr marL="0" indent="0" algn="just">
              <a:buNone/>
            </a:pPr>
            <a:r>
              <a:rPr lang="fr-FR" sz="7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sz="7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gémeaux supportent mal la chaleur</a:t>
            </a:r>
          </a:p>
          <a:p>
            <a:pPr marL="0" indent="0" algn="just">
              <a:buNone/>
            </a:pPr>
            <a:endParaRPr lang="fr-FR" sz="7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7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8.Sur quoi leur vie professionnelle risque de peser ?</a:t>
            </a:r>
          </a:p>
          <a:p>
            <a:pPr marL="0" indent="0" algn="just">
              <a:buNone/>
            </a:pPr>
            <a:r>
              <a:rPr lang="fr-FR" sz="7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Leur vie professionnelle risque de peser sur </a:t>
            </a:r>
            <a:r>
              <a:rPr lang="fr-F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leur vie </a:t>
            </a:r>
            <a:r>
              <a:rPr lang="fr-FR" sz="7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privée.</a:t>
            </a:r>
          </a:p>
          <a:p>
            <a:pPr marL="0" indent="0" algn="just">
              <a:buNone/>
            </a:pPr>
            <a:endParaRPr lang="fr-FR" sz="7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7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9.La vie sentimentale de ce signe :</a:t>
            </a:r>
          </a:p>
          <a:p>
            <a:pPr marL="0" indent="0" algn="just">
              <a:buNone/>
            </a:pPr>
            <a:r>
              <a:rPr lang="fr-FR" sz="7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sz="7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Va bien	- Va très bien	- Va assez bien</a:t>
            </a:r>
          </a:p>
          <a:p>
            <a:pPr marL="0" indent="0" algn="just">
              <a:buNone/>
            </a:pPr>
            <a:r>
              <a:rPr lang="fr-FR" sz="7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La vie sentimentale va assez bien.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3101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295"/>
    </mc:Choice>
    <mc:Fallback xmlns="">
      <p:transition spd="slow" advTm="103295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QUESTIONS- GÉMEAUX</a:t>
            </a:r>
            <a:br>
              <a:rPr lang="fr-FR" sz="32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32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99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fr-FR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10.Vivre </a:t>
            </a:r>
            <a:r>
              <a:rPr lang="fr-FR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dans les nuages signifie vivre comme dans un (beau) 	rêve, loin des problèmes du monde. Atterrissage est 	formé 	avec le mot </a:t>
            </a:r>
            <a:r>
              <a:rPr lang="fr-FR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</a:t>
            </a:r>
            <a:r>
              <a:rPr lang="fr-FR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</a:t>
            </a:r>
            <a:r>
              <a:rPr lang="fr-FR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fr-FR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fr-FR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signifie alors Attention à l’atterrissage </a:t>
            </a:r>
            <a:r>
              <a:rPr lang="fr-FR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endParaRPr lang="fr-FR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Quand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va très loin dans son imagination, sa </a:t>
            </a: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rêverie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il faut faire attention pour le retour, </a:t>
            </a: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pour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pas avoir mal… </a:t>
            </a: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Sens figuré)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475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312"/>
    </mc:Choice>
    <mc:Fallback xmlns="">
      <p:transition spd="slow" advTm="161312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172</TotalTime>
  <Words>43</Words>
  <Application>Microsoft Office PowerPoint</Application>
  <PresentationFormat>عرض على الشاشة (3:4)‏</PresentationFormat>
  <Paragraphs>53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وافر</vt:lpstr>
      <vt:lpstr>  COMPRENDRE UN horoscope P.99</vt:lpstr>
      <vt:lpstr>عرض تقديمي في PowerPoint</vt:lpstr>
      <vt:lpstr>QUESTIONS P. 99 27- Observez Et Lisez.</vt:lpstr>
      <vt:lpstr>QUESTIONS- BÉLIER  P. 99 28- Lisez a nouveau un signe à la fois</vt:lpstr>
      <vt:lpstr>QUESTIONS- TAUREAU  P. 99</vt:lpstr>
      <vt:lpstr>QUESTIONS- GÉMEAUX P. 99</vt:lpstr>
      <vt:lpstr>QUESTIONS- GÉMEAUX P. 99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2O11</dc:creator>
  <cp:lastModifiedBy>DR.Ahmed Saker 2O11</cp:lastModifiedBy>
  <cp:revision>11</cp:revision>
  <dcterms:created xsi:type="dcterms:W3CDTF">2020-04-09T22:20:57Z</dcterms:created>
  <dcterms:modified xsi:type="dcterms:W3CDTF">2020-04-15T14:33:54Z</dcterms:modified>
</cp:coreProperties>
</file>