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304" r:id="rId3"/>
    <p:sldId id="305" r:id="rId4"/>
    <p:sldId id="306" r:id="rId5"/>
    <p:sldId id="307" r:id="rId6"/>
    <p:sldId id="30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69B1-BBB9-4600-9389-EC6C822C40C9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14/04/2020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14/04/2020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14/04/2020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FFE5-3EBD-47E3-B628-92CD008D3918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6E0658F-9539-457F-9FAD-95B2E4BB5803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000" dirty="0" smtClean="0"/>
              <a:t>Histoire, Poésie, Analyse…</a:t>
            </a:r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  <a:p>
            <a:pPr algn="l"/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classicisme</a:t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13"/>
    </mc:Choice>
    <mc:Fallback xmlns="">
      <p:transition spd="slow" advTm="2261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classicisme</a:t>
            </a:r>
            <a:b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 numCol="1" anchor="t"/>
          <a:lstStyle/>
          <a:p>
            <a:pPr algn="just"/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classicisme est un mouvement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culturel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esthétique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artistique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se développe en France, et plus largement en Europe, à la frontière entre le XVIIe siècle et le XVIIIe siècle, de 1660 à </a:t>
            </a:r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1715.</a:t>
            </a: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définit par un ensemble de valeurs et de critères qui dessinent un idéal s'incarnant dans l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’« honnête homme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et qui développent une esthétique fondée sur une recherche de la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perfection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son maître mot est la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raison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271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119"/>
    </mc:Choice>
    <mc:Fallback xmlns="">
      <p:transition spd="slow" advTm="1691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Nicolas Boileau</a:t>
            </a:r>
            <a:br>
              <a:rPr lang="fr-FR" b="1" dirty="0" smtClean="0">
                <a:solidFill>
                  <a:srgbClr val="FFFF00"/>
                </a:solidFill>
              </a:rPr>
            </a:br>
            <a:r>
              <a:rPr lang="fr-FR" b="1" dirty="0" smtClean="0">
                <a:solidFill>
                  <a:srgbClr val="FFFF00"/>
                </a:solidFill>
              </a:rPr>
              <a:t>L’art </a:t>
            </a:r>
            <a:r>
              <a:rPr lang="fr-FR" b="1" dirty="0">
                <a:solidFill>
                  <a:srgbClr val="FFFF00"/>
                </a:solidFill>
              </a:rPr>
              <a:t>poétique, chant I, v.131-162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Enfin Malherbe vint, et, le premier en France,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 sentir dans les vers une juste cadence,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D'un mot mis en sa place enseigna le pouvoir,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réduisit la muse aux règles du devoir.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ce sage écrivain la langue réparée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N'offrit plus rien de rude à l'oreille épurée.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stances avec grâce apprirent à tomber,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le vers sur le vers n'osa plus enjamber.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05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365"/>
    </mc:Choice>
    <mc:Fallback xmlns="">
      <p:transition spd="slow" advTm="22536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L’art poétique, chant I, v.131-162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Tout reconnut ses lois; et ce guide fidèle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 auteurs de ce temps sert </a:t>
            </a:r>
            <a:r>
              <a:rPr lang="fr-F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encore </a:t>
            </a: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modèle.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Marchez donc sur ses pas; aimez sa pureté,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de son tour heureux imitez la clarté.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le sens de vos vers tarde à se faire entendre,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 esprit aussitôt commence à se détendre,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Et, de vos vains discours prompt à se détacher,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suit point un auteur qu'il faut </a:t>
            </a:r>
            <a:r>
              <a:rPr lang="fr-FR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toujours chercher</a:t>
            </a:r>
            <a:r>
              <a:rPr lang="fr-FR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430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75"/>
    </mc:Choice>
    <mc:Fallback xmlns="">
      <p:transition spd="slow" advTm="11697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L’art poétique, chant I, v.131-162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est certains esprits dont les sombres pensées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Sont d'un nuage épais toujours embarrassées;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jour de la raison ne le saurait percer.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 donc que d'écrire apprenez à penser.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Selon que notre idée est plus ou moins obscure,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L'expression la suit, ou moins nette, ou plus pure.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que l'on conçoit bien s'énonce clairement,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les mots pour le dire arrivent aisément.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92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963"/>
    </mc:Choice>
    <mc:Fallback xmlns="">
      <p:transition spd="slow" advTm="7396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L’art poétique, chant I, v.131-162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Surtout qu'en vos écrits la langue révérée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vos plus grands excès vous soit toujours sacrée.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vain vous me frappez d'un son mélodieux,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le terme est impropre, ou le tour vicieux;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 esprit n'admet point un pompeux barbarisme,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 d'un vers ampoulé l'orgueilleux solécisme.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Sans la langue, en un mot, l'auteur le plus divin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 toujours, quoi qu'il fasse, un méchant écrivain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523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954"/>
    </mc:Choice>
    <mc:Fallback xmlns="">
      <p:transition spd="slow" advTm="24995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1075</TotalTime>
  <Words>427</Words>
  <Application>Microsoft Office PowerPoint</Application>
  <PresentationFormat>عرض على الشاشة (3:4)‏</PresentationFormat>
  <Paragraphs>54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أفق</vt:lpstr>
      <vt:lpstr>Le classicisme </vt:lpstr>
      <vt:lpstr>Le classicisme </vt:lpstr>
      <vt:lpstr>Nicolas Boileau L’art poétique, chant I, v.131-162</vt:lpstr>
      <vt:lpstr>L’art poétique, chant I, v.131-162</vt:lpstr>
      <vt:lpstr>L’art poétique, chant I, v.131-162</vt:lpstr>
      <vt:lpstr>L’art poétique, chant I, v.131-162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DR.Ahmed Saker 2O11</cp:lastModifiedBy>
  <cp:revision>42</cp:revision>
  <dcterms:created xsi:type="dcterms:W3CDTF">2020-04-03T22:32:51Z</dcterms:created>
  <dcterms:modified xsi:type="dcterms:W3CDTF">2020-04-14T01:52:01Z</dcterms:modified>
</cp:coreProperties>
</file>