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F5047-5C33-424D-B915-17B40AC334B4}" type="datetimeFigureOut">
              <a:rPr lang="fr-FR" smtClean="0"/>
              <a:t>14/04/2020</a:t>
            </a:fld>
            <a:endParaRPr lang="fr-FR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fr-FR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224C1-7986-41D7-AC79-35077E1E60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08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D526-9026-4155-A722-4C99C72D068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7204-93EE-49E8-84C3-0389D1FA21DF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D336-1B34-4F72-B7E6-69111563B3C5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3E628-0793-459C-90D7-3842951DA9E6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8AC9-D8B3-4183-99BD-D3E5C62CC7DD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369B1-BBB9-4600-9389-EC6C822C40C9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1FF83-18F5-4614-878F-E12DAD5FD0F5}" type="datetime1">
              <a:rPr lang="fr-FR" smtClean="0"/>
              <a:t>14/04/2020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C5527-2D88-402C-8AF0-9CD82AA6DA38}" type="datetime1">
              <a:rPr lang="fr-FR" smtClean="0"/>
              <a:t>14/04/2020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20D1-4429-481F-8E0B-BA0A25A77EC5}" type="datetime1">
              <a:rPr lang="fr-FR" smtClean="0"/>
              <a:t>14/04/2020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B88E-596C-4B52-88D7-D1C05ABA2925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FFE5-3EBD-47E3-B628-92CD008D3918}" type="datetime1">
              <a:rPr lang="fr-FR" smtClean="0"/>
              <a:t>14/04/2020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6E0658F-9539-457F-9FAD-95B2E4BB5803}" type="datetime1">
              <a:rPr lang="fr-FR" smtClean="0"/>
              <a:t>14/04/2020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D30364-4512-4611-A875-D108CBDC46C2}" type="slidenum">
              <a:rPr lang="fr-FR" smtClean="0"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2057400"/>
          </a:xfrm>
        </p:spPr>
        <p:txBody>
          <a:bodyPr/>
          <a:lstStyle/>
          <a:p>
            <a:r>
              <a:rPr lang="fr-FR" sz="2000" dirty="0" smtClean="0"/>
              <a:t>Histoire, Poésie, Analyse…</a:t>
            </a:r>
          </a:p>
          <a:p>
            <a:pPr algn="l"/>
            <a:endParaRPr lang="fr-FR" dirty="0" smtClean="0"/>
          </a:p>
          <a:p>
            <a:pPr algn="l"/>
            <a:endParaRPr lang="fr-FR" dirty="0" smtClean="0"/>
          </a:p>
          <a:p>
            <a:pPr algn="l"/>
            <a:r>
              <a:rPr lang="fr-FR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Raid Jabbar HABIB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préciosité</a:t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2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72"/>
    </mc:Choice>
    <mc:Fallback xmlns="">
      <p:transition spd="slow" advTm="2627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24800" cy="533400"/>
          </a:xfrm>
        </p:spPr>
        <p:txBody>
          <a:bodyPr/>
          <a:lstStyle/>
          <a:p>
            <a:r>
              <a:rPr lang="fr-FR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préciosité</a:t>
            </a:r>
            <a:endParaRPr lang="fr-FR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2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990600"/>
            <a:ext cx="7924800" cy="5334000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 "précieux"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emprunté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l'adjectif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latin:"</a:t>
            </a:r>
            <a:r>
              <a:rPr lang="fr-FR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pretosius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qui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du prix. Précieux désigne les deux faces d'une même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réalité;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peut, selon le contexte, prendre une 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valeur </a:t>
            </a:r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laudative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fr-F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péjorative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Il y a alors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ambiguïté</a:t>
            </a: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mot, qui désigne aussi bien un travail très raffiné, délicat, distingué, que des manières affectées : la préciosité est alors menacée par le ridicule</a:t>
            </a: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préciosité s'épanouit au XVIIème siècle et culmine tout particulièrement entre 1650 et 1660. Elle se trouve au confluent de trois mouvements : un phénomène social, un phénomène moral et un phénomène </a:t>
            </a:r>
          </a:p>
        </p:txBody>
      </p:sp>
    </p:spTree>
    <p:extLst>
      <p:ext uri="{BB962C8B-B14F-4D97-AF65-F5344CB8AC3E}">
        <p14:creationId xmlns:p14="http://schemas.microsoft.com/office/powerpoint/2010/main" val="25564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046"/>
    </mc:Choice>
    <mc:Fallback xmlns="">
      <p:transition spd="slow" advTm="11504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3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triomphe de la préciosité au XVIIème siècle est un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phénomène européen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en Angleterre, John Lily lance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l'euphuisme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 Italie, c'est le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marinisme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et, en Espagne, le </a:t>
            </a:r>
            <a:r>
              <a:rPr lang="fr-FR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gongorisme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Mais ce qui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distingue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France des autres pays européens, c'est qu'elle a vu s'épanouir non seulement une poésie précieuse, mais aussi une </a:t>
            </a:r>
            <a:r>
              <a:rPr lang="fr-F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société précieuse </a:t>
            </a: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s'est développée dans le cadre des salons.</a:t>
            </a:r>
          </a:p>
        </p:txBody>
      </p:sp>
    </p:spTree>
    <p:extLst>
      <p:ext uri="{BB962C8B-B14F-4D97-AF65-F5344CB8AC3E}">
        <p14:creationId xmlns:p14="http://schemas.microsoft.com/office/powerpoint/2010/main" val="133766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096"/>
    </mc:Choice>
    <mc:Fallback xmlns="">
      <p:transition spd="slow" advTm="10409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944562"/>
          </a:xfrm>
        </p:spPr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Malleville</a:t>
            </a:r>
            <a:endParaRPr lang="fr-FR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4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Lorsque pressé de mon devoir,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fr-F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veux t'offrir une guirlande,</a:t>
            </a:r>
          </a:p>
          <a:p>
            <a:pPr marL="0" indent="0">
              <a:buNone/>
            </a:pPr>
            <a:r>
              <a:rPr lang="fr-F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fr-F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beauté m'ôte le pouvoir 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D'accomplir ce qu'il me commande ;</a:t>
            </a:r>
          </a:p>
          <a:p>
            <a:endParaRPr lang="fr-FR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 qui te la fait mériter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Empêche que tu ne l'obtiennes,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Ton beau teint ne peut supporter</a:t>
            </a:r>
          </a:p>
          <a:p>
            <a:pPr marL="0" indent="0">
              <a:buNone/>
            </a:pPr>
            <a:r>
              <a:rPr lang="fr-FR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D'autres merveilles que les siennes ;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68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51"/>
    </mc:Choice>
    <mc:Fallback xmlns="">
      <p:transition spd="slow" advTm="10805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Malleville</a:t>
            </a:r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Strophes 3-4</a:t>
            </a:r>
            <a:endParaRPr lang="fr-FR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5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2057400"/>
            <a:ext cx="7924800" cy="3886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lui la rose est sans couleur,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œillets ont perdu la leur,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tulipes sont effacées,</a:t>
            </a:r>
          </a:p>
          <a:p>
            <a:pPr marL="0" indent="0">
              <a:buNone/>
            </a:pPr>
            <a:endParaRPr lang="fr-F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lys n'ont plus de pureté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pour toi rien ne m'est resté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des soucis et des pensées.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589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02"/>
    </mc:Choice>
    <mc:Fallback xmlns="">
      <p:transition spd="slow" advTm="5840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990600"/>
          </a:xfrm>
        </p:spPr>
        <p:txBody>
          <a:bodyPr/>
          <a:lstStyle/>
          <a:p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Vincent </a:t>
            </a: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VOITURE</a:t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Nymphe que j'adore</a:t>
            </a: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6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 un habit de fleurs, la Nymphe que j'adore,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L'autre soir apparut si brillante en ces lieux,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Qu'à l'éclat de son teint et celui de ses yeux,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Tout le monde la prit pour la naissante Aurore.</a:t>
            </a:r>
          </a:p>
          <a:p>
            <a:endParaRPr lang="fr-FR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Terre, en la voyant, fit mille fleurs éclore,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L'air fut partout rempli de chants mélodieux,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les feux de la nuit pâlirent dans les Cieux, </a:t>
            </a:r>
          </a:p>
          <a:p>
            <a:pPr marL="0" indent="0">
              <a:buNone/>
            </a:pPr>
            <a:r>
              <a:rPr lang="fr-F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crurent que le jour recommençait encore.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472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777"/>
    </mc:Choice>
    <mc:Fallback xmlns="">
      <p:transition spd="slow" advTm="11777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020762"/>
          </a:xfrm>
        </p:spPr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Vincent VOITURE</a:t>
            </a:r>
            <a:b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strophes 3-4</a:t>
            </a:r>
            <a:endParaRPr lang="fr-F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RJH</a:t>
            </a:r>
            <a:endParaRPr lang="fr-FR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30364-4512-4611-A875-D108CBDC46C2}" type="slidenum">
              <a:rPr lang="fr-FR" smtClean="0"/>
              <a:t>7</a:t>
            </a:fld>
            <a:endParaRPr lang="fr-FR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609600" y="1524000"/>
            <a:ext cx="79248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Soleil qui tombait dans le sein de Thétis,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Rallumant tout à coup ses rayons amortis,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 tourner ses chevaux pour aller après elle.</a:t>
            </a:r>
          </a:p>
          <a:p>
            <a:pPr marL="0" indent="0">
              <a:buNone/>
            </a:pPr>
            <a:endParaRPr lang="fr-F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l'Empire des flots ne l'eût su retenir ;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 la regardant mieux, et la voyant si belle, </a:t>
            </a:r>
          </a:p>
          <a:p>
            <a:pPr marL="0" indent="0">
              <a:buNone/>
            </a:pPr>
            <a:r>
              <a:rPr lang="fr-F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se cacha sous l'onde et n'osa revenir.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305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397"/>
    </mc:Choice>
    <mc:Fallback xmlns="">
      <p:transition spd="slow" advTm="8739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1066</TotalTime>
  <Words>432</Words>
  <Application>Microsoft Office PowerPoint</Application>
  <PresentationFormat>عرض على الشاشة (3:4)‏</PresentationFormat>
  <Paragraphs>58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أفق</vt:lpstr>
      <vt:lpstr>La préciosité </vt:lpstr>
      <vt:lpstr>La préciosité</vt:lpstr>
      <vt:lpstr>عرض تقديمي في PowerPoint</vt:lpstr>
      <vt:lpstr>Malleville</vt:lpstr>
      <vt:lpstr>Malleville Strophes 3-4</vt:lpstr>
      <vt:lpstr>   Vincent VOITURE la Nymphe que j'adore</vt:lpstr>
      <vt:lpstr>   Vincent VOITURE strophes 3-4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poesie renaissante</dc:title>
  <dc:creator>DR.Ahmed Saker 2O11</dc:creator>
  <cp:lastModifiedBy>DR.Ahmed Saker 2O11</cp:lastModifiedBy>
  <cp:revision>41</cp:revision>
  <dcterms:created xsi:type="dcterms:W3CDTF">2020-04-03T22:32:51Z</dcterms:created>
  <dcterms:modified xsi:type="dcterms:W3CDTF">2020-04-14T00:44:07Z</dcterms:modified>
</cp:coreProperties>
</file>