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70" r:id="rId3"/>
    <p:sldId id="271" r:id="rId4"/>
    <p:sldId id="272" r:id="rId5"/>
    <p:sldId id="276" r:id="rId6"/>
    <p:sldId id="27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658-D29C-4C2E-9E06-9A17B0913B8F}" type="datetimeFigureOut">
              <a:rPr lang="fr-FR" smtClean="0"/>
              <a:t>12/04/2020</a:t>
            </a:fld>
            <a:endParaRPr lang="fr-FR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A719-850B-4E2E-97D1-5F84639834A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9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9A719-850B-4E2E-97D1-5F84639834AD}" type="slidenum">
              <a:rPr lang="fr-FR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2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16D0949-BBD4-4E55-A262-F5B00F29A0C7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B42B-9F8A-4E2B-B7CA-8F07067D8DBC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7BC9-2775-4F51-AFC0-D8C6C9EC42A9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5AB9D9-6E08-400F-8DB8-2B5017577581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C121-40E3-4FC0-BA7A-7D4B2038764C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6828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4F4A96-6DD9-4D13-B66A-01F963C875FE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CC12AF-F445-4E1D-8011-47386C077A07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643-BB3A-4C13-88F4-54E8C5B6B6F7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08E-E5D2-465F-912B-AB0F03BA913A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98CFCF-E516-40EF-ADAA-0440EFE5D33C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 smtClean="0"/>
              <a:t>انقر فوق الأيقونة لإضافة صورة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B5CDE97-7C9E-4584-A081-4FEF9687600A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71EF9D6-6102-410D-A5BD-F8A74D865786}" type="datetime1">
              <a:rPr lang="fr-FR" smtClean="0"/>
              <a:t>12/04/2020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RJH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912F207-3B58-4094-A624-272ED177A8C7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36828">
    <p:randomBar dir="vert"/>
  </p:transition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086600" cy="3429000"/>
          </a:xfrm>
        </p:spPr>
        <p:txBody>
          <a:bodyPr>
            <a:normAutofit lnSpcReduction="10000"/>
          </a:bodyPr>
          <a:lstStyle/>
          <a:p>
            <a:pPr algn="ctr"/>
            <a:endParaRPr lang="fr-FR" sz="28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HOROSCOPE…</a:t>
            </a:r>
          </a:p>
          <a:p>
            <a:pPr algn="ctr"/>
            <a:endParaRPr lang="ar-IQ" sz="28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Raid Jabbar HABIB</a:t>
            </a:r>
            <a:endParaRPr lang="ar-IQ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COMPRENDRE UN horoscope</a:t>
            </a:r>
            <a:br>
              <a:rPr lang="fr-FR" sz="3200" b="1" dirty="0" smtClean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</a:br>
            <a:r>
              <a:rPr lang="fr-FR" sz="3200" b="1" dirty="0" smtClean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P.98</a:t>
            </a:r>
            <a:endParaRPr lang="fr-FR" sz="3200" b="1" dirty="0">
              <a:solidFill>
                <a:srgbClr val="FFFF00"/>
              </a:solidFill>
              <a:latin typeface="Sylfaen" panose="010A0502050306030303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622497"/>
      </p:ext>
    </p:extLst>
  </p:cSld>
  <p:clrMapOvr>
    <a:masterClrMapping/>
  </p:clrMapOvr>
  <p:transition spd="slow" advTm="1186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53000" y="6324600"/>
            <a:ext cx="4114800" cy="472439"/>
          </a:xfrm>
        </p:spPr>
        <p:txBody>
          <a:bodyPr>
            <a:normAutofit/>
          </a:bodyPr>
          <a:lstStyle/>
          <a:p>
            <a:r>
              <a:rPr lang="fr-FR" dirty="0" smtClean="0"/>
              <a:t>p.98</a:t>
            </a:r>
            <a:endParaRPr lang="fr-FR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6"/>
          </p:nvPr>
        </p:nvSpPr>
        <p:spPr>
          <a:xfrm>
            <a:off x="76200" y="6477000"/>
            <a:ext cx="838200" cy="3048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438221"/>
      </p:ext>
    </p:extLst>
  </p:cSld>
  <p:clrMapOvr>
    <a:masterClrMapping/>
  </p:clrMapOvr>
  <p:transition spd="slow" advTm="17808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Sante: bien, attention; stresse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Social: chances de succès, profiter de l’occasion</a:t>
            </a:r>
          </a:p>
          <a:p>
            <a:pPr algn="just"/>
            <a:r>
              <a:rPr lang="fr-FR" sz="24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Cœur: partenaire indécis… laissez-lui le temps pour réfléchir… patience… attendez jusqu’au 9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Résumé</a:t>
            </a:r>
            <a:endParaRPr lang="fr-FR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D’après l’horoscope, au niveau de la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santé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tout va bien, mais il faut faire attention. Il y a de chance de succès au niveau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social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et au domaine du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cœur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il faut avoir patience..</a:t>
            </a:r>
          </a:p>
          <a:p>
            <a:endParaRPr lang="fr-FR" sz="2400" b="1" dirty="0">
              <a:solidFill>
                <a:srgbClr val="FFC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" y="76200"/>
            <a:ext cx="3962400" cy="12192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Bélier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 mars-20 avril</a:t>
            </a:r>
            <a:b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santé, social, cœur</a:t>
            </a:r>
            <a:endParaRPr lang="fr-FR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k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3009900" cy="21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574454"/>
      </p:ext>
    </p:extLst>
  </p:cSld>
  <p:clrMapOvr>
    <a:masterClrMapping/>
  </p:clrMapOvr>
  <p:transition spd="slow" advTm="241226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00600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négligence de sport, rhumatisme.. </a:t>
            </a:r>
          </a:p>
          <a:p>
            <a:pPr marL="0" indent="0" algn="just">
              <a:buNone/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Il faut aller à pied au travail</a:t>
            </a:r>
          </a:p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vivre seul (e), amis déçus… il faut répondre au téléphone</a:t>
            </a:r>
          </a:p>
          <a:p>
            <a:pPr algn="just"/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Cœur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bien.. Accord, journée formidable le 7</a:t>
            </a:r>
          </a:p>
          <a:p>
            <a:pPr algn="just"/>
            <a:endParaRPr lang="fr-FR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Résumé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 faut faire du sport, marcher, laisser la voiture… Pour le niveau </a:t>
            </a:r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 faut avoir des contacts avec des amis, sortir, ne pas vivre seul… Pour le </a:t>
            </a:r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cœur</a:t>
            </a:r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c’est bien, il y a accord entre vous… journée formidable le 7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12954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Taureau</a:t>
            </a:r>
            <a:r>
              <a:rPr lang="fr-FR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 Avril- 21 mai,</a:t>
            </a:r>
            <a:br>
              <a:rPr lang="fr-FR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santé, social, Cœur</a:t>
            </a:r>
            <a:endParaRPr lang="fr-FR" sz="2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ok\Desktop\signe-taureau-e1502276011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886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531238"/>
      </p:ext>
    </p:extLst>
  </p:cSld>
  <p:clrMapOvr>
    <a:masterClrMapping/>
  </p:clrMapOvr>
  <p:transition spd="slow" advTm="237476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379976"/>
          </a:xfrm>
        </p:spPr>
        <p:txBody>
          <a:bodyPr>
            <a:noAutofit/>
          </a:bodyPr>
          <a:lstStyle/>
          <a:p>
            <a:pPr algn="just"/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Santé: sensible à la chaleur, il faut boire de l’eau, mangez régulièrement des fruits, légumes, sortit heures fraiches… journée difficile le 10</a:t>
            </a: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Social: négligence de la vie privée, à cause des projets professionnels, ….Réfléchissez…</a:t>
            </a:r>
          </a:p>
          <a:p>
            <a:pPr algn="just"/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Cœur: vivre dans les nuages, attention a l’atterrissage…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Résumé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 faut faire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à la grande chaleur, boire de l’eau, manger des fruits, profiter des heures fraiches pour sortir.. Journée difficile le 7… Pour le niveau </a:t>
            </a: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 pas négliger la vie privée.. Réfléchissez…Pour 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cœur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vivre dans l’imagination, il faut faire attention…</a:t>
            </a:r>
            <a:endParaRPr lang="fr-F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" y="0"/>
            <a:ext cx="4724400" cy="129540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gémeaux</a:t>
            </a: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 mai-21 juin,</a:t>
            </a:r>
            <a:b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santé</a:t>
            </a:r>
            <a:r>
              <a:rPr lang="fr-F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social, cœur</a:t>
            </a:r>
          </a:p>
        </p:txBody>
      </p:sp>
      <p:pic>
        <p:nvPicPr>
          <p:cNvPr id="3074" name="Picture 2" descr="C:\Users\ok\Desktop\horoscope-du-gemeaux-pour-2018-selon-votre-dec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93" y="0"/>
            <a:ext cx="32176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RJH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35633"/>
      </p:ext>
    </p:extLst>
  </p:cSld>
  <p:clrMapOvr>
    <a:masterClrMapping/>
  </p:clrMapOvr>
  <p:transition spd="slow" advTm="240023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" y="6096000"/>
            <a:ext cx="4114800" cy="701040"/>
          </a:xfrm>
        </p:spPr>
        <p:txBody>
          <a:bodyPr/>
          <a:lstStyle/>
          <a:p>
            <a:r>
              <a:rPr lang="fr-FR" dirty="0" smtClean="0"/>
              <a:t>p.99</a:t>
            </a:r>
            <a:endParaRPr lang="fr-FR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 smtClean="0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829690"/>
      </p:ext>
    </p:extLst>
  </p:cSld>
  <p:clrMapOvr>
    <a:masterClrMapping/>
  </p:clrMapOvr>
  <p:transition spd="slow" advTm="34244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537</TotalTime>
  <Words>319</Words>
  <Application>Microsoft Office PowerPoint</Application>
  <PresentationFormat>عرض على الشاشة (3:4)‏</PresentationFormat>
  <Paragraphs>36</Paragraphs>
  <Slides>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BlackTie</vt:lpstr>
      <vt:lpstr>COMPRENDRE UN horoscope P.98</vt:lpstr>
      <vt:lpstr>p.98</vt:lpstr>
      <vt:lpstr>Bélier, 21 mars-20 avril  santé, social, cœur</vt:lpstr>
      <vt:lpstr>Taureau, 21 Avril- 21 mai, santé, social, Cœur</vt:lpstr>
      <vt:lpstr>gémeaux, 22 mai-21 juin, santé, social, cœur</vt:lpstr>
      <vt:lpstr>p.99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un article d’un magazine de consommateurs- p.60</dc:title>
  <dc:creator>DR.Ahmed Saker 2O11</dc:creator>
  <cp:lastModifiedBy>DR.Ahmed Saker 2O11</cp:lastModifiedBy>
  <cp:revision>40</cp:revision>
  <dcterms:created xsi:type="dcterms:W3CDTF">2020-03-17T20:29:38Z</dcterms:created>
  <dcterms:modified xsi:type="dcterms:W3CDTF">2020-04-12T01:19:42Z</dcterms:modified>
</cp:coreProperties>
</file>