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>
        <p:scale>
          <a:sx n="70" d="100"/>
          <a:sy n="70" d="100"/>
        </p:scale>
        <p:origin x="-138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7772400" cy="57150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What’s she like?</a:t>
            </a:r>
            <a:endParaRPr lang="ar-IQ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285860"/>
            <a:ext cx="8286808" cy="5143536"/>
          </a:xfrm>
        </p:spPr>
        <p:txBody>
          <a:bodyPr/>
          <a:lstStyle/>
          <a:p>
            <a:pPr algn="l"/>
            <a:endParaRPr lang="ar-IQ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7158" y="857232"/>
          <a:ext cx="8429684" cy="585178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415220"/>
                <a:gridCol w="1014464"/>
              </a:tblGrid>
              <a:tr h="35719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Hi, Rosa. What are you doing?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Mariko</a:t>
                      </a:r>
                      <a:endParaRPr lang="ar-IQ" sz="2000" b="1" dirty="0"/>
                    </a:p>
                  </a:txBody>
                  <a:tcPr/>
                </a:tc>
              </a:tr>
              <a:tr h="37053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I’m trying to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pick</a:t>
                      </a:r>
                      <a:r>
                        <a:rPr lang="en-US" sz="2000" b="0" dirty="0" smtClean="0"/>
                        <a:t> an</a:t>
                      </a:r>
                      <a:r>
                        <a:rPr lang="en-US" sz="2000" b="0" baseline="0" dirty="0" smtClean="0"/>
                        <a:t> English literature class for this semester.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Rosa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33148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Take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  Professor Holt’s class. I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had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 her last year.</a:t>
                      </a:r>
                      <a:endParaRPr lang="ar-IQ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Mariko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3805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Really?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What’s she like</a:t>
                      </a:r>
                      <a:r>
                        <a:rPr lang="en-US" sz="2000" b="0" dirty="0" smtClean="0"/>
                        <a:t>?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Rosa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324818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Fantastic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! I think she’s a great teacher.</a:t>
                      </a:r>
                      <a:endParaRPr lang="ar-IQ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Mariko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338158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Why? What makes her so great?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Rosa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451072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For one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thing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, she’s really funny.</a:t>
                      </a:r>
                      <a:endParaRPr lang="ar-IQ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Mariko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405298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Yeah, but I want to</a:t>
                      </a:r>
                      <a:r>
                        <a:rPr lang="en-US" sz="2000" b="0" baseline="0" dirty="0" smtClean="0"/>
                        <a:t> learn something.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Rosa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405298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Don’t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get me wrong</a:t>
                      </a:r>
                      <a:r>
                        <a:rPr lang="en-US" sz="2000" b="0" dirty="0" smtClean="0"/>
                        <a:t>. She’s funny, and if someone’s funny, you pay more attention. She’s also really smart, so you learn a lot.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Mariko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405298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What do you think of </a:t>
                      </a:r>
                      <a:r>
                        <a:rPr lang="en-US" sz="2000" b="0" dirty="0" smtClean="0"/>
                        <a:t>Professor Vance?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Rosa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405298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He’s boring.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Everyone</a:t>
                      </a:r>
                      <a:r>
                        <a:rPr lang="en-US" sz="2000" b="0" dirty="0" smtClean="0"/>
                        <a:t> falls</a:t>
                      </a:r>
                      <a:r>
                        <a:rPr lang="en-US" sz="2000" b="0" baseline="0" dirty="0" smtClean="0"/>
                        <a:t> asleep in his class. And he’s not very easy to talk to.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Mariko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405298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OK.</a:t>
                      </a:r>
                      <a:r>
                        <a:rPr lang="en-US" sz="2000" b="0" baseline="0" dirty="0" smtClean="0"/>
                        <a:t> I’ll try to take Professor Holt’s class.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Rosa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405298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I’m sure you’ll enjoy it!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Mariko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 smtClean="0"/>
              <a:t>pick</a:t>
            </a:r>
            <a:r>
              <a:rPr lang="en-US" sz="2800" dirty="0" smtClean="0"/>
              <a:t> </a:t>
            </a:r>
            <a:r>
              <a:rPr lang="en-US" sz="2800" dirty="0" smtClean="0"/>
              <a:t>…. Join</a:t>
            </a:r>
          </a:p>
          <a:p>
            <a:pPr algn="l" rtl="0"/>
            <a:r>
              <a:rPr lang="en-US" sz="2800" b="1" dirty="0" smtClean="0"/>
              <a:t>Take</a:t>
            </a:r>
            <a:r>
              <a:rPr lang="en-US" sz="2800" dirty="0" smtClean="0"/>
              <a:t> </a:t>
            </a:r>
            <a:r>
              <a:rPr lang="en-US" sz="2800" dirty="0" smtClean="0"/>
              <a:t>…. Choose, join</a:t>
            </a:r>
          </a:p>
          <a:p>
            <a:pPr algn="l" rtl="0"/>
            <a:r>
              <a:rPr lang="en-US" sz="2800" b="1" dirty="0" smtClean="0"/>
              <a:t>had</a:t>
            </a:r>
            <a:r>
              <a:rPr lang="en-US" sz="2800" dirty="0" smtClean="0"/>
              <a:t> </a:t>
            </a:r>
            <a:r>
              <a:rPr lang="en-US" sz="2800" dirty="0" smtClean="0"/>
              <a:t>…. Joined</a:t>
            </a:r>
          </a:p>
          <a:p>
            <a:pPr algn="l" rtl="0"/>
            <a:r>
              <a:rPr lang="en-US" sz="2800" b="1" dirty="0" smtClean="0"/>
              <a:t>What’s she </a:t>
            </a:r>
            <a:r>
              <a:rPr lang="en-US" sz="2800" b="1" dirty="0" smtClean="0"/>
              <a:t>like …. </a:t>
            </a:r>
            <a:r>
              <a:rPr lang="en-US" sz="2800" dirty="0" smtClean="0"/>
              <a:t>Describe her</a:t>
            </a:r>
          </a:p>
          <a:p>
            <a:pPr algn="l" rtl="0"/>
            <a:r>
              <a:rPr lang="en-US" sz="2800" b="1" dirty="0" smtClean="0"/>
              <a:t>Fantastic …. </a:t>
            </a:r>
            <a:r>
              <a:rPr lang="en-US" sz="2800" dirty="0" smtClean="0"/>
              <a:t> Amazing</a:t>
            </a:r>
          </a:p>
          <a:p>
            <a:pPr algn="l" rtl="0"/>
            <a:r>
              <a:rPr lang="en-US" sz="2800" b="1" dirty="0" smtClean="0"/>
              <a:t>Thing …. </a:t>
            </a:r>
            <a:r>
              <a:rPr lang="en-US" sz="2800" dirty="0" smtClean="0"/>
              <a:t>Reason </a:t>
            </a:r>
          </a:p>
          <a:p>
            <a:pPr algn="l" rtl="0"/>
            <a:r>
              <a:rPr lang="en-US" sz="2800" b="1" dirty="0" smtClean="0"/>
              <a:t>get me </a:t>
            </a:r>
            <a:r>
              <a:rPr lang="en-US" sz="2800" b="1" dirty="0" smtClean="0"/>
              <a:t>wrong …. </a:t>
            </a:r>
            <a:r>
              <a:rPr lang="en-US" sz="2800" dirty="0" smtClean="0"/>
              <a:t>Misunderstand</a:t>
            </a:r>
          </a:p>
          <a:p>
            <a:pPr algn="l" rtl="0"/>
            <a:r>
              <a:rPr lang="en-US" sz="2800" b="1" dirty="0" smtClean="0"/>
              <a:t>What do you think of </a:t>
            </a:r>
            <a:r>
              <a:rPr lang="en-US" sz="2800" b="1" dirty="0" smtClean="0"/>
              <a:t>…. </a:t>
            </a:r>
            <a:r>
              <a:rPr lang="en-US" sz="2800" dirty="0" smtClean="0"/>
              <a:t>What’s your opinion about</a:t>
            </a:r>
          </a:p>
          <a:p>
            <a:pPr algn="l" rtl="0"/>
            <a:r>
              <a:rPr lang="en-US" sz="2800" b="1" dirty="0" smtClean="0"/>
              <a:t>Everyone</a:t>
            </a:r>
            <a:r>
              <a:rPr lang="en-US" sz="2800" dirty="0" smtClean="0"/>
              <a:t> </a:t>
            </a:r>
            <a:r>
              <a:rPr lang="en-US" sz="2800" dirty="0" smtClean="0"/>
              <a:t>…. Students</a:t>
            </a:r>
          </a:p>
          <a:p>
            <a:pPr algn="l" rtl="0"/>
            <a:endParaRPr lang="en-US" sz="2800" dirty="0" smtClean="0"/>
          </a:p>
          <a:p>
            <a:pPr algn="l" rtl="0"/>
            <a:endParaRPr lang="en-US" sz="2800" b="0" dirty="0" smtClean="0"/>
          </a:p>
          <a:p>
            <a:pPr algn="l" rtl="0"/>
            <a:endParaRPr lang="ar-IQ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rtl="0"/>
            <a:r>
              <a:rPr lang="en-US" sz="2800" b="1" dirty="0" smtClean="0"/>
              <a:t>Use These Words</a:t>
            </a:r>
            <a:endParaRPr lang="ar-IQ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algn="l" rtl="0"/>
            <a:r>
              <a:rPr lang="en-US" sz="2000" dirty="0" smtClean="0"/>
              <a:t>Really                                                       - outgoing</a:t>
            </a:r>
          </a:p>
          <a:p>
            <a:pPr algn="l" rtl="0"/>
            <a:r>
              <a:rPr lang="en-US" sz="2000" dirty="0" smtClean="0"/>
              <a:t>Very                                                           - smart</a:t>
            </a:r>
          </a:p>
          <a:p>
            <a:pPr algn="l" rtl="0"/>
            <a:r>
              <a:rPr lang="en-US" sz="2000" dirty="0" smtClean="0"/>
              <a:t>Kind of                                                       - aggressive</a:t>
            </a:r>
          </a:p>
          <a:p>
            <a:pPr algn="l" rtl="0"/>
            <a:r>
              <a:rPr lang="en-US" sz="2000" dirty="0" smtClean="0"/>
              <a:t>A little                                                        - greedy</a:t>
            </a:r>
          </a:p>
          <a:p>
            <a:pPr algn="l" rtl="0"/>
            <a:r>
              <a:rPr lang="en-US" sz="2000" dirty="0" smtClean="0"/>
              <a:t>A little bit                                                   - strict</a:t>
            </a:r>
          </a:p>
          <a:p>
            <a:pPr algn="l" rtl="0"/>
            <a:r>
              <a:rPr lang="en-US" sz="2000" dirty="0" smtClean="0"/>
              <a:t>Pretty                                                          - open-minded</a:t>
            </a:r>
          </a:p>
          <a:p>
            <a:pPr algn="l" rtl="0"/>
            <a:r>
              <a:rPr lang="en-US" sz="2000" dirty="0" smtClean="0"/>
              <a:t>Quite                                                           - stingy</a:t>
            </a:r>
          </a:p>
          <a:p>
            <a:pPr algn="l" rtl="0"/>
            <a:r>
              <a:rPr lang="en-US" sz="2000" dirty="0" smtClean="0"/>
              <a:t>A bit                                                            - considerate</a:t>
            </a:r>
          </a:p>
          <a:p>
            <a:pPr algn="l" rtl="0"/>
            <a:r>
              <a:rPr lang="en-US" sz="2000" dirty="0" smtClean="0"/>
              <a:t>Not very                                                     - honest</a:t>
            </a:r>
          </a:p>
          <a:p>
            <a:pPr algn="l" rtl="0"/>
            <a:r>
              <a:rPr lang="en-US" sz="2000" dirty="0" smtClean="0"/>
              <a:t>Terribly                                                       - moody</a:t>
            </a:r>
          </a:p>
          <a:p>
            <a:pPr algn="l" rtl="0"/>
            <a:r>
              <a:rPr lang="en-US" sz="2000" dirty="0" smtClean="0"/>
              <a:t>Absolutely                                                  - hardworking</a:t>
            </a:r>
          </a:p>
          <a:p>
            <a:pPr algn="l" rtl="0"/>
            <a:r>
              <a:rPr lang="en-US" sz="2000" dirty="0" smtClean="0"/>
              <a:t>Definitely                                                    - active</a:t>
            </a:r>
          </a:p>
          <a:p>
            <a:pPr algn="l" rtl="0"/>
            <a:r>
              <a:rPr lang="en-US" sz="2000" dirty="0" smtClean="0"/>
              <a:t>Extraordinarily                                            - easygoing</a:t>
            </a:r>
          </a:p>
          <a:p>
            <a:pPr algn="l" rtl="0"/>
            <a:endParaRPr lang="en-US" sz="2000" dirty="0" smtClean="0"/>
          </a:p>
          <a:p>
            <a:pPr algn="l" rtl="0"/>
            <a:endParaRPr lang="en-US" sz="2000" dirty="0" smtClean="0"/>
          </a:p>
          <a:p>
            <a:pPr algn="l" rtl="0"/>
            <a:endParaRPr lang="en-US" sz="2000" dirty="0" smtClean="0"/>
          </a:p>
          <a:p>
            <a:pPr algn="l" rtl="0"/>
            <a:endParaRPr lang="en-US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250</Words>
  <Application>Microsoft Office PowerPoint</Application>
  <PresentationFormat>On-screen Show (4:3)</PresentationFormat>
  <Paragraphs>53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What’s she like?</vt:lpstr>
      <vt:lpstr>Slide 2</vt:lpstr>
      <vt:lpstr>Use These Words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We’d like to book a hotel</dc:title>
  <dc:creator>Toshiba</dc:creator>
  <cp:lastModifiedBy>Toshiba</cp:lastModifiedBy>
  <cp:revision>23</cp:revision>
  <dcterms:created xsi:type="dcterms:W3CDTF">2020-03-23T09:48:38Z</dcterms:created>
  <dcterms:modified xsi:type="dcterms:W3CDTF">2020-04-05T11:11:27Z</dcterms:modified>
</cp:coreProperties>
</file>