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70" d="100"/>
          <a:sy n="70" d="100"/>
        </p:scale>
        <p:origin x="-138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F7472-1EDC-455F-AC70-33F32D5A5685}" type="datetimeFigureOut">
              <a:rPr lang="ar-IQ" smtClean="0"/>
              <a:pPr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966B5-3C4A-45B7-B633-F35C225FAF7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Who ‘s that woman?</a:t>
            </a:r>
            <a:endParaRPr lang="ar-IQ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286808" cy="5143536"/>
          </a:xfrm>
        </p:spPr>
        <p:txBody>
          <a:bodyPr/>
          <a:lstStyle/>
          <a:p>
            <a:pPr algn="l"/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7158" y="857232"/>
          <a:ext cx="8429684" cy="55651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415220"/>
                <a:gridCol w="1014464"/>
              </a:tblGrid>
              <a:tr h="678572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I’ve been here nearly six months, and I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still</a:t>
                      </a:r>
                      <a:r>
                        <a:rPr lang="en-US" sz="2000" b="0" dirty="0" smtClean="0"/>
                        <a:t> don’t know half the people here. Who’s that woman?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Mariko</a:t>
                      </a:r>
                      <a:endParaRPr lang="ar-IQ" sz="2000" b="1" dirty="0"/>
                    </a:p>
                  </a:txBody>
                  <a:tcPr/>
                </a:tc>
              </a:tr>
              <a:tr h="37053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Where?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Bob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33148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one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in the purple sweater.</a:t>
                      </a:r>
                      <a:endParaRPr lang="ar-IQ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Mariko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38052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I don’t know. I never saw her before. Why?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Bob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32481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I think she’s the one who just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moved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 into my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apartment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building.</a:t>
                      </a:r>
                      <a:endParaRPr lang="ar-IQ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Mariko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33815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Oh, yeah?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Bob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451072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And do you know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who that man is?</a:t>
                      </a:r>
                      <a:endParaRPr lang="ar-IQ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Mariko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40529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Which</a:t>
                      </a:r>
                      <a:r>
                        <a:rPr lang="en-US" sz="2000" b="0" baseline="0" dirty="0" smtClean="0"/>
                        <a:t> one?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Bob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40529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The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one</a:t>
                      </a:r>
                      <a:r>
                        <a:rPr lang="en-US" sz="2000" b="0" dirty="0" smtClean="0"/>
                        <a:t> in the blue jacket. I think I’ve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met</a:t>
                      </a:r>
                      <a:r>
                        <a:rPr lang="en-US" sz="2000" b="0" dirty="0" smtClean="0"/>
                        <a:t> him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before</a:t>
                      </a:r>
                      <a:r>
                        <a:rPr lang="en-US" sz="2000" b="0" dirty="0" smtClean="0"/>
                        <a:t>. 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Mariko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40529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That’s Matt Chang.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Bob </a:t>
                      </a:r>
                      <a:endParaRPr lang="ar-IQ" sz="2000" b="1" dirty="0"/>
                    </a:p>
                  </a:txBody>
                  <a:tcPr/>
                </a:tc>
              </a:tr>
              <a:tr h="40529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Is he the one whose brother drives the red sport</a:t>
                      </a:r>
                      <a:r>
                        <a:rPr lang="en-US" sz="2000" b="0" baseline="0" dirty="0" smtClean="0"/>
                        <a:t> car?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Mariko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  <a:tr h="40529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Yeah, that’s right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Bob </a:t>
                      </a:r>
                      <a:endParaRPr lang="ar-IQ" sz="2000" b="1" dirty="0"/>
                    </a:p>
                  </a:txBody>
                  <a:tcPr/>
                </a:tc>
              </a:tr>
              <a:tr h="405298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0" dirty="0" smtClean="0"/>
                        <a:t>Well, Matt’s the one I’d like to meet. Can you introduce me to him?</a:t>
                      </a:r>
                      <a:endParaRPr lang="ar-IQ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Mariko</a:t>
                      </a:r>
                      <a:r>
                        <a:rPr lang="en-US" sz="2000" b="1" baseline="0" dirty="0" smtClean="0"/>
                        <a:t> </a:t>
                      </a:r>
                      <a:endParaRPr lang="ar-IQ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l" rtl="0"/>
            <a:r>
              <a:rPr lang="en-US" b="1" dirty="0" smtClean="0"/>
              <a:t>still</a:t>
            </a:r>
            <a:r>
              <a:rPr lang="en-US" dirty="0" smtClean="0"/>
              <a:t> </a:t>
            </a:r>
            <a:r>
              <a:rPr lang="en-US" dirty="0" smtClean="0"/>
              <a:t>…. Till now</a:t>
            </a:r>
          </a:p>
          <a:p>
            <a:pPr algn="l" rtl="0"/>
            <a:r>
              <a:rPr lang="en-US" b="1" dirty="0" smtClean="0"/>
              <a:t>one</a:t>
            </a:r>
            <a:r>
              <a:rPr lang="en-US" dirty="0" smtClean="0"/>
              <a:t> </a:t>
            </a:r>
            <a:r>
              <a:rPr lang="en-US" dirty="0" smtClean="0"/>
              <a:t>…. The woman</a:t>
            </a:r>
          </a:p>
          <a:p>
            <a:pPr algn="l" rtl="0"/>
            <a:r>
              <a:rPr lang="en-US" b="1" dirty="0" smtClean="0"/>
              <a:t>moved</a:t>
            </a:r>
            <a:r>
              <a:rPr lang="en-US" dirty="0" smtClean="0"/>
              <a:t> </a:t>
            </a:r>
            <a:r>
              <a:rPr lang="en-US" dirty="0" smtClean="0"/>
              <a:t>…. Came to live</a:t>
            </a:r>
          </a:p>
          <a:p>
            <a:pPr algn="l" rtl="0"/>
            <a:r>
              <a:rPr lang="en-US" b="1" dirty="0" smtClean="0"/>
              <a:t>apartment</a:t>
            </a:r>
            <a:r>
              <a:rPr lang="en-US" dirty="0" smtClean="0"/>
              <a:t> </a:t>
            </a:r>
            <a:r>
              <a:rPr lang="en-US" dirty="0" smtClean="0"/>
              <a:t>…. flat </a:t>
            </a:r>
          </a:p>
          <a:p>
            <a:pPr algn="l" rtl="0"/>
            <a:r>
              <a:rPr lang="en-US" b="1" dirty="0" smtClean="0"/>
              <a:t>met</a:t>
            </a:r>
            <a:r>
              <a:rPr lang="en-US" dirty="0" smtClean="0"/>
              <a:t> </a:t>
            </a:r>
            <a:r>
              <a:rPr lang="en-US" dirty="0" smtClean="0"/>
              <a:t>…. Seen</a:t>
            </a:r>
          </a:p>
          <a:p>
            <a:pPr algn="l" rtl="0"/>
            <a:r>
              <a:rPr lang="en-US" b="1" dirty="0" smtClean="0"/>
              <a:t>Before ….</a:t>
            </a:r>
            <a:r>
              <a:rPr lang="en-US" dirty="0" smtClean="0"/>
              <a:t>previously</a:t>
            </a:r>
          </a:p>
          <a:p>
            <a:pPr algn="l" rtl="0"/>
            <a:r>
              <a:rPr lang="en-US" b="1" dirty="0" smtClean="0"/>
              <a:t>one</a:t>
            </a:r>
            <a:r>
              <a:rPr lang="en-US" dirty="0" smtClean="0"/>
              <a:t> </a:t>
            </a:r>
            <a:r>
              <a:rPr lang="en-US" dirty="0" smtClean="0"/>
              <a:t>…. The man</a:t>
            </a:r>
          </a:p>
          <a:p>
            <a:pPr algn="l" rtl="0"/>
            <a:endParaRPr lang="en-US" dirty="0" smtClean="0"/>
          </a:p>
          <a:p>
            <a:pPr algn="l" rtl="0"/>
            <a:endParaRPr lang="en-US" b="0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rtl="0"/>
            <a:r>
              <a:rPr lang="en-US" sz="2800" b="1" dirty="0" smtClean="0"/>
              <a:t>Use These Words</a:t>
            </a:r>
            <a:endParaRPr lang="ar-IQ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algn="l" rtl="0"/>
            <a:r>
              <a:rPr lang="en-US" sz="2000" dirty="0" smtClean="0"/>
              <a:t>Nearly</a:t>
            </a:r>
          </a:p>
          <a:p>
            <a:pPr algn="l" rtl="0"/>
            <a:r>
              <a:rPr lang="en-US" sz="2000" dirty="0" smtClean="0"/>
              <a:t>Still</a:t>
            </a:r>
          </a:p>
          <a:p>
            <a:pPr algn="l" rtl="0"/>
            <a:r>
              <a:rPr lang="en-US" sz="2000" dirty="0" smtClean="0"/>
              <a:t>About </a:t>
            </a:r>
          </a:p>
          <a:p>
            <a:pPr algn="l" rtl="0"/>
            <a:r>
              <a:rPr lang="en-US" sz="2000" dirty="0" smtClean="0"/>
              <a:t>Approximately </a:t>
            </a:r>
          </a:p>
          <a:p>
            <a:pPr algn="l" rtl="0"/>
            <a:r>
              <a:rPr lang="en-US" sz="2000" dirty="0" smtClean="0"/>
              <a:t>Roughly</a:t>
            </a:r>
          </a:p>
          <a:p>
            <a:pPr algn="l" rtl="0"/>
            <a:r>
              <a:rPr lang="en-US" sz="2000" dirty="0" smtClean="0"/>
              <a:t>More or less than</a:t>
            </a:r>
          </a:p>
          <a:p>
            <a:pPr algn="l" rtl="0"/>
            <a:r>
              <a:rPr lang="en-US" sz="2000" dirty="0" smtClean="0"/>
              <a:t>Never</a:t>
            </a:r>
          </a:p>
          <a:p>
            <a:pPr algn="l" rtl="0"/>
            <a:r>
              <a:rPr lang="en-US" sz="2000" dirty="0" smtClean="0"/>
              <a:t>Ever</a:t>
            </a:r>
          </a:p>
          <a:p>
            <a:pPr algn="l" rtl="0"/>
            <a:r>
              <a:rPr lang="en-US" sz="2000" dirty="0" smtClean="0"/>
              <a:t>Before</a:t>
            </a:r>
          </a:p>
          <a:p>
            <a:pPr algn="l" rtl="0"/>
            <a:r>
              <a:rPr lang="en-US" sz="2000" dirty="0" smtClean="0"/>
              <a:t>After</a:t>
            </a:r>
          </a:p>
          <a:p>
            <a:pPr algn="l" rtl="0"/>
            <a:r>
              <a:rPr lang="en-US" sz="2000" dirty="0" smtClean="0"/>
              <a:t>Mostly</a:t>
            </a:r>
          </a:p>
          <a:p>
            <a:pPr algn="l" rtl="0"/>
            <a:r>
              <a:rPr lang="en-US" sz="2000" dirty="0" smtClean="0"/>
              <a:t>Almost</a:t>
            </a:r>
          </a:p>
          <a:p>
            <a:pPr algn="l" rtl="0"/>
            <a:r>
              <a:rPr lang="en-US" sz="2000" dirty="0" smtClean="0"/>
              <a:t>already</a:t>
            </a:r>
          </a:p>
          <a:p>
            <a:pPr algn="l" rtl="0"/>
            <a:endParaRPr lang="en-US" sz="2000" dirty="0" smtClean="0"/>
          </a:p>
          <a:p>
            <a:pPr algn="l" rtl="0"/>
            <a:endParaRPr lang="en-US" sz="2000" dirty="0" smtClean="0"/>
          </a:p>
          <a:p>
            <a:pPr algn="l" rtl="0"/>
            <a:endParaRPr lang="en-US" sz="2000" dirty="0" smtClean="0"/>
          </a:p>
          <a:p>
            <a:pPr algn="l" rtl="0"/>
            <a:endParaRPr lang="en-US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186</Words>
  <Application>Microsoft Office PowerPoint</Application>
  <PresentationFormat>On-screen Show (4:3)</PresentationFormat>
  <Paragraphs>51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Who ‘s that woman?</vt:lpstr>
      <vt:lpstr>Slide 2</vt:lpstr>
      <vt:lpstr>Use These Words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We’d like to book a hotel</dc:title>
  <dc:creator>Toshiba</dc:creator>
  <cp:lastModifiedBy>Toshiba</cp:lastModifiedBy>
  <cp:revision>19</cp:revision>
  <dcterms:created xsi:type="dcterms:W3CDTF">2020-03-23T09:48:38Z</dcterms:created>
  <dcterms:modified xsi:type="dcterms:W3CDTF">2020-04-05T10:49:12Z</dcterms:modified>
</cp:coreProperties>
</file>