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 id="2147483768" r:id="rId2"/>
  </p:sldMasterIdLst>
  <p:sldIdLst>
    <p:sldId id="265" r:id="rId3"/>
    <p:sldId id="264" r:id="rId4"/>
    <p:sldId id="268" r:id="rId5"/>
    <p:sldId id="269" r:id="rId6"/>
    <p:sldId id="270" r:id="rId7"/>
    <p:sldId id="271" r:id="rId8"/>
    <p:sldId id="267"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0000FF"/>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8E582C-3D25-4F8B-AED6-4220C6064D58}" type="doc">
      <dgm:prSet loTypeId="urn:microsoft.com/office/officeart/2005/8/layout/pyramid2" loCatId="pyramid" qsTypeId="urn:microsoft.com/office/officeart/2005/8/quickstyle/simple1" qsCatId="simple" csTypeId="urn:microsoft.com/office/officeart/2005/8/colors/accent1_2" csCatId="accent1" phldr="1"/>
      <dgm:spPr/>
    </dgm:pt>
    <dgm:pt modelId="{523EF585-E48A-43FE-8343-EECA74F1C4EE}">
      <dgm:prSet phldrT="[نص]"/>
      <dgm:spPr/>
      <dgm:t>
        <a:bodyPr/>
        <a:lstStyle/>
        <a:p>
          <a:pPr rtl="1"/>
          <a:r>
            <a:rPr lang="ar-IQ" dirty="0" smtClean="0"/>
            <a:t>المعرفة</a:t>
          </a:r>
          <a:endParaRPr lang="ar-IQ" dirty="0"/>
        </a:p>
      </dgm:t>
    </dgm:pt>
    <dgm:pt modelId="{15C50201-5030-49CC-9149-2CCEC0853B3A}" type="parTrans" cxnId="{C66E6E13-9D89-4F8C-9FF9-A7B101520ED9}">
      <dgm:prSet/>
      <dgm:spPr/>
      <dgm:t>
        <a:bodyPr/>
        <a:lstStyle/>
        <a:p>
          <a:pPr rtl="1"/>
          <a:endParaRPr lang="ar-IQ"/>
        </a:p>
      </dgm:t>
    </dgm:pt>
    <dgm:pt modelId="{922436C9-6F1C-4878-B5ED-4AE2008B76E8}" type="sibTrans" cxnId="{C66E6E13-9D89-4F8C-9FF9-A7B101520ED9}">
      <dgm:prSet/>
      <dgm:spPr/>
      <dgm:t>
        <a:bodyPr/>
        <a:lstStyle/>
        <a:p>
          <a:pPr rtl="1"/>
          <a:endParaRPr lang="ar-IQ"/>
        </a:p>
      </dgm:t>
    </dgm:pt>
    <dgm:pt modelId="{94C77FA8-2B6D-40FE-BC3F-09DDB37D72D4}">
      <dgm:prSet phldrT="[نص]"/>
      <dgm:spPr/>
      <dgm:t>
        <a:bodyPr/>
        <a:lstStyle/>
        <a:p>
          <a:pPr rtl="1"/>
          <a:r>
            <a:rPr lang="ar-IQ" dirty="0" smtClean="0"/>
            <a:t>المعلومات</a:t>
          </a:r>
          <a:endParaRPr lang="ar-IQ" dirty="0"/>
        </a:p>
      </dgm:t>
    </dgm:pt>
    <dgm:pt modelId="{EDCEA492-9E69-413C-A20D-B51CF1B0CEFE}" type="parTrans" cxnId="{E9AEE3BD-E4BE-49C2-BD97-3194E1A29413}">
      <dgm:prSet/>
      <dgm:spPr/>
      <dgm:t>
        <a:bodyPr/>
        <a:lstStyle/>
        <a:p>
          <a:pPr rtl="1"/>
          <a:endParaRPr lang="ar-IQ"/>
        </a:p>
      </dgm:t>
    </dgm:pt>
    <dgm:pt modelId="{F13F0C4F-33D4-4B0F-BC34-1336F2DA65D7}" type="sibTrans" cxnId="{E9AEE3BD-E4BE-49C2-BD97-3194E1A29413}">
      <dgm:prSet/>
      <dgm:spPr/>
      <dgm:t>
        <a:bodyPr/>
        <a:lstStyle/>
        <a:p>
          <a:pPr rtl="1"/>
          <a:endParaRPr lang="ar-IQ"/>
        </a:p>
      </dgm:t>
    </dgm:pt>
    <dgm:pt modelId="{843BC46A-9A86-4212-995B-D8A62D656261}">
      <dgm:prSet phldrT="[نص]"/>
      <dgm:spPr/>
      <dgm:t>
        <a:bodyPr/>
        <a:lstStyle/>
        <a:p>
          <a:pPr rtl="1"/>
          <a:r>
            <a:rPr lang="ar-IQ" dirty="0" smtClean="0"/>
            <a:t>البيانات</a:t>
          </a:r>
          <a:endParaRPr lang="ar-IQ" dirty="0"/>
        </a:p>
      </dgm:t>
    </dgm:pt>
    <dgm:pt modelId="{C3BC8230-C3FB-439E-B9F5-8ED536AB3D83}" type="parTrans" cxnId="{519A6079-F7F7-49B3-B0EE-46236BE2615C}">
      <dgm:prSet/>
      <dgm:spPr/>
      <dgm:t>
        <a:bodyPr/>
        <a:lstStyle/>
        <a:p>
          <a:pPr rtl="1"/>
          <a:endParaRPr lang="ar-IQ"/>
        </a:p>
      </dgm:t>
    </dgm:pt>
    <dgm:pt modelId="{21EA14EF-0A64-408C-8724-36D027DCE338}" type="sibTrans" cxnId="{519A6079-F7F7-49B3-B0EE-46236BE2615C}">
      <dgm:prSet/>
      <dgm:spPr/>
      <dgm:t>
        <a:bodyPr/>
        <a:lstStyle/>
        <a:p>
          <a:pPr rtl="1"/>
          <a:endParaRPr lang="ar-IQ"/>
        </a:p>
      </dgm:t>
    </dgm:pt>
    <dgm:pt modelId="{C133E091-BB1C-41DA-A932-5DD86DAF9692}" type="pres">
      <dgm:prSet presAssocID="{1E8E582C-3D25-4F8B-AED6-4220C6064D58}" presName="compositeShape" presStyleCnt="0">
        <dgm:presLayoutVars>
          <dgm:dir/>
          <dgm:resizeHandles/>
        </dgm:presLayoutVars>
      </dgm:prSet>
      <dgm:spPr/>
    </dgm:pt>
    <dgm:pt modelId="{C52C4522-7A03-42D0-AB32-2816CE006930}" type="pres">
      <dgm:prSet presAssocID="{1E8E582C-3D25-4F8B-AED6-4220C6064D58}" presName="pyramid" presStyleLbl="node1" presStyleIdx="0" presStyleCnt="1"/>
      <dgm:spPr/>
    </dgm:pt>
    <dgm:pt modelId="{0DDD5459-B9E6-48EC-AACA-C6C801612976}" type="pres">
      <dgm:prSet presAssocID="{1E8E582C-3D25-4F8B-AED6-4220C6064D58}" presName="theList" presStyleCnt="0"/>
      <dgm:spPr/>
    </dgm:pt>
    <dgm:pt modelId="{309E3E8F-0684-4902-A98F-CEFE27AE7B77}" type="pres">
      <dgm:prSet presAssocID="{523EF585-E48A-43FE-8343-EECA74F1C4EE}" presName="aNode" presStyleLbl="fgAcc1" presStyleIdx="0" presStyleCnt="3">
        <dgm:presLayoutVars>
          <dgm:bulletEnabled val="1"/>
        </dgm:presLayoutVars>
      </dgm:prSet>
      <dgm:spPr/>
      <dgm:t>
        <a:bodyPr/>
        <a:lstStyle/>
        <a:p>
          <a:pPr rtl="1"/>
          <a:endParaRPr lang="ar-IQ"/>
        </a:p>
      </dgm:t>
    </dgm:pt>
    <dgm:pt modelId="{565BEA87-F0F4-4E9D-BFFC-983AC760FD02}" type="pres">
      <dgm:prSet presAssocID="{523EF585-E48A-43FE-8343-EECA74F1C4EE}" presName="aSpace" presStyleCnt="0"/>
      <dgm:spPr/>
    </dgm:pt>
    <dgm:pt modelId="{7E2C6CC8-5D2F-47B8-9B18-654AB60C6614}" type="pres">
      <dgm:prSet presAssocID="{94C77FA8-2B6D-40FE-BC3F-09DDB37D72D4}" presName="aNode" presStyleLbl="fgAcc1" presStyleIdx="1" presStyleCnt="3">
        <dgm:presLayoutVars>
          <dgm:bulletEnabled val="1"/>
        </dgm:presLayoutVars>
      </dgm:prSet>
      <dgm:spPr/>
      <dgm:t>
        <a:bodyPr/>
        <a:lstStyle/>
        <a:p>
          <a:pPr rtl="1"/>
          <a:endParaRPr lang="ar-IQ"/>
        </a:p>
      </dgm:t>
    </dgm:pt>
    <dgm:pt modelId="{140E775D-8025-45B1-BDDC-38AE671B176F}" type="pres">
      <dgm:prSet presAssocID="{94C77FA8-2B6D-40FE-BC3F-09DDB37D72D4}" presName="aSpace" presStyleCnt="0"/>
      <dgm:spPr/>
    </dgm:pt>
    <dgm:pt modelId="{595DE64B-53B6-4045-9DC5-DEC08248404E}" type="pres">
      <dgm:prSet presAssocID="{843BC46A-9A86-4212-995B-D8A62D656261}" presName="aNode" presStyleLbl="fgAcc1" presStyleIdx="2" presStyleCnt="3">
        <dgm:presLayoutVars>
          <dgm:bulletEnabled val="1"/>
        </dgm:presLayoutVars>
      </dgm:prSet>
      <dgm:spPr/>
      <dgm:t>
        <a:bodyPr/>
        <a:lstStyle/>
        <a:p>
          <a:pPr rtl="1"/>
          <a:endParaRPr lang="ar-IQ"/>
        </a:p>
      </dgm:t>
    </dgm:pt>
    <dgm:pt modelId="{1A36AC1E-684B-4D0B-B914-9C229FCA9FB2}" type="pres">
      <dgm:prSet presAssocID="{843BC46A-9A86-4212-995B-D8A62D656261}" presName="aSpace" presStyleCnt="0"/>
      <dgm:spPr/>
    </dgm:pt>
  </dgm:ptLst>
  <dgm:cxnLst>
    <dgm:cxn modelId="{D23A1600-DE88-4766-9ED6-DE74BA225D4E}" type="presOf" srcId="{843BC46A-9A86-4212-995B-D8A62D656261}" destId="{595DE64B-53B6-4045-9DC5-DEC08248404E}" srcOrd="0" destOrd="0" presId="urn:microsoft.com/office/officeart/2005/8/layout/pyramid2"/>
    <dgm:cxn modelId="{C66E6E13-9D89-4F8C-9FF9-A7B101520ED9}" srcId="{1E8E582C-3D25-4F8B-AED6-4220C6064D58}" destId="{523EF585-E48A-43FE-8343-EECA74F1C4EE}" srcOrd="0" destOrd="0" parTransId="{15C50201-5030-49CC-9149-2CCEC0853B3A}" sibTransId="{922436C9-6F1C-4878-B5ED-4AE2008B76E8}"/>
    <dgm:cxn modelId="{E9AEE3BD-E4BE-49C2-BD97-3194E1A29413}" srcId="{1E8E582C-3D25-4F8B-AED6-4220C6064D58}" destId="{94C77FA8-2B6D-40FE-BC3F-09DDB37D72D4}" srcOrd="1" destOrd="0" parTransId="{EDCEA492-9E69-413C-A20D-B51CF1B0CEFE}" sibTransId="{F13F0C4F-33D4-4B0F-BC34-1336F2DA65D7}"/>
    <dgm:cxn modelId="{AB5C8073-2EB3-4E0F-8A64-997DAF7BFEBC}" type="presOf" srcId="{1E8E582C-3D25-4F8B-AED6-4220C6064D58}" destId="{C133E091-BB1C-41DA-A932-5DD86DAF9692}" srcOrd="0" destOrd="0" presId="urn:microsoft.com/office/officeart/2005/8/layout/pyramid2"/>
    <dgm:cxn modelId="{519A6079-F7F7-49B3-B0EE-46236BE2615C}" srcId="{1E8E582C-3D25-4F8B-AED6-4220C6064D58}" destId="{843BC46A-9A86-4212-995B-D8A62D656261}" srcOrd="2" destOrd="0" parTransId="{C3BC8230-C3FB-439E-B9F5-8ED536AB3D83}" sibTransId="{21EA14EF-0A64-408C-8724-36D027DCE338}"/>
    <dgm:cxn modelId="{F39BBCE4-903E-47CD-8DCA-3CDA49DD34A5}" type="presOf" srcId="{94C77FA8-2B6D-40FE-BC3F-09DDB37D72D4}" destId="{7E2C6CC8-5D2F-47B8-9B18-654AB60C6614}" srcOrd="0" destOrd="0" presId="urn:microsoft.com/office/officeart/2005/8/layout/pyramid2"/>
    <dgm:cxn modelId="{D841C244-8BCA-4634-927D-16D243FCB587}" type="presOf" srcId="{523EF585-E48A-43FE-8343-EECA74F1C4EE}" destId="{309E3E8F-0684-4902-A98F-CEFE27AE7B77}" srcOrd="0" destOrd="0" presId="urn:microsoft.com/office/officeart/2005/8/layout/pyramid2"/>
    <dgm:cxn modelId="{AD1ACD2F-445A-451A-8A9F-FDFB32A2C951}" type="presParOf" srcId="{C133E091-BB1C-41DA-A932-5DD86DAF9692}" destId="{C52C4522-7A03-42D0-AB32-2816CE006930}" srcOrd="0" destOrd="0" presId="urn:microsoft.com/office/officeart/2005/8/layout/pyramid2"/>
    <dgm:cxn modelId="{110B59B5-E0C4-46E3-B3A3-120F8F28D767}" type="presParOf" srcId="{C133E091-BB1C-41DA-A932-5DD86DAF9692}" destId="{0DDD5459-B9E6-48EC-AACA-C6C801612976}" srcOrd="1" destOrd="0" presId="urn:microsoft.com/office/officeart/2005/8/layout/pyramid2"/>
    <dgm:cxn modelId="{C1678B46-948B-41C2-AD73-2D41C1E1E0F5}" type="presParOf" srcId="{0DDD5459-B9E6-48EC-AACA-C6C801612976}" destId="{309E3E8F-0684-4902-A98F-CEFE27AE7B77}" srcOrd="0" destOrd="0" presId="urn:microsoft.com/office/officeart/2005/8/layout/pyramid2"/>
    <dgm:cxn modelId="{D332DEC6-302E-44B6-9EEE-2EAB4A1A1FDA}" type="presParOf" srcId="{0DDD5459-B9E6-48EC-AACA-C6C801612976}" destId="{565BEA87-F0F4-4E9D-BFFC-983AC760FD02}" srcOrd="1" destOrd="0" presId="urn:microsoft.com/office/officeart/2005/8/layout/pyramid2"/>
    <dgm:cxn modelId="{6E2166D5-BB39-456C-9BC2-4D1079CCE5B8}" type="presParOf" srcId="{0DDD5459-B9E6-48EC-AACA-C6C801612976}" destId="{7E2C6CC8-5D2F-47B8-9B18-654AB60C6614}" srcOrd="2" destOrd="0" presId="urn:microsoft.com/office/officeart/2005/8/layout/pyramid2"/>
    <dgm:cxn modelId="{E21ED7C5-C52D-4353-BB02-9BA675AA8900}" type="presParOf" srcId="{0DDD5459-B9E6-48EC-AACA-C6C801612976}" destId="{140E775D-8025-45B1-BDDC-38AE671B176F}" srcOrd="3" destOrd="0" presId="urn:microsoft.com/office/officeart/2005/8/layout/pyramid2"/>
    <dgm:cxn modelId="{193E066C-D225-4C71-BE02-A5EA9EBC4938}" type="presParOf" srcId="{0DDD5459-B9E6-48EC-AACA-C6C801612976}" destId="{595DE64B-53B6-4045-9DC5-DEC08248404E}" srcOrd="4" destOrd="0" presId="urn:microsoft.com/office/officeart/2005/8/layout/pyramid2"/>
    <dgm:cxn modelId="{B09DC7C2-B8AE-423A-83D7-E35B6974B4FF}" type="presParOf" srcId="{0DDD5459-B9E6-48EC-AACA-C6C801612976}" destId="{1A36AC1E-684B-4D0B-B914-9C229FCA9FB2}"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481423-2E89-4C45-A689-EF3B40BB8792}" type="doc">
      <dgm:prSet loTypeId="urn:microsoft.com/office/officeart/2005/8/layout/pyramid3" loCatId="pyramid" qsTypeId="urn:microsoft.com/office/officeart/2005/8/quickstyle/simple1" qsCatId="simple" csTypeId="urn:microsoft.com/office/officeart/2005/8/colors/accent1_2" csCatId="accent1" phldr="1"/>
      <dgm:spPr/>
    </dgm:pt>
    <dgm:pt modelId="{636D0193-6E05-461D-B26D-DC5E96211977}">
      <dgm:prSet phldrT="[نص]"/>
      <dgm:spPr/>
      <dgm:t>
        <a:bodyPr/>
        <a:lstStyle/>
        <a:p>
          <a:pPr rtl="1"/>
          <a:r>
            <a:rPr lang="ar-IQ" dirty="0" smtClean="0"/>
            <a:t>المعرفة</a:t>
          </a:r>
          <a:endParaRPr lang="ar-IQ" dirty="0"/>
        </a:p>
      </dgm:t>
    </dgm:pt>
    <dgm:pt modelId="{3AC0F9E6-7151-4871-9C00-9E61421C8A44}" type="parTrans" cxnId="{F2F097E0-7C69-453D-BA6D-D1A3799D7B3D}">
      <dgm:prSet/>
      <dgm:spPr/>
      <dgm:t>
        <a:bodyPr/>
        <a:lstStyle/>
        <a:p>
          <a:pPr rtl="1"/>
          <a:endParaRPr lang="ar-IQ"/>
        </a:p>
      </dgm:t>
    </dgm:pt>
    <dgm:pt modelId="{DC7F73B9-CA8A-4489-9C5B-6C668BE9A131}" type="sibTrans" cxnId="{F2F097E0-7C69-453D-BA6D-D1A3799D7B3D}">
      <dgm:prSet/>
      <dgm:spPr/>
      <dgm:t>
        <a:bodyPr/>
        <a:lstStyle/>
        <a:p>
          <a:pPr rtl="1"/>
          <a:endParaRPr lang="ar-IQ"/>
        </a:p>
      </dgm:t>
    </dgm:pt>
    <dgm:pt modelId="{D6B30EF2-52CB-4CB5-AB13-193F2F4EB45B}">
      <dgm:prSet phldrT="[نص]" custT="1"/>
      <dgm:spPr/>
      <dgm:t>
        <a:bodyPr/>
        <a:lstStyle/>
        <a:p>
          <a:pPr rtl="1"/>
          <a:r>
            <a:rPr lang="ar-IQ" sz="5400" dirty="0" smtClean="0"/>
            <a:t>المعلومات</a:t>
          </a:r>
          <a:endParaRPr lang="ar-IQ" sz="5400" dirty="0"/>
        </a:p>
      </dgm:t>
    </dgm:pt>
    <dgm:pt modelId="{34EA5389-7994-4194-A7AC-FEFBC0F63245}" type="parTrans" cxnId="{ECBB4272-A1D6-49CE-8F8B-456B0A0AFDC3}">
      <dgm:prSet/>
      <dgm:spPr/>
      <dgm:t>
        <a:bodyPr/>
        <a:lstStyle/>
        <a:p>
          <a:pPr rtl="1"/>
          <a:endParaRPr lang="ar-IQ"/>
        </a:p>
      </dgm:t>
    </dgm:pt>
    <dgm:pt modelId="{8C9503D4-EAE7-46F8-81A8-20B160E4ADC5}" type="sibTrans" cxnId="{ECBB4272-A1D6-49CE-8F8B-456B0A0AFDC3}">
      <dgm:prSet/>
      <dgm:spPr/>
      <dgm:t>
        <a:bodyPr/>
        <a:lstStyle/>
        <a:p>
          <a:pPr rtl="1"/>
          <a:endParaRPr lang="ar-IQ"/>
        </a:p>
      </dgm:t>
    </dgm:pt>
    <dgm:pt modelId="{856597A6-515E-47AD-9B60-EC3821A00AB2}">
      <dgm:prSet phldrT="[نص]" custT="1"/>
      <dgm:spPr/>
      <dgm:t>
        <a:bodyPr/>
        <a:lstStyle/>
        <a:p>
          <a:pPr rtl="1"/>
          <a:r>
            <a:rPr lang="ar-IQ" sz="4800" dirty="0" smtClean="0"/>
            <a:t>البيانات</a:t>
          </a:r>
          <a:endParaRPr lang="ar-IQ" sz="4800" dirty="0"/>
        </a:p>
      </dgm:t>
    </dgm:pt>
    <dgm:pt modelId="{07937587-D503-4868-B93E-BB759DA431B0}" type="parTrans" cxnId="{B69AC552-8B5F-468F-B415-E9839F7E7F19}">
      <dgm:prSet/>
      <dgm:spPr/>
      <dgm:t>
        <a:bodyPr/>
        <a:lstStyle/>
        <a:p>
          <a:pPr rtl="1"/>
          <a:endParaRPr lang="ar-IQ"/>
        </a:p>
      </dgm:t>
    </dgm:pt>
    <dgm:pt modelId="{411AF319-5C1A-46FF-B3A0-AD6C9769BABD}" type="sibTrans" cxnId="{B69AC552-8B5F-468F-B415-E9839F7E7F19}">
      <dgm:prSet/>
      <dgm:spPr/>
      <dgm:t>
        <a:bodyPr/>
        <a:lstStyle/>
        <a:p>
          <a:pPr rtl="1"/>
          <a:endParaRPr lang="ar-IQ"/>
        </a:p>
      </dgm:t>
    </dgm:pt>
    <dgm:pt modelId="{31C32210-74EB-4B24-8A3D-4911F947BABA}" type="pres">
      <dgm:prSet presAssocID="{D0481423-2E89-4C45-A689-EF3B40BB8792}" presName="Name0" presStyleCnt="0">
        <dgm:presLayoutVars>
          <dgm:dir/>
          <dgm:animLvl val="lvl"/>
          <dgm:resizeHandles val="exact"/>
        </dgm:presLayoutVars>
      </dgm:prSet>
      <dgm:spPr/>
    </dgm:pt>
    <dgm:pt modelId="{2C8E80B7-BC5C-4AF9-988D-B92BCE43C749}" type="pres">
      <dgm:prSet presAssocID="{636D0193-6E05-461D-B26D-DC5E96211977}" presName="Name8" presStyleCnt="0"/>
      <dgm:spPr/>
    </dgm:pt>
    <dgm:pt modelId="{75B25175-857F-4756-9FDB-EF442F6F3C8A}" type="pres">
      <dgm:prSet presAssocID="{636D0193-6E05-461D-B26D-DC5E96211977}" presName="level" presStyleLbl="node1" presStyleIdx="0" presStyleCnt="3" custLinFactNeighborX="-15" custLinFactNeighborY="-7702">
        <dgm:presLayoutVars>
          <dgm:chMax val="1"/>
          <dgm:bulletEnabled val="1"/>
        </dgm:presLayoutVars>
      </dgm:prSet>
      <dgm:spPr/>
      <dgm:t>
        <a:bodyPr/>
        <a:lstStyle/>
        <a:p>
          <a:pPr rtl="1"/>
          <a:endParaRPr lang="ar-IQ"/>
        </a:p>
      </dgm:t>
    </dgm:pt>
    <dgm:pt modelId="{9F89DB95-AE73-40C1-98F2-C9AD1A52348F}" type="pres">
      <dgm:prSet presAssocID="{636D0193-6E05-461D-B26D-DC5E96211977}" presName="levelTx" presStyleLbl="revTx" presStyleIdx="0" presStyleCnt="0">
        <dgm:presLayoutVars>
          <dgm:chMax val="1"/>
          <dgm:bulletEnabled val="1"/>
        </dgm:presLayoutVars>
      </dgm:prSet>
      <dgm:spPr/>
      <dgm:t>
        <a:bodyPr/>
        <a:lstStyle/>
        <a:p>
          <a:pPr rtl="1"/>
          <a:endParaRPr lang="ar-IQ"/>
        </a:p>
      </dgm:t>
    </dgm:pt>
    <dgm:pt modelId="{2FC41699-A932-4724-AE70-4CB98289DBD3}" type="pres">
      <dgm:prSet presAssocID="{D6B30EF2-52CB-4CB5-AB13-193F2F4EB45B}" presName="Name8" presStyleCnt="0"/>
      <dgm:spPr/>
    </dgm:pt>
    <dgm:pt modelId="{81349E5C-F2D6-4C2B-BCCD-FC1A48F3C4E2}" type="pres">
      <dgm:prSet presAssocID="{D6B30EF2-52CB-4CB5-AB13-193F2F4EB45B}" presName="level" presStyleLbl="node1" presStyleIdx="1" presStyleCnt="3" custScaleY="49364">
        <dgm:presLayoutVars>
          <dgm:chMax val="1"/>
          <dgm:bulletEnabled val="1"/>
        </dgm:presLayoutVars>
      </dgm:prSet>
      <dgm:spPr/>
      <dgm:t>
        <a:bodyPr/>
        <a:lstStyle/>
        <a:p>
          <a:pPr rtl="1"/>
          <a:endParaRPr lang="ar-IQ"/>
        </a:p>
      </dgm:t>
    </dgm:pt>
    <dgm:pt modelId="{47AC41E7-5A53-40F3-8612-8657365E859F}" type="pres">
      <dgm:prSet presAssocID="{D6B30EF2-52CB-4CB5-AB13-193F2F4EB45B}" presName="levelTx" presStyleLbl="revTx" presStyleIdx="0" presStyleCnt="0">
        <dgm:presLayoutVars>
          <dgm:chMax val="1"/>
          <dgm:bulletEnabled val="1"/>
        </dgm:presLayoutVars>
      </dgm:prSet>
      <dgm:spPr/>
      <dgm:t>
        <a:bodyPr/>
        <a:lstStyle/>
        <a:p>
          <a:pPr rtl="1"/>
          <a:endParaRPr lang="ar-IQ"/>
        </a:p>
      </dgm:t>
    </dgm:pt>
    <dgm:pt modelId="{75582C37-2951-471D-B3BD-3D3484233563}" type="pres">
      <dgm:prSet presAssocID="{856597A6-515E-47AD-9B60-EC3821A00AB2}" presName="Name8" presStyleCnt="0"/>
      <dgm:spPr/>
    </dgm:pt>
    <dgm:pt modelId="{B0D53E60-1DD6-4C17-8A86-F00B436CF2DC}" type="pres">
      <dgm:prSet presAssocID="{856597A6-515E-47AD-9B60-EC3821A00AB2}" presName="level" presStyleLbl="node1" presStyleIdx="2" presStyleCnt="3">
        <dgm:presLayoutVars>
          <dgm:chMax val="1"/>
          <dgm:bulletEnabled val="1"/>
        </dgm:presLayoutVars>
      </dgm:prSet>
      <dgm:spPr/>
      <dgm:t>
        <a:bodyPr/>
        <a:lstStyle/>
        <a:p>
          <a:pPr rtl="1"/>
          <a:endParaRPr lang="ar-IQ"/>
        </a:p>
      </dgm:t>
    </dgm:pt>
    <dgm:pt modelId="{9DA3B9F2-7D5F-4801-9AEA-9697A2E3A2E6}" type="pres">
      <dgm:prSet presAssocID="{856597A6-515E-47AD-9B60-EC3821A00AB2}" presName="levelTx" presStyleLbl="revTx" presStyleIdx="0" presStyleCnt="0">
        <dgm:presLayoutVars>
          <dgm:chMax val="1"/>
          <dgm:bulletEnabled val="1"/>
        </dgm:presLayoutVars>
      </dgm:prSet>
      <dgm:spPr/>
      <dgm:t>
        <a:bodyPr/>
        <a:lstStyle/>
        <a:p>
          <a:pPr rtl="1"/>
          <a:endParaRPr lang="ar-IQ"/>
        </a:p>
      </dgm:t>
    </dgm:pt>
  </dgm:ptLst>
  <dgm:cxnLst>
    <dgm:cxn modelId="{ECBB4272-A1D6-49CE-8F8B-456B0A0AFDC3}" srcId="{D0481423-2E89-4C45-A689-EF3B40BB8792}" destId="{D6B30EF2-52CB-4CB5-AB13-193F2F4EB45B}" srcOrd="1" destOrd="0" parTransId="{34EA5389-7994-4194-A7AC-FEFBC0F63245}" sibTransId="{8C9503D4-EAE7-46F8-81A8-20B160E4ADC5}"/>
    <dgm:cxn modelId="{A7675CA7-9EB0-4908-A93C-11484D92FB08}" type="presOf" srcId="{856597A6-515E-47AD-9B60-EC3821A00AB2}" destId="{B0D53E60-1DD6-4C17-8A86-F00B436CF2DC}" srcOrd="0" destOrd="0" presId="urn:microsoft.com/office/officeart/2005/8/layout/pyramid3"/>
    <dgm:cxn modelId="{2E763762-F884-4EB8-8C8D-E7BE967BF776}" type="presOf" srcId="{636D0193-6E05-461D-B26D-DC5E96211977}" destId="{9F89DB95-AE73-40C1-98F2-C9AD1A52348F}" srcOrd="1" destOrd="0" presId="urn:microsoft.com/office/officeart/2005/8/layout/pyramid3"/>
    <dgm:cxn modelId="{B69AC552-8B5F-468F-B415-E9839F7E7F19}" srcId="{D0481423-2E89-4C45-A689-EF3B40BB8792}" destId="{856597A6-515E-47AD-9B60-EC3821A00AB2}" srcOrd="2" destOrd="0" parTransId="{07937587-D503-4868-B93E-BB759DA431B0}" sibTransId="{411AF319-5C1A-46FF-B3A0-AD6C9769BABD}"/>
    <dgm:cxn modelId="{573E3203-9998-4B18-862F-2CD383E8EF55}" type="presOf" srcId="{D0481423-2E89-4C45-A689-EF3B40BB8792}" destId="{31C32210-74EB-4B24-8A3D-4911F947BABA}" srcOrd="0" destOrd="0" presId="urn:microsoft.com/office/officeart/2005/8/layout/pyramid3"/>
    <dgm:cxn modelId="{F2F097E0-7C69-453D-BA6D-D1A3799D7B3D}" srcId="{D0481423-2E89-4C45-A689-EF3B40BB8792}" destId="{636D0193-6E05-461D-B26D-DC5E96211977}" srcOrd="0" destOrd="0" parTransId="{3AC0F9E6-7151-4871-9C00-9E61421C8A44}" sibTransId="{DC7F73B9-CA8A-4489-9C5B-6C668BE9A131}"/>
    <dgm:cxn modelId="{7553B2D8-1130-47CF-86AA-971D15C0E6C9}" type="presOf" srcId="{636D0193-6E05-461D-B26D-DC5E96211977}" destId="{75B25175-857F-4756-9FDB-EF442F6F3C8A}" srcOrd="0" destOrd="0" presId="urn:microsoft.com/office/officeart/2005/8/layout/pyramid3"/>
    <dgm:cxn modelId="{FB019D70-86F8-47EC-A1E3-8DFE68B783D7}" type="presOf" srcId="{D6B30EF2-52CB-4CB5-AB13-193F2F4EB45B}" destId="{47AC41E7-5A53-40F3-8612-8657365E859F}" srcOrd="1" destOrd="0" presId="urn:microsoft.com/office/officeart/2005/8/layout/pyramid3"/>
    <dgm:cxn modelId="{44B03035-F700-4827-BE74-4296C3BCB95C}" type="presOf" srcId="{856597A6-515E-47AD-9B60-EC3821A00AB2}" destId="{9DA3B9F2-7D5F-4801-9AEA-9697A2E3A2E6}" srcOrd="1" destOrd="0" presId="urn:microsoft.com/office/officeart/2005/8/layout/pyramid3"/>
    <dgm:cxn modelId="{0895AFC4-5111-44D2-BC51-53806E8577EA}" type="presOf" srcId="{D6B30EF2-52CB-4CB5-AB13-193F2F4EB45B}" destId="{81349E5C-F2D6-4C2B-BCCD-FC1A48F3C4E2}" srcOrd="0" destOrd="0" presId="urn:microsoft.com/office/officeart/2005/8/layout/pyramid3"/>
    <dgm:cxn modelId="{59CCED18-4818-48AC-A225-2362B87593BE}" type="presParOf" srcId="{31C32210-74EB-4B24-8A3D-4911F947BABA}" destId="{2C8E80B7-BC5C-4AF9-988D-B92BCE43C749}" srcOrd="0" destOrd="0" presId="urn:microsoft.com/office/officeart/2005/8/layout/pyramid3"/>
    <dgm:cxn modelId="{B002535A-23BD-4ADF-8204-3286893505D9}" type="presParOf" srcId="{2C8E80B7-BC5C-4AF9-988D-B92BCE43C749}" destId="{75B25175-857F-4756-9FDB-EF442F6F3C8A}" srcOrd="0" destOrd="0" presId="urn:microsoft.com/office/officeart/2005/8/layout/pyramid3"/>
    <dgm:cxn modelId="{1B33F0DF-E2BB-4B11-AD92-C2E37F5871F4}" type="presParOf" srcId="{2C8E80B7-BC5C-4AF9-988D-B92BCE43C749}" destId="{9F89DB95-AE73-40C1-98F2-C9AD1A52348F}" srcOrd="1" destOrd="0" presId="urn:microsoft.com/office/officeart/2005/8/layout/pyramid3"/>
    <dgm:cxn modelId="{23ADBC14-77DB-44EB-89BB-D19BA03FECFE}" type="presParOf" srcId="{31C32210-74EB-4B24-8A3D-4911F947BABA}" destId="{2FC41699-A932-4724-AE70-4CB98289DBD3}" srcOrd="1" destOrd="0" presId="urn:microsoft.com/office/officeart/2005/8/layout/pyramid3"/>
    <dgm:cxn modelId="{A101288B-FE4F-4139-A478-B7C2D4B66A56}" type="presParOf" srcId="{2FC41699-A932-4724-AE70-4CB98289DBD3}" destId="{81349E5C-F2D6-4C2B-BCCD-FC1A48F3C4E2}" srcOrd="0" destOrd="0" presId="urn:microsoft.com/office/officeart/2005/8/layout/pyramid3"/>
    <dgm:cxn modelId="{94C34317-5A06-4373-A7FD-148E3B0BF9B8}" type="presParOf" srcId="{2FC41699-A932-4724-AE70-4CB98289DBD3}" destId="{47AC41E7-5A53-40F3-8612-8657365E859F}" srcOrd="1" destOrd="0" presId="urn:microsoft.com/office/officeart/2005/8/layout/pyramid3"/>
    <dgm:cxn modelId="{5E09EF95-3804-4EE1-A2F1-4A8C3E9EB4A3}" type="presParOf" srcId="{31C32210-74EB-4B24-8A3D-4911F947BABA}" destId="{75582C37-2951-471D-B3BD-3D3484233563}" srcOrd="2" destOrd="0" presId="urn:microsoft.com/office/officeart/2005/8/layout/pyramid3"/>
    <dgm:cxn modelId="{944FB208-303F-4774-8DBE-B4097AB8215F}" type="presParOf" srcId="{75582C37-2951-471D-B3BD-3D3484233563}" destId="{B0D53E60-1DD6-4C17-8A86-F00B436CF2DC}" srcOrd="0" destOrd="0" presId="urn:microsoft.com/office/officeart/2005/8/layout/pyramid3"/>
    <dgm:cxn modelId="{083F62AF-152C-47DA-BDE3-6BA16588FC87}" type="presParOf" srcId="{75582C37-2951-471D-B3BD-3D3484233563}" destId="{9DA3B9F2-7D5F-4801-9AEA-9697A2E3A2E6}"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C4522-7A03-42D0-AB32-2816CE006930}">
      <dsp:nvSpPr>
        <dsp:cNvPr id="0" name=""/>
        <dsp:cNvSpPr/>
      </dsp:nvSpPr>
      <dsp:spPr>
        <a:xfrm>
          <a:off x="711199" y="0"/>
          <a:ext cx="4064000" cy="4064000"/>
        </a:xfrm>
        <a:prstGeom prst="triangl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9E3E8F-0684-4902-A98F-CEFE27AE7B77}">
      <dsp:nvSpPr>
        <dsp:cNvPr id="0" name=""/>
        <dsp:cNvSpPr/>
      </dsp:nvSpPr>
      <dsp:spPr>
        <a:xfrm>
          <a:off x="2743199" y="408582"/>
          <a:ext cx="2641600" cy="962025"/>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IQ" sz="4100" kern="1200" dirty="0" smtClean="0"/>
            <a:t>المعرفة</a:t>
          </a:r>
          <a:endParaRPr lang="ar-IQ" sz="4100" kern="1200" dirty="0"/>
        </a:p>
      </dsp:txBody>
      <dsp:txXfrm>
        <a:off x="2790161" y="455544"/>
        <a:ext cx="2547676" cy="868101"/>
      </dsp:txXfrm>
    </dsp:sp>
    <dsp:sp modelId="{7E2C6CC8-5D2F-47B8-9B18-654AB60C6614}">
      <dsp:nvSpPr>
        <dsp:cNvPr id="0" name=""/>
        <dsp:cNvSpPr/>
      </dsp:nvSpPr>
      <dsp:spPr>
        <a:xfrm>
          <a:off x="2743199" y="1490860"/>
          <a:ext cx="2641600" cy="962025"/>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IQ" sz="4100" kern="1200" dirty="0" smtClean="0"/>
            <a:t>المعلومات</a:t>
          </a:r>
          <a:endParaRPr lang="ar-IQ" sz="4100" kern="1200" dirty="0"/>
        </a:p>
      </dsp:txBody>
      <dsp:txXfrm>
        <a:off x="2790161" y="1537822"/>
        <a:ext cx="2547676" cy="868101"/>
      </dsp:txXfrm>
    </dsp:sp>
    <dsp:sp modelId="{595DE64B-53B6-4045-9DC5-DEC08248404E}">
      <dsp:nvSpPr>
        <dsp:cNvPr id="0" name=""/>
        <dsp:cNvSpPr/>
      </dsp:nvSpPr>
      <dsp:spPr>
        <a:xfrm>
          <a:off x="2743199" y="2573139"/>
          <a:ext cx="2641600" cy="962025"/>
        </a:xfrm>
        <a:prstGeom prst="round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IQ" sz="4100" kern="1200" dirty="0" smtClean="0"/>
            <a:t>البيانات</a:t>
          </a:r>
          <a:endParaRPr lang="ar-IQ" sz="4100" kern="1200" dirty="0"/>
        </a:p>
      </dsp:txBody>
      <dsp:txXfrm>
        <a:off x="2790161" y="2620101"/>
        <a:ext cx="2547676" cy="8681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B25175-857F-4756-9FDB-EF442F6F3C8A}">
      <dsp:nvSpPr>
        <dsp:cNvPr id="0" name=""/>
        <dsp:cNvSpPr/>
      </dsp:nvSpPr>
      <dsp:spPr>
        <a:xfrm rot="10800000">
          <a:off x="0" y="0"/>
          <a:ext cx="8153400" cy="1686315"/>
        </a:xfrm>
        <a:prstGeom prst="trapezoid">
          <a:avLst>
            <a:gd name="adj" fmla="val 9694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rtl="1">
            <a:lnSpc>
              <a:spcPct val="90000"/>
            </a:lnSpc>
            <a:spcBef>
              <a:spcPct val="0"/>
            </a:spcBef>
            <a:spcAft>
              <a:spcPct val="35000"/>
            </a:spcAft>
          </a:pPr>
          <a:r>
            <a:rPr lang="ar-IQ" sz="6500" kern="1200" dirty="0" smtClean="0"/>
            <a:t>المعرفة</a:t>
          </a:r>
          <a:endParaRPr lang="ar-IQ" sz="6500" kern="1200" dirty="0"/>
        </a:p>
      </dsp:txBody>
      <dsp:txXfrm rot="-10800000">
        <a:off x="1426844" y="0"/>
        <a:ext cx="5299710" cy="1686315"/>
      </dsp:txXfrm>
    </dsp:sp>
    <dsp:sp modelId="{81349E5C-F2D6-4C2B-BCCD-FC1A48F3C4E2}">
      <dsp:nvSpPr>
        <dsp:cNvPr id="0" name=""/>
        <dsp:cNvSpPr/>
      </dsp:nvSpPr>
      <dsp:spPr>
        <a:xfrm rot="10800000">
          <a:off x="1634839" y="1686315"/>
          <a:ext cx="4883721" cy="832432"/>
        </a:xfrm>
        <a:prstGeom prst="trapezoid">
          <a:avLst>
            <a:gd name="adj" fmla="val 9694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2400300" rtl="1">
            <a:lnSpc>
              <a:spcPct val="90000"/>
            </a:lnSpc>
            <a:spcBef>
              <a:spcPct val="0"/>
            </a:spcBef>
            <a:spcAft>
              <a:spcPct val="35000"/>
            </a:spcAft>
          </a:pPr>
          <a:r>
            <a:rPr lang="ar-IQ" sz="5400" kern="1200" dirty="0" smtClean="0"/>
            <a:t>المعلومات</a:t>
          </a:r>
          <a:endParaRPr lang="ar-IQ" sz="5400" kern="1200" dirty="0"/>
        </a:p>
      </dsp:txBody>
      <dsp:txXfrm rot="-10800000">
        <a:off x="2489490" y="1686315"/>
        <a:ext cx="3174419" cy="832432"/>
      </dsp:txXfrm>
    </dsp:sp>
    <dsp:sp modelId="{B0D53E60-1DD6-4C17-8A86-F00B436CF2DC}">
      <dsp:nvSpPr>
        <dsp:cNvPr id="0" name=""/>
        <dsp:cNvSpPr/>
      </dsp:nvSpPr>
      <dsp:spPr>
        <a:xfrm rot="10800000">
          <a:off x="2441860" y="2518748"/>
          <a:ext cx="3269678" cy="1686315"/>
        </a:xfrm>
        <a:prstGeom prst="trapezoid">
          <a:avLst>
            <a:gd name="adj" fmla="val 9694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2133600" rtl="1">
            <a:lnSpc>
              <a:spcPct val="90000"/>
            </a:lnSpc>
            <a:spcBef>
              <a:spcPct val="0"/>
            </a:spcBef>
            <a:spcAft>
              <a:spcPct val="35000"/>
            </a:spcAft>
          </a:pPr>
          <a:r>
            <a:rPr lang="ar-IQ" sz="4800" kern="1200" dirty="0" smtClean="0"/>
            <a:t>البيانات</a:t>
          </a:r>
          <a:endParaRPr lang="ar-IQ" sz="4800" kern="1200" dirty="0"/>
        </a:p>
      </dsp:txBody>
      <dsp:txXfrm rot="-10800000">
        <a:off x="2441860" y="2518748"/>
        <a:ext cx="3269678" cy="168631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9F9717C-0018-4F68-B32A-9BFDC57834E4}" type="datetimeFigureOut">
              <a:rPr lang="ar-IQ" smtClean="0"/>
              <a:pPr/>
              <a:t>04/08/1441</a:t>
            </a:fld>
            <a:endParaRPr lang="ar-IQ"/>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IQ">
              <a:solidFill>
                <a:srgbClr val="EBDDC3"/>
              </a:solidFill>
            </a:endParaRPr>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CD221138-AD97-443E-B235-09613C15BFF8}" type="slidenum">
              <a:rPr lang="ar-IQ" smtClean="0">
                <a:solidFill>
                  <a:srgbClr val="EBDDC3"/>
                </a:solidFill>
              </a:rPr>
              <a:pPr/>
              <a:t>‹#›</a:t>
            </a:fld>
            <a:endParaRPr lang="ar-IQ">
              <a:solidFill>
                <a:srgbClr val="EBDDC3"/>
              </a:solidFill>
            </a:endParaRPr>
          </a:p>
        </p:txBody>
      </p:sp>
    </p:spTree>
    <p:extLst>
      <p:ext uri="{BB962C8B-B14F-4D97-AF65-F5344CB8AC3E}">
        <p14:creationId xmlns:p14="http://schemas.microsoft.com/office/powerpoint/2010/main" val="229048397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5" name="عنصر نائب للتذييل 4"/>
          <p:cNvSpPr>
            <a:spLocks noGrp="1"/>
          </p:cNvSpPr>
          <p:nvPr>
            <p:ph type="ftr" sz="quarter" idx="11"/>
          </p:nvPr>
        </p:nvSpPr>
        <p:spPr/>
        <p:txBody>
          <a:bodyPr/>
          <a:lstStyle/>
          <a:p>
            <a:endParaRPr lang="ar-IQ">
              <a:solidFill>
                <a:srgbClr val="775F55"/>
              </a:solidFill>
            </a:endParaRPr>
          </a:p>
        </p:txBody>
      </p:sp>
      <p:sp>
        <p:nvSpPr>
          <p:cNvPr id="6" name="عنصر نائب لرقم الشريحة 5"/>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2259598690"/>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5" name="عنصر نائب للتذييل 4"/>
          <p:cNvSpPr>
            <a:spLocks noGrp="1"/>
          </p:cNvSpPr>
          <p:nvPr>
            <p:ph type="ftr" sz="quarter" idx="11"/>
          </p:nvPr>
        </p:nvSpPr>
        <p:spPr>
          <a:xfrm>
            <a:off x="457201" y="6248207"/>
            <a:ext cx="5573483" cy="365125"/>
          </a:xfrm>
        </p:spPr>
        <p:txBody>
          <a:bodyPr/>
          <a:lstStyle/>
          <a:p>
            <a:endParaRPr lang="ar-IQ">
              <a:solidFill>
                <a:srgbClr val="775F55"/>
              </a:solidFill>
            </a:endParaRPr>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28683256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9F9717C-0018-4F68-B32A-9BFDC57834E4}" type="datetimeFigureOut">
              <a:rPr lang="ar-IQ" smtClean="0"/>
              <a:pPr/>
              <a:t>04/08/1441</a:t>
            </a:fld>
            <a:endParaRPr lang="ar-IQ"/>
          </a:p>
        </p:txBody>
      </p:sp>
      <p:sp>
        <p:nvSpPr>
          <p:cNvPr id="5" name="عنصر نائب للتذييل 4"/>
          <p:cNvSpPr>
            <a:spLocks noGrp="1"/>
          </p:cNvSpPr>
          <p:nvPr>
            <p:ph type="ftr" sz="quarter" idx="11"/>
          </p:nvPr>
        </p:nvSpPr>
        <p:spPr/>
        <p:txBody>
          <a:bodyPr/>
          <a:lstStyle/>
          <a:p>
            <a:endParaRPr lang="ar-IQ">
              <a:solidFill>
                <a:srgbClr val="EBDDC3"/>
              </a:solidFill>
            </a:endParaRPr>
          </a:p>
        </p:txBody>
      </p:sp>
      <p:sp>
        <p:nvSpPr>
          <p:cNvPr id="6" name="عنصر نائب لرقم الشريحة 5"/>
          <p:cNvSpPr>
            <a:spLocks noGrp="1"/>
          </p:cNvSpPr>
          <p:nvPr>
            <p:ph type="sldNum" sz="quarter" idx="12"/>
          </p:nvPr>
        </p:nvSpPr>
        <p:spPr/>
        <p:txBody>
          <a:bodyPr/>
          <a:lstStyle/>
          <a:p>
            <a:fld id="{CD221138-AD97-443E-B235-09613C15BFF8}" type="slidenum">
              <a:rPr lang="ar-IQ" smtClean="0">
                <a:solidFill>
                  <a:srgbClr val="EBDDC3"/>
                </a:solidFill>
              </a:rPr>
              <a:pPr/>
              <a:t>‹#›</a:t>
            </a:fld>
            <a:endParaRPr lang="ar-IQ">
              <a:solidFill>
                <a:srgbClr val="EBDDC3"/>
              </a:solidFill>
            </a:endParaRPr>
          </a:p>
        </p:txBody>
      </p:sp>
    </p:spTree>
    <p:extLst>
      <p:ext uri="{BB962C8B-B14F-4D97-AF65-F5344CB8AC3E}">
        <p14:creationId xmlns:p14="http://schemas.microsoft.com/office/powerpoint/2010/main" val="3325260377"/>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5" name="عنصر نائب للتذييل 4"/>
          <p:cNvSpPr>
            <a:spLocks noGrp="1"/>
          </p:cNvSpPr>
          <p:nvPr>
            <p:ph type="ftr" sz="quarter" idx="11"/>
          </p:nvPr>
        </p:nvSpPr>
        <p:spPr/>
        <p:txBody>
          <a:bodyPr/>
          <a:lstStyle/>
          <a:p>
            <a:endParaRPr lang="ar-IQ">
              <a:solidFill>
                <a:srgbClr val="775F55"/>
              </a:solidFill>
            </a:endParaRPr>
          </a:p>
        </p:txBody>
      </p:sp>
      <p:sp>
        <p:nvSpPr>
          <p:cNvPr id="6" name="عنصر نائب لرقم الشريحة 5"/>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636621395"/>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5" name="عنصر نائب للتذييل 4"/>
          <p:cNvSpPr>
            <a:spLocks noGrp="1"/>
          </p:cNvSpPr>
          <p:nvPr>
            <p:ph type="ftr" sz="quarter" idx="11"/>
          </p:nvPr>
        </p:nvSpPr>
        <p:spPr/>
        <p:txBody>
          <a:bodyPr/>
          <a:lstStyle/>
          <a:p>
            <a:endParaRPr lang="ar-IQ">
              <a:solidFill>
                <a:srgbClr val="775F55"/>
              </a:solidFill>
            </a:endParaRPr>
          </a:p>
        </p:txBody>
      </p:sp>
      <p:sp>
        <p:nvSpPr>
          <p:cNvPr id="6" name="عنصر نائب لرقم الشريحة 5"/>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794598477"/>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6" name="عنصر نائب للتذييل 5"/>
          <p:cNvSpPr>
            <a:spLocks noGrp="1"/>
          </p:cNvSpPr>
          <p:nvPr>
            <p:ph type="ftr" sz="quarter" idx="11"/>
          </p:nvPr>
        </p:nvSpPr>
        <p:spPr/>
        <p:txBody>
          <a:bodyPr/>
          <a:lstStyle/>
          <a:p>
            <a:endParaRPr lang="ar-IQ">
              <a:solidFill>
                <a:srgbClr val="775F55"/>
              </a:solidFill>
            </a:endParaRPr>
          </a:p>
        </p:txBody>
      </p:sp>
      <p:sp>
        <p:nvSpPr>
          <p:cNvPr id="7" name="عنصر نائب لرقم الشريحة 6"/>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3169820115"/>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8" name="عنصر نائب للتذييل 7"/>
          <p:cNvSpPr>
            <a:spLocks noGrp="1"/>
          </p:cNvSpPr>
          <p:nvPr>
            <p:ph type="ftr" sz="quarter" idx="11"/>
          </p:nvPr>
        </p:nvSpPr>
        <p:spPr/>
        <p:txBody>
          <a:bodyPr/>
          <a:lstStyle/>
          <a:p>
            <a:endParaRPr lang="ar-IQ">
              <a:solidFill>
                <a:srgbClr val="775F55"/>
              </a:solidFill>
            </a:endParaRPr>
          </a:p>
        </p:txBody>
      </p:sp>
      <p:sp>
        <p:nvSpPr>
          <p:cNvPr id="9" name="عنصر نائب لرقم الشريحة 8"/>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4087709595"/>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4" name="عنصر نائب للتذييل 3"/>
          <p:cNvSpPr>
            <a:spLocks noGrp="1"/>
          </p:cNvSpPr>
          <p:nvPr>
            <p:ph type="ftr" sz="quarter" idx="11"/>
          </p:nvPr>
        </p:nvSpPr>
        <p:spPr/>
        <p:txBody>
          <a:bodyPr/>
          <a:lstStyle/>
          <a:p>
            <a:endParaRPr lang="ar-IQ">
              <a:solidFill>
                <a:srgbClr val="775F55"/>
              </a:solidFill>
            </a:endParaRPr>
          </a:p>
        </p:txBody>
      </p:sp>
      <p:sp>
        <p:nvSpPr>
          <p:cNvPr id="5" name="عنصر نائب لرقم الشريحة 4"/>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3904370289"/>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3" name="عنصر نائب للتذييل 2"/>
          <p:cNvSpPr>
            <a:spLocks noGrp="1"/>
          </p:cNvSpPr>
          <p:nvPr>
            <p:ph type="ftr" sz="quarter" idx="11"/>
          </p:nvPr>
        </p:nvSpPr>
        <p:spPr/>
        <p:txBody>
          <a:bodyPr/>
          <a:lstStyle/>
          <a:p>
            <a:endParaRPr lang="ar-IQ">
              <a:solidFill>
                <a:srgbClr val="775F55"/>
              </a:solidFill>
            </a:endParaRPr>
          </a:p>
        </p:txBody>
      </p:sp>
      <p:sp>
        <p:nvSpPr>
          <p:cNvPr id="4" name="عنصر نائب لرقم الشريحة 3"/>
          <p:cNvSpPr>
            <a:spLocks noGrp="1"/>
          </p:cNvSpPr>
          <p:nvPr>
            <p:ph type="sldNum" sz="quarter" idx="12"/>
          </p:nvPr>
        </p:nvSpPr>
        <p:spPr/>
        <p:txBody>
          <a:bodyPr/>
          <a:lstStyle/>
          <a:p>
            <a:fld id="{CD221138-AD97-443E-B235-09613C15BFF8}" type="slidenum">
              <a:rPr lang="ar-IQ" smtClean="0">
                <a:solidFill>
                  <a:srgbClr val="775F55"/>
                </a:solidFill>
              </a:rPr>
              <a:pPr/>
              <a:t>‹#›</a:t>
            </a:fld>
            <a:endParaRPr lang="ar-IQ">
              <a:solidFill>
                <a:srgbClr val="775F55"/>
              </a:solidFill>
            </a:endParaRPr>
          </a:p>
        </p:txBody>
      </p:sp>
    </p:spTree>
    <p:extLst>
      <p:ext uri="{BB962C8B-B14F-4D97-AF65-F5344CB8AC3E}">
        <p14:creationId xmlns:p14="http://schemas.microsoft.com/office/powerpoint/2010/main" val="1889324354"/>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6" name="عنصر نائب للتذييل 5"/>
          <p:cNvSpPr>
            <a:spLocks noGrp="1"/>
          </p:cNvSpPr>
          <p:nvPr>
            <p:ph type="ftr" sz="quarter" idx="11"/>
          </p:nvPr>
        </p:nvSpPr>
        <p:spPr/>
        <p:txBody>
          <a:bodyPr/>
          <a:lstStyle/>
          <a:p>
            <a:endParaRPr lang="ar-IQ">
              <a:solidFill>
                <a:srgbClr val="775F55"/>
              </a:solidFill>
            </a:endParaRPr>
          </a:p>
        </p:txBody>
      </p:sp>
      <p:sp>
        <p:nvSpPr>
          <p:cNvPr id="7" name="عنصر نائب لرقم الشريحة 6"/>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1954490287"/>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5" name="عنصر نائب للتذييل 4"/>
          <p:cNvSpPr>
            <a:spLocks noGrp="1"/>
          </p:cNvSpPr>
          <p:nvPr>
            <p:ph type="ftr" sz="quarter" idx="11"/>
          </p:nvPr>
        </p:nvSpPr>
        <p:spPr/>
        <p:txBody>
          <a:bodyPr/>
          <a:lstStyle/>
          <a:p>
            <a:endParaRPr lang="ar-IQ">
              <a:solidFill>
                <a:srgbClr val="775F55"/>
              </a:solidFill>
            </a:endParaRPr>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CD221138-AD97-443E-B235-09613C15BFF8}" type="slidenum">
              <a:rPr lang="ar-IQ" smtClean="0"/>
              <a:pPr/>
              <a:t>‹#›</a:t>
            </a:fld>
            <a:endParaRPr lang="ar-IQ"/>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715355666"/>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6" name="عنصر نائب للتذييل 5"/>
          <p:cNvSpPr>
            <a:spLocks noGrp="1"/>
          </p:cNvSpPr>
          <p:nvPr>
            <p:ph type="ftr" sz="quarter" idx="11"/>
          </p:nvPr>
        </p:nvSpPr>
        <p:spPr/>
        <p:txBody>
          <a:bodyPr/>
          <a:lstStyle/>
          <a:p>
            <a:endParaRPr lang="ar-IQ">
              <a:solidFill>
                <a:srgbClr val="775F55"/>
              </a:solidFill>
            </a:endParaRPr>
          </a:p>
        </p:txBody>
      </p:sp>
      <p:sp>
        <p:nvSpPr>
          <p:cNvPr id="7" name="عنصر نائب لرقم الشريحة 6"/>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340590421"/>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5" name="عنصر نائب للتذييل 4"/>
          <p:cNvSpPr>
            <a:spLocks noGrp="1"/>
          </p:cNvSpPr>
          <p:nvPr>
            <p:ph type="ftr" sz="quarter" idx="11"/>
          </p:nvPr>
        </p:nvSpPr>
        <p:spPr/>
        <p:txBody>
          <a:bodyPr/>
          <a:lstStyle/>
          <a:p>
            <a:endParaRPr lang="ar-IQ">
              <a:solidFill>
                <a:srgbClr val="775F55"/>
              </a:solidFill>
            </a:endParaRPr>
          </a:p>
        </p:txBody>
      </p:sp>
      <p:sp>
        <p:nvSpPr>
          <p:cNvPr id="6" name="عنصر نائب لرقم الشريحة 5"/>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1428485392"/>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5" name="عنصر نائب للتذييل 4"/>
          <p:cNvSpPr>
            <a:spLocks noGrp="1"/>
          </p:cNvSpPr>
          <p:nvPr>
            <p:ph type="ftr" sz="quarter" idx="11"/>
          </p:nvPr>
        </p:nvSpPr>
        <p:spPr/>
        <p:txBody>
          <a:bodyPr/>
          <a:lstStyle/>
          <a:p>
            <a:endParaRPr lang="ar-IQ">
              <a:solidFill>
                <a:srgbClr val="775F55"/>
              </a:solidFill>
            </a:endParaRPr>
          </a:p>
        </p:txBody>
      </p:sp>
      <p:sp>
        <p:nvSpPr>
          <p:cNvPr id="6" name="عنصر نائب لرقم الشريحة 5"/>
          <p:cNvSpPr>
            <a:spLocks noGrp="1"/>
          </p:cNvSpPr>
          <p:nvPr>
            <p:ph type="sldNum" sz="quarter" idx="12"/>
          </p:nvPr>
        </p:nvSpPr>
        <p:spPr/>
        <p:txBody>
          <a:bodyPr/>
          <a:lstStyle/>
          <a:p>
            <a:fld id="{CD221138-AD97-443E-B235-09613C15BFF8}" type="slidenum">
              <a:rPr lang="ar-IQ" smtClean="0"/>
              <a:pPr/>
              <a:t>‹#›</a:t>
            </a:fld>
            <a:endParaRPr lang="ar-IQ"/>
          </a:p>
        </p:txBody>
      </p:sp>
    </p:spTree>
    <p:extLst>
      <p:ext uri="{BB962C8B-B14F-4D97-AF65-F5344CB8AC3E}">
        <p14:creationId xmlns:p14="http://schemas.microsoft.com/office/powerpoint/2010/main" val="1879668656"/>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D221138-AD97-443E-B235-09613C15BFF8}" type="slidenum">
              <a:rPr lang="ar-IQ" smtClean="0"/>
              <a:pPr/>
              <a:t>‹#›</a:t>
            </a:fld>
            <a:endParaRPr lang="ar-IQ"/>
          </a:p>
        </p:txBody>
      </p:sp>
      <p:sp>
        <p:nvSpPr>
          <p:cNvPr id="14" name="عنصر نائب للتذييل 13"/>
          <p:cNvSpPr>
            <a:spLocks noGrp="1"/>
          </p:cNvSpPr>
          <p:nvPr>
            <p:ph type="ftr" sz="quarter" idx="12"/>
          </p:nvPr>
        </p:nvSpPr>
        <p:spPr/>
        <p:txBody>
          <a:bodyPr/>
          <a:lstStyle/>
          <a:p>
            <a:endParaRPr lang="ar-IQ">
              <a:solidFill>
                <a:srgbClr val="775F55"/>
              </a:solidFill>
            </a:endParaRPr>
          </a:p>
        </p:txBody>
      </p:sp>
    </p:spTree>
    <p:extLst>
      <p:ext uri="{BB962C8B-B14F-4D97-AF65-F5344CB8AC3E}">
        <p14:creationId xmlns:p14="http://schemas.microsoft.com/office/powerpoint/2010/main" val="406417138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19F9717C-0018-4F68-B32A-9BFDC57834E4}" type="datetimeFigureOut">
              <a:rPr lang="ar-IQ" smtClean="0">
                <a:solidFill>
                  <a:srgbClr val="775F55"/>
                </a:solidFill>
              </a:rPr>
              <a:pPr/>
              <a:t>04/08/1441</a:t>
            </a:fld>
            <a:endParaRPr lang="ar-IQ">
              <a:solidFill>
                <a:srgbClr val="775F55"/>
              </a:solidFill>
            </a:endParaRPr>
          </a:p>
        </p:txBody>
      </p:sp>
      <p:sp>
        <p:nvSpPr>
          <p:cNvPr id="10" name="عنصر نائب لرقم الشريحة 9"/>
          <p:cNvSpPr>
            <a:spLocks noGrp="1"/>
          </p:cNvSpPr>
          <p:nvPr>
            <p:ph type="sldNum" sz="quarter" idx="16"/>
          </p:nvPr>
        </p:nvSpPr>
        <p:spPr/>
        <p:txBody>
          <a:bodyPr rtlCol="0"/>
          <a:lstStyle/>
          <a:p>
            <a:fld id="{CD221138-AD97-443E-B235-09613C15BFF8}" type="slidenum">
              <a:rPr lang="ar-IQ" smtClean="0"/>
              <a:pPr/>
              <a:t>‹#›</a:t>
            </a:fld>
            <a:endParaRPr lang="ar-IQ"/>
          </a:p>
        </p:txBody>
      </p:sp>
      <p:sp>
        <p:nvSpPr>
          <p:cNvPr id="12" name="عنصر نائب للتذييل 11"/>
          <p:cNvSpPr>
            <a:spLocks noGrp="1"/>
          </p:cNvSpPr>
          <p:nvPr>
            <p:ph type="ftr" sz="quarter" idx="17"/>
          </p:nvPr>
        </p:nvSpPr>
        <p:spPr/>
        <p:txBody>
          <a:bodyPr rtlCol="0"/>
          <a:lstStyle/>
          <a:p>
            <a:endParaRPr lang="ar-IQ">
              <a:solidFill>
                <a:srgbClr val="775F55"/>
              </a:solidFill>
            </a:endParaRPr>
          </a:p>
        </p:txBody>
      </p:sp>
    </p:spTree>
    <p:extLst>
      <p:ext uri="{BB962C8B-B14F-4D97-AF65-F5344CB8AC3E}">
        <p14:creationId xmlns:p14="http://schemas.microsoft.com/office/powerpoint/2010/main" val="1316216988"/>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19F9717C-0018-4F68-B32A-9BFDC57834E4}" type="datetimeFigureOut">
              <a:rPr lang="ar-IQ" smtClean="0">
                <a:solidFill>
                  <a:srgbClr val="775F55"/>
                </a:solidFill>
              </a:rPr>
              <a:pPr/>
              <a:t>04/08/1441</a:t>
            </a:fld>
            <a:endParaRPr lang="ar-IQ">
              <a:solidFill>
                <a:srgbClr val="775F55"/>
              </a:solidFill>
            </a:endParaRPr>
          </a:p>
        </p:txBody>
      </p:sp>
      <p:sp>
        <p:nvSpPr>
          <p:cNvPr id="12" name="عنصر نائب لرقم الشريحة 11"/>
          <p:cNvSpPr>
            <a:spLocks noGrp="1"/>
          </p:cNvSpPr>
          <p:nvPr>
            <p:ph type="sldNum" sz="quarter" idx="16"/>
          </p:nvPr>
        </p:nvSpPr>
        <p:spPr/>
        <p:txBody>
          <a:bodyPr rtlCol="0"/>
          <a:lstStyle/>
          <a:p>
            <a:fld id="{CD221138-AD97-443E-B235-09613C15BFF8}" type="slidenum">
              <a:rPr lang="ar-IQ" smtClean="0"/>
              <a:pPr/>
              <a:t>‹#›</a:t>
            </a:fld>
            <a:endParaRPr lang="ar-IQ"/>
          </a:p>
        </p:txBody>
      </p:sp>
      <p:sp>
        <p:nvSpPr>
          <p:cNvPr id="14" name="عنصر نائب للتذييل 13"/>
          <p:cNvSpPr>
            <a:spLocks noGrp="1"/>
          </p:cNvSpPr>
          <p:nvPr>
            <p:ph type="ftr" sz="quarter" idx="17"/>
          </p:nvPr>
        </p:nvSpPr>
        <p:spPr/>
        <p:txBody>
          <a:bodyPr rtlCol="0"/>
          <a:lstStyle/>
          <a:p>
            <a:endParaRPr lang="ar-IQ">
              <a:solidFill>
                <a:srgbClr val="775F55"/>
              </a:solidFill>
            </a:endParaRPr>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677980336"/>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4" name="عنصر نائب للتذييل 3"/>
          <p:cNvSpPr>
            <a:spLocks noGrp="1"/>
          </p:cNvSpPr>
          <p:nvPr>
            <p:ph type="ftr" sz="quarter" idx="11"/>
          </p:nvPr>
        </p:nvSpPr>
        <p:spPr/>
        <p:txBody>
          <a:bodyPr/>
          <a:lstStyle/>
          <a:p>
            <a:endParaRPr lang="ar-IQ">
              <a:solidFill>
                <a:srgbClr val="775F55"/>
              </a:solidFill>
            </a:endParaRPr>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CD221138-AD97-443E-B235-09613C15BFF8}" type="slidenum">
              <a:rPr lang="ar-IQ" smtClean="0"/>
              <a:pPr/>
              <a:t>‹#›</a:t>
            </a:fld>
            <a:endParaRPr lang="ar-IQ"/>
          </a:p>
        </p:txBody>
      </p:sp>
    </p:spTree>
    <p:extLst>
      <p:ext uri="{BB962C8B-B14F-4D97-AF65-F5344CB8AC3E}">
        <p14:creationId xmlns:p14="http://schemas.microsoft.com/office/powerpoint/2010/main" val="861583030"/>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3" name="عنصر نائب للتذييل 2"/>
          <p:cNvSpPr>
            <a:spLocks noGrp="1"/>
          </p:cNvSpPr>
          <p:nvPr>
            <p:ph type="ftr" sz="quarter" idx="11"/>
          </p:nvPr>
        </p:nvSpPr>
        <p:spPr/>
        <p:txBody>
          <a:bodyPr/>
          <a:lstStyle/>
          <a:p>
            <a:endParaRPr lang="ar-IQ">
              <a:solidFill>
                <a:srgbClr val="775F55"/>
              </a:solidFill>
            </a:endParaRPr>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CD221138-AD97-443E-B235-09613C15BFF8}" type="slidenum">
              <a:rPr lang="ar-IQ" smtClean="0">
                <a:solidFill>
                  <a:srgbClr val="775F55"/>
                </a:solidFill>
              </a:rPr>
              <a:pPr/>
              <a:t>‹#›</a:t>
            </a:fld>
            <a:endParaRPr lang="ar-IQ">
              <a:solidFill>
                <a:srgbClr val="775F55"/>
              </a:solidFill>
            </a:endParaRPr>
          </a:p>
        </p:txBody>
      </p:sp>
    </p:spTree>
    <p:extLst>
      <p:ext uri="{BB962C8B-B14F-4D97-AF65-F5344CB8AC3E}">
        <p14:creationId xmlns:p14="http://schemas.microsoft.com/office/powerpoint/2010/main" val="3480327194"/>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6" name="عنصر نائب للتذييل 5"/>
          <p:cNvSpPr>
            <a:spLocks noGrp="1"/>
          </p:cNvSpPr>
          <p:nvPr>
            <p:ph type="ftr" sz="quarter" idx="11"/>
          </p:nvPr>
        </p:nvSpPr>
        <p:spPr/>
        <p:txBody>
          <a:bodyPr/>
          <a:lstStyle/>
          <a:p>
            <a:endParaRPr lang="ar-IQ">
              <a:solidFill>
                <a:srgbClr val="775F55"/>
              </a:solidFill>
            </a:endParaRPr>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CD221138-AD97-443E-B235-09613C15BFF8}" type="slidenum">
              <a:rPr lang="ar-IQ" smtClean="0"/>
              <a:pPr/>
              <a:t>‹#›</a:t>
            </a:fld>
            <a:endParaRPr lang="ar-IQ"/>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072452510"/>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عنصر نائب للتاريخ 11"/>
          <p:cNvSpPr>
            <a:spLocks noGrp="1"/>
          </p:cNvSpPr>
          <p:nvPr>
            <p:ph type="dt" sz="half" idx="10"/>
          </p:nvPr>
        </p:nvSpPr>
        <p:spPr>
          <a:xfrm>
            <a:off x="6248400" y="6248400"/>
            <a:ext cx="2667000" cy="365125"/>
          </a:xfrm>
        </p:spPr>
        <p:txBody>
          <a:bodyPr rtlCol="0"/>
          <a:lstStyle/>
          <a:p>
            <a:fld id="{19F9717C-0018-4F68-B32A-9BFDC57834E4}" type="datetimeFigureOut">
              <a:rPr lang="ar-IQ" smtClean="0">
                <a:solidFill>
                  <a:srgbClr val="775F55"/>
                </a:solidFill>
              </a:rPr>
              <a:pPr/>
              <a:t>04/08/1441</a:t>
            </a:fld>
            <a:endParaRPr lang="ar-IQ">
              <a:solidFill>
                <a:srgbClr val="775F55"/>
              </a:solidFill>
            </a:endParaRPr>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CD221138-AD97-443E-B235-09613C15BFF8}" type="slidenum">
              <a:rPr lang="ar-IQ" smtClean="0"/>
              <a:pPr/>
              <a:t>‹#›</a:t>
            </a:fld>
            <a:endParaRPr lang="ar-IQ"/>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IQ">
              <a:solidFill>
                <a:srgbClr val="775F55"/>
              </a:solidFill>
            </a:endParaRPr>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الأيقونة لإضافة صورة</a:t>
            </a:r>
            <a:endParaRPr kumimoji="0" lang="en-US" dirty="0"/>
          </a:p>
        </p:txBody>
      </p:sp>
    </p:spTree>
    <p:extLst>
      <p:ext uri="{BB962C8B-B14F-4D97-AF65-F5344CB8AC3E}">
        <p14:creationId xmlns:p14="http://schemas.microsoft.com/office/powerpoint/2010/main" val="27818711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advTm="1000"/>
    </mc:Choice>
    <mc:Fallback xmlns="">
      <p:transition advTm="1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IQ">
              <a:solidFill>
                <a:srgbClr val="775F55"/>
              </a:solidFill>
            </a:endParaRPr>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D221138-AD97-443E-B235-09613C15BFF8}" type="slidenum">
              <a:rPr lang="ar-IQ" smtClean="0"/>
              <a:pPr/>
              <a:t>‹#›</a:t>
            </a:fld>
            <a:endParaRPr lang="ar-IQ"/>
          </a:p>
        </p:txBody>
      </p:sp>
    </p:spTree>
    <p:extLst>
      <p:ext uri="{BB962C8B-B14F-4D97-AF65-F5344CB8AC3E}">
        <p14:creationId xmlns:p14="http://schemas.microsoft.com/office/powerpoint/2010/main" val="37172673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p14:dur="10" advTm="1000"/>
    </mc:Choice>
    <mc:Fallback xmlns="">
      <p:transition advTm="1000"/>
    </mc:Fallback>
  </mc:AlternateConten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9F9717C-0018-4F68-B32A-9BFDC57834E4}" type="datetimeFigureOut">
              <a:rPr lang="ar-IQ" smtClean="0">
                <a:solidFill>
                  <a:srgbClr val="775F55"/>
                </a:solidFill>
              </a:rPr>
              <a:pPr/>
              <a:t>04/08/1441</a:t>
            </a:fld>
            <a:endParaRPr lang="ar-IQ">
              <a:solidFill>
                <a:srgbClr val="775F55"/>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srgbClr val="775F55"/>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D221138-AD97-443E-B235-09613C15BFF8}" type="slidenum">
              <a:rPr lang="ar-IQ" smtClean="0"/>
              <a:pPr/>
              <a:t>‹#›</a:t>
            </a:fld>
            <a:endParaRPr lang="ar-IQ"/>
          </a:p>
        </p:txBody>
      </p:sp>
    </p:spTree>
    <p:extLst>
      <p:ext uri="{BB962C8B-B14F-4D97-AF65-F5344CB8AC3E}">
        <p14:creationId xmlns:p14="http://schemas.microsoft.com/office/powerpoint/2010/main" val="52576247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p14:dur="10" advTm="1000"/>
    </mc:Choice>
    <mc:Fallback xmlns="">
      <p:transition advTm="1000"/>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404664"/>
            <a:ext cx="8229600" cy="1498178"/>
          </a:xfrm>
        </p:spPr>
        <p:txBody>
          <a:bodyPr>
            <a:normAutofit fontScale="90000"/>
          </a:bodyPr>
          <a:lstStyle/>
          <a:p>
            <a:pPr lvl="0"/>
            <a:r>
              <a:rPr lang="ar-IQ" dirty="0">
                <a:solidFill>
                  <a:prstClr val="black"/>
                </a:solidFill>
                <a:latin typeface="Arial" pitchFamily="34" charset="0"/>
                <a:cs typeface="Arial" pitchFamily="34" charset="0"/>
              </a:rPr>
              <a:t>محاضرة </a:t>
            </a:r>
            <a:r>
              <a:rPr lang="ar-IQ" dirty="0" smtClean="0">
                <a:solidFill>
                  <a:prstClr val="black"/>
                </a:solidFill>
                <a:latin typeface="Arial" pitchFamily="34" charset="0"/>
                <a:cs typeface="Arial" pitchFamily="34" charset="0"/>
              </a:rPr>
              <a:t>1</a:t>
            </a:r>
            <a:r>
              <a:rPr lang="ar-IQ" dirty="0">
                <a:solidFill>
                  <a:prstClr val="black"/>
                </a:solidFill>
                <a:latin typeface="Arial" pitchFamily="34" charset="0"/>
                <a:cs typeface="Arial" pitchFamily="34" charset="0"/>
              </a:rPr>
              <a:t/>
            </a:r>
            <a:br>
              <a:rPr lang="ar-IQ" dirty="0">
                <a:solidFill>
                  <a:prstClr val="black"/>
                </a:solidFill>
                <a:latin typeface="Arial" pitchFamily="34" charset="0"/>
                <a:cs typeface="Arial" pitchFamily="34" charset="0"/>
              </a:rPr>
            </a:br>
            <a:r>
              <a:rPr lang="ar-IQ" dirty="0">
                <a:solidFill>
                  <a:prstClr val="black"/>
                </a:solidFill>
                <a:latin typeface="Arial" pitchFamily="34" charset="0"/>
                <a:cs typeface="Arial" pitchFamily="34" charset="0"/>
              </a:rPr>
              <a:t> مادة : </a:t>
            </a:r>
            <a:r>
              <a:rPr lang="ar-IQ" dirty="0"/>
              <a:t>المدخل الى علم المعلومات</a:t>
            </a:r>
            <a:br>
              <a:rPr lang="ar-IQ" dirty="0"/>
            </a:br>
            <a:endParaRPr lang="ar-IQ" dirty="0"/>
          </a:p>
        </p:txBody>
      </p:sp>
      <p:sp>
        <p:nvSpPr>
          <p:cNvPr id="3" name="عنصر نائب للمحتوى 2"/>
          <p:cNvSpPr>
            <a:spLocks noGrp="1"/>
          </p:cNvSpPr>
          <p:nvPr>
            <p:ph idx="1"/>
          </p:nvPr>
        </p:nvSpPr>
        <p:spPr>
          <a:xfrm>
            <a:off x="457200" y="2204864"/>
            <a:ext cx="8229600" cy="3921299"/>
          </a:xfrm>
        </p:spPr>
        <p:txBody>
          <a:bodyPr/>
          <a:lstStyle/>
          <a:p>
            <a:pPr marL="0" indent="0" algn="ctr">
              <a:buNone/>
            </a:pPr>
            <a:r>
              <a:rPr lang="ar-IQ" sz="1800" dirty="0"/>
              <a:t>د. خالدة عبد عبدالله</a:t>
            </a:r>
          </a:p>
          <a:p>
            <a:pPr marL="0" lvl="0" indent="0" algn="ctr">
              <a:buNone/>
            </a:pPr>
            <a:endParaRPr lang="ar-IQ" sz="1800" dirty="0"/>
          </a:p>
          <a:p>
            <a:pPr marL="0" indent="0" algn="ctr">
              <a:buNone/>
            </a:pPr>
            <a:r>
              <a:rPr lang="ar-IQ" sz="1800" dirty="0">
                <a:solidFill>
                  <a:prstClr val="black"/>
                </a:solidFill>
                <a:latin typeface="Arial" pitchFamily="34" charset="0"/>
                <a:ea typeface="+mj-ea"/>
                <a:cs typeface="Arial" pitchFamily="34" charset="0"/>
              </a:rPr>
              <a:t>المستوى الاول</a:t>
            </a:r>
          </a:p>
          <a:p>
            <a:pPr marL="0" lvl="0" indent="0" algn="ctr">
              <a:buNone/>
            </a:pPr>
            <a:endParaRPr lang="ar-IQ" sz="1800" dirty="0" smtClean="0">
              <a:solidFill>
                <a:prstClr val="black"/>
              </a:solidFill>
              <a:latin typeface="Arial" pitchFamily="34" charset="0"/>
              <a:ea typeface="+mj-ea"/>
              <a:cs typeface="Arial" pitchFamily="34" charset="0"/>
            </a:endParaRPr>
          </a:p>
          <a:p>
            <a:pPr marL="0" lvl="0" indent="0" algn="ctr">
              <a:buNone/>
            </a:pPr>
            <a:r>
              <a:rPr lang="ar-IQ" sz="1800" dirty="0" smtClean="0">
                <a:solidFill>
                  <a:prstClr val="black"/>
                </a:solidFill>
                <a:latin typeface="Arial" pitchFamily="34" charset="0"/>
                <a:ea typeface="+mj-ea"/>
                <a:cs typeface="Arial" pitchFamily="34" charset="0"/>
              </a:rPr>
              <a:t>قسم </a:t>
            </a:r>
            <a:r>
              <a:rPr lang="ar-IQ" sz="1800" dirty="0">
                <a:solidFill>
                  <a:prstClr val="black"/>
                </a:solidFill>
                <a:latin typeface="Arial" pitchFamily="34" charset="0"/>
                <a:ea typeface="+mj-ea"/>
                <a:cs typeface="Arial" pitchFamily="34" charset="0"/>
              </a:rPr>
              <a:t>المعلومات </a:t>
            </a:r>
            <a:r>
              <a:rPr lang="ar-IQ" sz="1800" dirty="0" smtClean="0">
                <a:solidFill>
                  <a:prstClr val="black"/>
                </a:solidFill>
                <a:latin typeface="Arial" pitchFamily="34" charset="0"/>
                <a:ea typeface="+mj-ea"/>
                <a:cs typeface="Arial" pitchFamily="34" charset="0"/>
              </a:rPr>
              <a:t>والمكتبات</a:t>
            </a:r>
          </a:p>
          <a:p>
            <a:pPr marL="0" lvl="0" indent="0" algn="ctr">
              <a:buNone/>
            </a:pPr>
            <a:r>
              <a:rPr lang="ar-IQ" sz="1800" dirty="0">
                <a:solidFill>
                  <a:prstClr val="black"/>
                </a:solidFill>
                <a:latin typeface="Arial" pitchFamily="34" charset="0"/>
                <a:ea typeface="+mj-ea"/>
                <a:cs typeface="Arial" pitchFamily="34" charset="0"/>
              </a:rPr>
              <a:t/>
            </a:r>
            <a:br>
              <a:rPr lang="ar-IQ" sz="1800" dirty="0">
                <a:solidFill>
                  <a:prstClr val="black"/>
                </a:solidFill>
                <a:latin typeface="Arial" pitchFamily="34" charset="0"/>
                <a:ea typeface="+mj-ea"/>
                <a:cs typeface="Arial" pitchFamily="34" charset="0"/>
              </a:rPr>
            </a:br>
            <a:r>
              <a:rPr lang="ar-IQ" sz="1800" dirty="0">
                <a:solidFill>
                  <a:prstClr val="black"/>
                </a:solidFill>
                <a:latin typeface="Arial" pitchFamily="34" charset="0"/>
                <a:ea typeface="+mj-ea"/>
                <a:cs typeface="Arial" pitchFamily="34" charset="0"/>
              </a:rPr>
              <a:t>كلية الآداب/الجامعة المستنصرية /  العام الدراسي 2019-2020</a:t>
            </a:r>
            <a:br>
              <a:rPr lang="ar-IQ" sz="1800" dirty="0">
                <a:solidFill>
                  <a:prstClr val="black"/>
                </a:solidFill>
                <a:latin typeface="Arial" pitchFamily="34" charset="0"/>
                <a:ea typeface="+mj-ea"/>
                <a:cs typeface="Arial" pitchFamily="34" charset="0"/>
              </a:rPr>
            </a:br>
            <a:r>
              <a:rPr lang="ar-IQ" sz="1800" dirty="0" smtClean="0">
                <a:solidFill>
                  <a:prstClr val="black"/>
                </a:solidFill>
                <a:latin typeface="Arial" pitchFamily="34" charset="0"/>
                <a:ea typeface="+mj-ea"/>
                <a:cs typeface="Arial" pitchFamily="34" charset="0"/>
              </a:rPr>
              <a:t> </a:t>
            </a:r>
            <a:endParaRPr lang="ar-IQ" dirty="0"/>
          </a:p>
        </p:txBody>
      </p:sp>
      <p:pic>
        <p:nvPicPr>
          <p:cNvPr id="4" name="صوت مسجّل">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2761696538"/>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393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1800" b="1" dirty="0" smtClean="0">
                <a:solidFill>
                  <a:schemeClr val="tx1"/>
                </a:solidFill>
                <a:effectLst>
                  <a:outerShdw blurRad="38100" dist="38100" dir="2700000" algn="tl">
                    <a:srgbClr val="000000">
                      <a:alpha val="43137"/>
                    </a:srgbClr>
                  </a:outerShdw>
                </a:effectLst>
              </a:rPr>
              <a:t>تعريفات: المعلومات(ص12و13)</a:t>
            </a:r>
            <a:endParaRPr lang="ar-IQ" sz="1800" b="1" dirty="0">
              <a:solidFill>
                <a:schemeClr val="tx1"/>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p:txBody>
          <a:bodyPr>
            <a:normAutofit/>
          </a:bodyPr>
          <a:lstStyle/>
          <a:p>
            <a:pPr algn="just"/>
            <a:r>
              <a:rPr lang="ar-IQ" sz="1800" b="1" dirty="0" smtClean="0">
                <a:effectLst>
                  <a:outerShdw blurRad="38100" dist="38100" dir="2700000" algn="tl">
                    <a:srgbClr val="000000">
                      <a:alpha val="43137"/>
                    </a:srgbClr>
                  </a:outerShdw>
                </a:effectLst>
              </a:rPr>
              <a:t>المعلومات لغةً: </a:t>
            </a:r>
          </a:p>
          <a:p>
            <a:pPr marL="0" indent="0" algn="just">
              <a:buNone/>
            </a:pPr>
            <a:r>
              <a:rPr lang="ar-IQ" sz="1800" b="1" dirty="0">
                <a:effectLst>
                  <a:outerShdw blurRad="38100" dist="38100" dir="2700000" algn="tl">
                    <a:srgbClr val="000000">
                      <a:alpha val="43137"/>
                    </a:srgbClr>
                  </a:outerShdw>
                </a:effectLst>
              </a:rPr>
              <a:t> </a:t>
            </a:r>
            <a:r>
              <a:rPr lang="ar-IQ" sz="1800" b="1" dirty="0" smtClean="0">
                <a:effectLst>
                  <a:outerShdw blurRad="38100" dist="38100" dir="2700000" algn="tl">
                    <a:srgbClr val="000000">
                      <a:alpha val="43137"/>
                    </a:srgbClr>
                  </a:outerShdw>
                </a:effectLst>
              </a:rPr>
              <a:t>  </a:t>
            </a:r>
            <a:r>
              <a:rPr lang="ar-IQ" sz="1800" dirty="0" smtClean="0">
                <a:effectLst>
                  <a:outerShdw blurRad="38100" dist="38100" dir="2700000" algn="tl">
                    <a:srgbClr val="000000">
                      <a:alpha val="43137"/>
                    </a:srgbClr>
                  </a:outerShdw>
                </a:effectLst>
              </a:rPr>
              <a:t>مُشتقة من المصدر «علم» ومن معانيه ما يتصل بـ:</a:t>
            </a:r>
          </a:p>
          <a:p>
            <a:pPr algn="just"/>
            <a:r>
              <a:rPr lang="ar-IQ" sz="1800" dirty="0" smtClean="0">
                <a:effectLst>
                  <a:outerShdw blurRad="38100" dist="38100" dir="2700000" algn="tl">
                    <a:srgbClr val="000000">
                      <a:alpha val="43137"/>
                    </a:srgbClr>
                  </a:outerShdw>
                </a:effectLst>
              </a:rPr>
              <a:t>  الوعي والإدراك والإحاطة واليقين، والاتقان، والارشاد والاعلام، والتمييز، وتحديد المعالم، والفهم، والمعرفة</a:t>
            </a:r>
          </a:p>
          <a:p>
            <a:pPr algn="just"/>
            <a:r>
              <a:rPr lang="ar-IQ" sz="1800" dirty="0" smtClean="0">
                <a:effectLst>
                  <a:outerShdw blurRad="38100" dist="38100" dir="2700000" algn="tl">
                    <a:srgbClr val="000000">
                      <a:alpha val="43137"/>
                    </a:srgbClr>
                  </a:outerShdw>
                </a:effectLst>
              </a:rPr>
              <a:t>وغير ذلك من المعاني التي تناقض الجهل والغفلة.</a:t>
            </a:r>
          </a:p>
          <a:p>
            <a:pPr marL="0" indent="0">
              <a:buNone/>
            </a:pPr>
            <a:r>
              <a:rPr lang="ar-IQ" sz="1800" b="1" dirty="0">
                <a:effectLst>
                  <a:outerShdw blurRad="38100" dist="38100" dir="2700000" algn="tl">
                    <a:srgbClr val="000000">
                      <a:alpha val="43137"/>
                    </a:srgbClr>
                  </a:outerShdw>
                </a:effectLst>
              </a:rPr>
              <a:t>المعلومات اصطلاحاً: </a:t>
            </a:r>
            <a:endParaRPr lang="ar-IQ" sz="1800" b="1" dirty="0" smtClean="0">
              <a:effectLst>
                <a:outerShdw blurRad="38100" dist="38100" dir="2700000" algn="tl">
                  <a:srgbClr val="000000">
                    <a:alpha val="43137"/>
                  </a:srgbClr>
                </a:outerShdw>
              </a:effectLst>
            </a:endParaRPr>
          </a:p>
          <a:p>
            <a:pPr marL="0" indent="0">
              <a:buNone/>
            </a:pPr>
            <a:r>
              <a:rPr lang="ar-IQ" sz="1800" dirty="0" smtClean="0">
                <a:effectLst>
                  <a:outerShdw blurRad="38100" dist="38100" dir="2700000" algn="tl">
                    <a:srgbClr val="000000">
                      <a:alpha val="43137"/>
                    </a:srgbClr>
                  </a:outerShdw>
                </a:effectLst>
              </a:rPr>
              <a:t>ايصال المعرفة ما </a:t>
            </a:r>
            <a:r>
              <a:rPr lang="ar-IQ" sz="1800" dirty="0">
                <a:effectLst>
                  <a:outerShdw blurRad="38100" dist="38100" dir="2700000" algn="tl">
                    <a:srgbClr val="000000">
                      <a:alpha val="43137"/>
                    </a:srgbClr>
                  </a:outerShdw>
                </a:effectLst>
              </a:rPr>
              <a:t>نتلقاه  او نحصل عليه من مصادر متنوعة: وسائط الاعلام، التواصل مع الاخرين، الخبرات الشخصية، او عن طريق البحث والدراسة، او مواقف وتجارب يمرَّ بها الشخص ويحصل نتيجتها على معطيات او حقائق مفيدة. </a:t>
            </a:r>
          </a:p>
          <a:p>
            <a:pPr marL="0" indent="0">
              <a:buNone/>
            </a:pPr>
            <a:r>
              <a:rPr lang="ar-IQ" sz="1800" dirty="0">
                <a:effectLst>
                  <a:outerShdw blurRad="38100" dist="38100" dir="2700000" algn="tl">
                    <a:srgbClr val="000000">
                      <a:alpha val="43137"/>
                    </a:srgbClr>
                  </a:outerShdw>
                </a:effectLst>
              </a:rPr>
              <a:t>بيانات جرى معالجتها لتصبح ذات معنى لاستعمال مُحدّد او لتحقيق هدف معين او لاستعمال ما.</a:t>
            </a:r>
          </a:p>
          <a:p>
            <a:pPr marL="0" indent="0">
              <a:buNone/>
            </a:pPr>
            <a:r>
              <a:rPr lang="ar-IQ" sz="1800" dirty="0">
                <a:effectLst>
                  <a:outerShdw blurRad="38100" dist="38100" dir="2700000" algn="tl">
                    <a:srgbClr val="000000">
                      <a:alpha val="43137"/>
                    </a:srgbClr>
                  </a:outerShdw>
                </a:effectLst>
              </a:rPr>
              <a:t>بيانات اصبحت لها قيمة بعد تجميعها، تحليلها وتفسيرها واصبح بالإمكان تداولها، بثها، تسجيلها ونشرها او توزيعها بأشكال رسمية او غير رسمية. </a:t>
            </a:r>
          </a:p>
          <a:p>
            <a:pPr marL="0" indent="0">
              <a:buNone/>
            </a:pPr>
            <a:endParaRPr lang="ar-IQ" sz="1800" dirty="0" smtClean="0"/>
          </a:p>
        </p:txBody>
      </p:sp>
    </p:spTree>
    <p:extLst>
      <p:ext uri="{BB962C8B-B14F-4D97-AF65-F5344CB8AC3E}">
        <p14:creationId xmlns:p14="http://schemas.microsoft.com/office/powerpoint/2010/main" val="602473519"/>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smtClean="0">
                <a:solidFill>
                  <a:schemeClr val="tx1"/>
                </a:solidFill>
              </a:rPr>
              <a:t>مراحل تطور المعلومات</a:t>
            </a:r>
            <a:br>
              <a:rPr lang="ar-IQ" dirty="0" smtClean="0">
                <a:solidFill>
                  <a:schemeClr val="tx1"/>
                </a:solidFill>
              </a:rPr>
            </a:br>
            <a:r>
              <a:rPr lang="ar-IQ" dirty="0" smtClean="0">
                <a:solidFill>
                  <a:schemeClr val="tx1"/>
                </a:solidFill>
              </a:rPr>
              <a:t>او طيف المعلومات</a:t>
            </a:r>
            <a:endParaRPr lang="ar-IQ" dirty="0">
              <a:solidFill>
                <a:schemeClr val="tx1"/>
              </a:solidFill>
            </a:endParaRPr>
          </a:p>
        </p:txBody>
      </p:sp>
      <p:sp>
        <p:nvSpPr>
          <p:cNvPr id="3" name="عنصر نائب للمحتوى 2"/>
          <p:cNvSpPr>
            <a:spLocks noGrp="1"/>
          </p:cNvSpPr>
          <p:nvPr>
            <p:ph sz="quarter" idx="1"/>
          </p:nvPr>
        </p:nvSpPr>
        <p:spPr/>
        <p:txBody>
          <a:bodyPr/>
          <a:lstStyle/>
          <a:p>
            <a:r>
              <a:rPr lang="ar-IQ" dirty="0" smtClean="0"/>
              <a:t>يتكون طيف المعلومات من هرم بخمس مراحل هي:</a:t>
            </a:r>
          </a:p>
          <a:p>
            <a:endParaRPr lang="ar-IQ" dirty="0"/>
          </a:p>
        </p:txBody>
      </p:sp>
      <p:graphicFrame>
        <p:nvGraphicFramePr>
          <p:cNvPr id="4" name="رسم تخطيطي 3"/>
          <p:cNvGraphicFramePr/>
          <p:nvPr>
            <p:extLst>
              <p:ext uri="{D42A27DB-BD31-4B8C-83A1-F6EECF244321}">
                <p14:modId xmlns:p14="http://schemas.microsoft.com/office/powerpoint/2010/main" val="55930727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701316"/>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chemeClr val="tx1"/>
                </a:solidFill>
              </a:rPr>
              <a:t>هرم معكوس</a:t>
            </a:r>
            <a:endParaRPr lang="ar-IQ" dirty="0">
              <a:solidFill>
                <a:schemeClr val="tx1"/>
              </a:solidFill>
            </a:endParaRPr>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3511879608"/>
              </p:ext>
            </p:extLst>
          </p:nvPr>
        </p:nvGraphicFramePr>
        <p:xfrm>
          <a:off x="612775" y="1600200"/>
          <a:ext cx="8153400" cy="4205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3450665"/>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chemeClr val="tx1"/>
                </a:solidFill>
              </a:rPr>
              <a:t>متى يكون الهرم معكوسا؟</a:t>
            </a:r>
            <a:endParaRPr lang="ar-IQ" dirty="0">
              <a:solidFill>
                <a:schemeClr val="tx1"/>
              </a:solidFill>
            </a:endParaRPr>
          </a:p>
        </p:txBody>
      </p:sp>
      <p:sp>
        <p:nvSpPr>
          <p:cNvPr id="3" name="عنصر نائب للمحتوى 2"/>
          <p:cNvSpPr>
            <a:spLocks noGrp="1"/>
          </p:cNvSpPr>
          <p:nvPr>
            <p:ph sz="quarter" idx="1"/>
          </p:nvPr>
        </p:nvSpPr>
        <p:spPr/>
        <p:txBody>
          <a:bodyPr/>
          <a:lstStyle/>
          <a:p>
            <a:r>
              <a:rPr lang="ar-IQ" dirty="0" smtClean="0"/>
              <a:t>الهرم المعكوس:</a:t>
            </a:r>
          </a:p>
          <a:p>
            <a:pPr marL="0" indent="0" algn="just">
              <a:buNone/>
            </a:pPr>
            <a:r>
              <a:rPr lang="ar-IQ" dirty="0"/>
              <a:t> </a:t>
            </a:r>
            <a:r>
              <a:rPr lang="ar-IQ" dirty="0" smtClean="0"/>
              <a:t>     يكون الهرم معكوسا اذا علمنا ان المعلومات تنمو وتتضاعف بالاستعمال، لذا فان البيانات في حال استعمالها كأساس لأبحاث عديدة في مجالات مختلفة تنتج عنها معلومات كثيرة متنوعة، وبالإمكان استعمال هذه المعلومات في مجالات متعددة للحصول على معارف وخبرات قابلة للاستخدام والنشر والبث بوساط معلومات متعددة كتب، بحوث دوريات، رسائل جامعية، مدونات، رسائل بريد الكتروني،...    </a:t>
            </a:r>
            <a:endParaRPr lang="ar-IQ" dirty="0"/>
          </a:p>
        </p:txBody>
      </p:sp>
    </p:spTree>
    <p:extLst>
      <p:ext uri="{BB962C8B-B14F-4D97-AF65-F5344CB8AC3E}">
        <p14:creationId xmlns:p14="http://schemas.microsoft.com/office/powerpoint/2010/main" val="2966567965"/>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chemeClr val="tx1"/>
                </a:solidFill>
              </a:rPr>
              <a:t>مراحل طيف المعلومات</a:t>
            </a:r>
            <a:endParaRPr lang="ar-IQ" dirty="0">
              <a:solidFill>
                <a:schemeClr val="tx1"/>
              </a:solidFill>
            </a:endParaRPr>
          </a:p>
        </p:txBody>
      </p:sp>
      <p:sp>
        <p:nvSpPr>
          <p:cNvPr id="3" name="عنصر نائب للمحتوى 2"/>
          <p:cNvSpPr>
            <a:spLocks noGrp="1"/>
          </p:cNvSpPr>
          <p:nvPr>
            <p:ph sz="quarter" idx="1"/>
          </p:nvPr>
        </p:nvSpPr>
        <p:spPr/>
        <p:txBody>
          <a:bodyPr>
            <a:normAutofit lnSpcReduction="10000"/>
          </a:bodyPr>
          <a:lstStyle/>
          <a:p>
            <a:pPr marL="0" indent="0">
              <a:buNone/>
            </a:pPr>
            <a:r>
              <a:rPr lang="ar-IQ" dirty="0" smtClean="0"/>
              <a:t>      </a:t>
            </a:r>
            <a:r>
              <a:rPr lang="ar-IQ" dirty="0" smtClean="0"/>
              <a:t>لا يقتصر </a:t>
            </a:r>
            <a:r>
              <a:rPr lang="ar-IQ" dirty="0" smtClean="0"/>
              <a:t>طيف المعلومات على ثلاث مراحل فحسب، بل </a:t>
            </a:r>
            <a:r>
              <a:rPr lang="ar-IQ" dirty="0" smtClean="0"/>
              <a:t>بإمكان </a:t>
            </a:r>
            <a:r>
              <a:rPr lang="ar-IQ" dirty="0" smtClean="0"/>
              <a:t>البحث عن مراحل اخرى منها:</a:t>
            </a:r>
          </a:p>
          <a:p>
            <a:r>
              <a:rPr lang="ar-IQ" dirty="0" smtClean="0"/>
              <a:t>الرموز: توجد منظومات رمزية صوتية او صورية او رسومية متعارف عليها منذ اقدم العصور استخدمها الانسان ولايزال يبتكر الكثير منها كوسائل استدلال معينة(الدخان، صوت البوق، صافرات الانذار</a:t>
            </a:r>
            <a:r>
              <a:rPr lang="ar-IQ" dirty="0" smtClean="0"/>
              <a:t>، اصوات الانسان،....) </a:t>
            </a:r>
            <a:r>
              <a:rPr lang="ar-IQ" dirty="0" smtClean="0"/>
              <a:t>وهذه المرحلة تسبق البيانات</a:t>
            </a:r>
          </a:p>
          <a:p>
            <a:r>
              <a:rPr lang="ar-IQ" dirty="0" smtClean="0"/>
              <a:t>الخبرات او الحكم: مرحلة استنتاج الخبرات والحكم تلي مرحلة المعرفة ويمكن ان تكون في قمة هرم المعلومات، فالإنسان بعد ان يحصل على معارف كثيرة يستخدمها في اتخاذ </a:t>
            </a:r>
            <a:r>
              <a:rPr lang="ar-IQ" dirty="0" smtClean="0"/>
              <a:t>القرارات، </a:t>
            </a:r>
            <a:r>
              <a:rPr lang="ar-IQ" dirty="0" smtClean="0"/>
              <a:t>واسداء النصائح عن تجاربه المعاشة </a:t>
            </a:r>
            <a:r>
              <a:rPr lang="ar-IQ" dirty="0" smtClean="0"/>
              <a:t>كخبرات </a:t>
            </a:r>
            <a:r>
              <a:rPr lang="ar-IQ" dirty="0" smtClean="0"/>
              <a:t>جاهزة للتطبيق.</a:t>
            </a:r>
            <a:endParaRPr lang="ar-IQ" dirty="0"/>
          </a:p>
        </p:txBody>
      </p:sp>
    </p:spTree>
    <p:extLst>
      <p:ext uri="{BB962C8B-B14F-4D97-AF65-F5344CB8AC3E}">
        <p14:creationId xmlns:p14="http://schemas.microsoft.com/office/powerpoint/2010/main" val="1095524659"/>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4000" dirty="0" smtClean="0">
                <a:solidFill>
                  <a:schemeClr val="tx1"/>
                </a:solidFill>
              </a:rPr>
              <a:t>علم المعلومات</a:t>
            </a:r>
            <a:r>
              <a:rPr lang="ar-IQ" sz="1800" dirty="0" smtClean="0">
                <a:solidFill>
                  <a:schemeClr val="tx1"/>
                </a:solidFill>
              </a:rPr>
              <a:t>(ص26)</a:t>
            </a:r>
            <a:endParaRPr lang="ar-IQ" sz="4000" dirty="0">
              <a:solidFill>
                <a:schemeClr val="tx1"/>
              </a:solidFill>
            </a:endParaRPr>
          </a:p>
        </p:txBody>
      </p:sp>
      <p:sp>
        <p:nvSpPr>
          <p:cNvPr id="3" name="عنصر نائب للمحتوى 2"/>
          <p:cNvSpPr>
            <a:spLocks noGrp="1"/>
          </p:cNvSpPr>
          <p:nvPr>
            <p:ph sz="quarter" idx="1"/>
          </p:nvPr>
        </p:nvSpPr>
        <p:spPr/>
        <p:txBody>
          <a:bodyPr/>
          <a:lstStyle/>
          <a:p>
            <a:r>
              <a:rPr lang="ar-IQ" dirty="0" smtClean="0"/>
              <a:t>علم المعلومات </a:t>
            </a:r>
            <a:r>
              <a:rPr lang="en-US" dirty="0" smtClean="0"/>
              <a:t>Information Science </a:t>
            </a:r>
            <a:r>
              <a:rPr lang="ar-IQ" dirty="0" smtClean="0"/>
              <a:t> </a:t>
            </a:r>
          </a:p>
          <a:p>
            <a:r>
              <a:rPr lang="ar-IQ" dirty="0" smtClean="0"/>
              <a:t>العلم الذي يدرس خواص المعلومات وسلوكها والعوامل التي تحكم تدفقها ووسائل تجهيزها لتيسير الافادة منها الى اقصى حد ممكن وتشمل انشطة التجهيز وانتاج المعلومات وبثها وتجميعها وتنظيمها واختزانها واسترجاعها وتفسيرها واستخدامها.</a:t>
            </a:r>
          </a:p>
          <a:p>
            <a:r>
              <a:rPr lang="ar-IQ" dirty="0" smtClean="0"/>
              <a:t>المجال مشتق من او متصل بـ (الرياضيات، المنطق، اللغويات، علم النفس، تكنولوجيا الحاسوب، بحوث العمليات، فنون الجرافيك، الاتصالات، علم المكتبات، الادارة، وبعض المجالات الاخرى )</a:t>
            </a:r>
            <a:endParaRPr lang="ar-IQ" dirty="0"/>
          </a:p>
        </p:txBody>
      </p:sp>
    </p:spTree>
    <p:extLst>
      <p:ext uri="{BB962C8B-B14F-4D97-AF65-F5344CB8AC3E}">
        <p14:creationId xmlns:p14="http://schemas.microsoft.com/office/powerpoint/2010/main" val="3211217442"/>
      </p:ext>
    </p:extLst>
  </p:cSld>
  <p:clrMapOvr>
    <a:masterClrMapping/>
  </p:clrMapOvr>
  <mc:AlternateContent xmlns:mc="http://schemas.openxmlformats.org/markup-compatibility/2006" xmlns:p14="http://schemas.microsoft.com/office/powerpoint/2010/main">
    <mc:Choice Requires="p14">
      <p:transition p14:dur="10" advTm="1000"/>
    </mc:Choice>
    <mc:Fallback xmlns="">
      <p:transition advTm="100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3_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409</Words>
  <Application>Microsoft Office PowerPoint</Application>
  <PresentationFormat>عرض على الشاشة (3:4)‏</PresentationFormat>
  <Paragraphs>36</Paragraphs>
  <Slides>7</Slides>
  <Notes>0</Notes>
  <HiddenSlides>0</HiddenSlides>
  <MMClips>1</MMClips>
  <ScaleCrop>false</ScaleCrop>
  <HeadingPairs>
    <vt:vector size="4" baseType="variant">
      <vt:variant>
        <vt:lpstr>نسق</vt:lpstr>
      </vt:variant>
      <vt:variant>
        <vt:i4>2</vt:i4>
      </vt:variant>
      <vt:variant>
        <vt:lpstr>عناوين الشرائح</vt:lpstr>
      </vt:variant>
      <vt:variant>
        <vt:i4>7</vt:i4>
      </vt:variant>
    </vt:vector>
  </HeadingPairs>
  <TitlesOfParts>
    <vt:vector size="9" baseType="lpstr">
      <vt:lpstr>3_ألوان متوسطة</vt:lpstr>
      <vt:lpstr>نسق Office</vt:lpstr>
      <vt:lpstr>محاضرة 1  مادة : المدخل الى علم المعلومات </vt:lpstr>
      <vt:lpstr>تعريفات: المعلومات(ص12و13)</vt:lpstr>
      <vt:lpstr>مراحل تطور المعلومات او طيف المعلومات</vt:lpstr>
      <vt:lpstr>هرم معكوس</vt:lpstr>
      <vt:lpstr>متى يكون الهرم معكوسا؟</vt:lpstr>
      <vt:lpstr>مراحل طيف المعلومات</vt:lpstr>
      <vt:lpstr>علم المعلومات(ص26)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قسم المعلومات والمكتبات كلية الآداب/الجامعة المستنصرية /  العام الدراسي 2019-2020 المستوى الاولى /محاضرة في مادة</dc:title>
  <dc:creator>orange</dc:creator>
  <cp:lastModifiedBy>Maher</cp:lastModifiedBy>
  <cp:revision>24</cp:revision>
  <dcterms:created xsi:type="dcterms:W3CDTF">2020-03-10T10:43:59Z</dcterms:created>
  <dcterms:modified xsi:type="dcterms:W3CDTF">2020-03-28T20:41:30Z</dcterms:modified>
</cp:coreProperties>
</file>