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sldIdLst>
    <p:sldId id="256" r:id="rId2"/>
    <p:sldId id="265" r:id="rId3"/>
    <p:sldId id="257" r:id="rId4"/>
    <p:sldId id="266" r:id="rId5"/>
    <p:sldId id="258" r:id="rId6"/>
    <p:sldId id="259" r:id="rId7"/>
    <p:sldId id="260" r:id="rId8"/>
    <p:sldId id="267" r:id="rId9"/>
    <p:sldId id="261"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0" d="100"/>
          <a:sy n="70" d="100"/>
        </p:scale>
        <p:origin x="472" y="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557" name="Group 1556"/>
          <p:cNvGrpSpPr/>
          <p:nvPr/>
        </p:nvGrpSpPr>
        <p:grpSpPr>
          <a:xfrm>
            <a:off x="0" y="420256"/>
            <a:ext cx="12188952" cy="3795497"/>
            <a:chOff x="0" y="420256"/>
            <a:chExt cx="12188952" cy="3795497"/>
          </a:xfrm>
        </p:grpSpPr>
        <p:cxnSp>
          <p:nvCxnSpPr>
            <p:cNvPr id="1558" name="Straight Connector 1557"/>
            <p:cNvCxnSpPr/>
            <p:nvPr/>
          </p:nvCxnSpPr>
          <p:spPr>
            <a:xfrm>
              <a:off x="0" y="4215753"/>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59" name="Straight Connector 1558"/>
            <p:cNvCxnSpPr/>
            <p:nvPr/>
          </p:nvCxnSpPr>
          <p:spPr>
            <a:xfrm>
              <a:off x="0" y="3794032"/>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0" name="Straight Connector 1559"/>
            <p:cNvCxnSpPr/>
            <p:nvPr/>
          </p:nvCxnSpPr>
          <p:spPr>
            <a:xfrm>
              <a:off x="0" y="3372310"/>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1" name="Straight Connector 1560"/>
            <p:cNvCxnSpPr/>
            <p:nvPr/>
          </p:nvCxnSpPr>
          <p:spPr>
            <a:xfrm>
              <a:off x="0" y="2950588"/>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2" name="Straight Connector 1561"/>
            <p:cNvCxnSpPr/>
            <p:nvPr/>
          </p:nvCxnSpPr>
          <p:spPr>
            <a:xfrm>
              <a:off x="0" y="2528866"/>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3" name="Straight Connector 1562"/>
            <p:cNvCxnSpPr/>
            <p:nvPr/>
          </p:nvCxnSpPr>
          <p:spPr>
            <a:xfrm>
              <a:off x="0" y="2107144"/>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4" name="Straight Connector 1563"/>
            <p:cNvCxnSpPr/>
            <p:nvPr/>
          </p:nvCxnSpPr>
          <p:spPr>
            <a:xfrm>
              <a:off x="0" y="1685422"/>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5" name="Straight Connector 1564"/>
            <p:cNvCxnSpPr/>
            <p:nvPr/>
          </p:nvCxnSpPr>
          <p:spPr>
            <a:xfrm>
              <a:off x="0" y="1263700"/>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6" name="Straight Connector 1565"/>
            <p:cNvCxnSpPr/>
            <p:nvPr/>
          </p:nvCxnSpPr>
          <p:spPr>
            <a:xfrm>
              <a:off x="0" y="841978"/>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7" name="Straight Connector 1566"/>
            <p:cNvCxnSpPr/>
            <p:nvPr/>
          </p:nvCxnSpPr>
          <p:spPr>
            <a:xfrm>
              <a:off x="0" y="420256"/>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568" name="Rectangle 379"/>
          <p:cNvSpPr/>
          <p:nvPr/>
        </p:nvSpPr>
        <p:spPr>
          <a:xfrm rot="18900000" flipV="1">
            <a:off x="9445819" y="-965459"/>
            <a:ext cx="13717" cy="6493220"/>
          </a:xfrm>
          <a:custGeom>
            <a:avLst/>
            <a:gdLst/>
            <a:ahLst/>
            <a:cxnLst/>
            <a:rect l="l" t="t" r="r" b="b"/>
            <a:pathLst>
              <a:path w="13717" h="6493220">
                <a:moveTo>
                  <a:pt x="1" y="6493220"/>
                </a:moveTo>
                <a:lnTo>
                  <a:pt x="13717" y="647950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69" name="Rectangle 56"/>
          <p:cNvSpPr/>
          <p:nvPr/>
        </p:nvSpPr>
        <p:spPr>
          <a:xfrm>
            <a:off x="0" y="0"/>
            <a:ext cx="11816540" cy="4572004"/>
          </a:xfrm>
          <a:custGeom>
            <a:avLst/>
            <a:gdLst/>
            <a:ahLst/>
            <a:cxnLst/>
            <a:rect l="l" t="t" r="r" b="b"/>
            <a:pathLst>
              <a:path w="11816540" h="4572004">
                <a:moveTo>
                  <a:pt x="11802824" y="4"/>
                </a:moveTo>
                <a:lnTo>
                  <a:pt x="11816540" y="4"/>
                </a:lnTo>
                <a:lnTo>
                  <a:pt x="11816540" y="4572004"/>
                </a:lnTo>
                <a:lnTo>
                  <a:pt x="11802824" y="4572004"/>
                </a:lnTo>
                <a:close/>
                <a:moveTo>
                  <a:pt x="5901406" y="4"/>
                </a:moveTo>
                <a:lnTo>
                  <a:pt x="5915122" y="4"/>
                </a:lnTo>
                <a:lnTo>
                  <a:pt x="5915122" y="4572004"/>
                </a:lnTo>
                <a:lnTo>
                  <a:pt x="5901406" y="4572004"/>
                </a:lnTo>
                <a:close/>
                <a:moveTo>
                  <a:pt x="10959754" y="3"/>
                </a:moveTo>
                <a:lnTo>
                  <a:pt x="10973470" y="3"/>
                </a:lnTo>
                <a:lnTo>
                  <a:pt x="10973470" y="4572003"/>
                </a:lnTo>
                <a:lnTo>
                  <a:pt x="10959754" y="4572003"/>
                </a:lnTo>
                <a:close/>
                <a:moveTo>
                  <a:pt x="5058348" y="3"/>
                </a:moveTo>
                <a:lnTo>
                  <a:pt x="5072064" y="3"/>
                </a:lnTo>
                <a:lnTo>
                  <a:pt x="5072064" y="4572003"/>
                </a:lnTo>
                <a:lnTo>
                  <a:pt x="5058348" y="4572003"/>
                </a:lnTo>
                <a:close/>
                <a:moveTo>
                  <a:pt x="11381283" y="2"/>
                </a:moveTo>
                <a:lnTo>
                  <a:pt x="11394999" y="2"/>
                </a:lnTo>
                <a:lnTo>
                  <a:pt x="11394999" y="4572002"/>
                </a:lnTo>
                <a:lnTo>
                  <a:pt x="11381283" y="4572002"/>
                </a:lnTo>
                <a:close/>
                <a:moveTo>
                  <a:pt x="10538225" y="2"/>
                </a:moveTo>
                <a:lnTo>
                  <a:pt x="10551941" y="2"/>
                </a:lnTo>
                <a:lnTo>
                  <a:pt x="10551941" y="4572002"/>
                </a:lnTo>
                <a:lnTo>
                  <a:pt x="10538225" y="4572002"/>
                </a:lnTo>
                <a:close/>
                <a:moveTo>
                  <a:pt x="10116696" y="2"/>
                </a:moveTo>
                <a:lnTo>
                  <a:pt x="10130412" y="2"/>
                </a:lnTo>
                <a:lnTo>
                  <a:pt x="10130412" y="4572002"/>
                </a:lnTo>
                <a:lnTo>
                  <a:pt x="10116696" y="4572002"/>
                </a:lnTo>
                <a:close/>
                <a:moveTo>
                  <a:pt x="6322935" y="2"/>
                </a:moveTo>
                <a:lnTo>
                  <a:pt x="6336651" y="2"/>
                </a:lnTo>
                <a:lnTo>
                  <a:pt x="6336651" y="4572002"/>
                </a:lnTo>
                <a:lnTo>
                  <a:pt x="6322935" y="4572002"/>
                </a:lnTo>
                <a:close/>
                <a:moveTo>
                  <a:pt x="5479877" y="2"/>
                </a:moveTo>
                <a:lnTo>
                  <a:pt x="5493593" y="2"/>
                </a:lnTo>
                <a:lnTo>
                  <a:pt x="5493593" y="4572002"/>
                </a:lnTo>
                <a:lnTo>
                  <a:pt x="5479877" y="4572002"/>
                </a:lnTo>
                <a:close/>
                <a:moveTo>
                  <a:pt x="4636819" y="2"/>
                </a:moveTo>
                <a:lnTo>
                  <a:pt x="4650535" y="2"/>
                </a:lnTo>
                <a:lnTo>
                  <a:pt x="4650535" y="4572002"/>
                </a:lnTo>
                <a:lnTo>
                  <a:pt x="4636819" y="4572002"/>
                </a:lnTo>
                <a:close/>
                <a:moveTo>
                  <a:pt x="4215290" y="2"/>
                </a:moveTo>
                <a:lnTo>
                  <a:pt x="4229006" y="2"/>
                </a:lnTo>
                <a:lnTo>
                  <a:pt x="4229006" y="4572002"/>
                </a:lnTo>
                <a:lnTo>
                  <a:pt x="4215290" y="4572002"/>
                </a:lnTo>
                <a:close/>
                <a:moveTo>
                  <a:pt x="421529" y="2"/>
                </a:moveTo>
                <a:lnTo>
                  <a:pt x="435245" y="2"/>
                </a:lnTo>
                <a:lnTo>
                  <a:pt x="435245" y="4572002"/>
                </a:lnTo>
                <a:lnTo>
                  <a:pt x="421529" y="4572002"/>
                </a:lnTo>
                <a:close/>
                <a:moveTo>
                  <a:pt x="0" y="2"/>
                </a:moveTo>
                <a:lnTo>
                  <a:pt x="13716" y="2"/>
                </a:lnTo>
                <a:lnTo>
                  <a:pt x="13716" y="4572002"/>
                </a:lnTo>
                <a:lnTo>
                  <a:pt x="0" y="4572002"/>
                </a:lnTo>
                <a:close/>
                <a:moveTo>
                  <a:pt x="9273638" y="1"/>
                </a:moveTo>
                <a:lnTo>
                  <a:pt x="9287354" y="1"/>
                </a:lnTo>
                <a:lnTo>
                  <a:pt x="9287354" y="4572001"/>
                </a:lnTo>
                <a:lnTo>
                  <a:pt x="9273638" y="4572001"/>
                </a:lnTo>
                <a:close/>
                <a:moveTo>
                  <a:pt x="3372232" y="1"/>
                </a:moveTo>
                <a:lnTo>
                  <a:pt x="3385948" y="1"/>
                </a:lnTo>
                <a:lnTo>
                  <a:pt x="3385948" y="4572001"/>
                </a:lnTo>
                <a:lnTo>
                  <a:pt x="3372232" y="4572001"/>
                </a:lnTo>
                <a:close/>
                <a:moveTo>
                  <a:pt x="9695167" y="0"/>
                </a:moveTo>
                <a:lnTo>
                  <a:pt x="9708883" y="0"/>
                </a:lnTo>
                <a:lnTo>
                  <a:pt x="9708883" y="4572000"/>
                </a:lnTo>
                <a:lnTo>
                  <a:pt x="9695167" y="4572000"/>
                </a:lnTo>
                <a:close/>
                <a:moveTo>
                  <a:pt x="8852109" y="0"/>
                </a:moveTo>
                <a:lnTo>
                  <a:pt x="8865825" y="0"/>
                </a:lnTo>
                <a:lnTo>
                  <a:pt x="8865825" y="4572000"/>
                </a:lnTo>
                <a:lnTo>
                  <a:pt x="8852109" y="4572000"/>
                </a:lnTo>
                <a:close/>
                <a:moveTo>
                  <a:pt x="8430580" y="0"/>
                </a:moveTo>
                <a:lnTo>
                  <a:pt x="8444296" y="0"/>
                </a:lnTo>
                <a:lnTo>
                  <a:pt x="8444296" y="4572000"/>
                </a:lnTo>
                <a:lnTo>
                  <a:pt x="8430580" y="4572000"/>
                </a:lnTo>
                <a:close/>
                <a:moveTo>
                  <a:pt x="8009051" y="0"/>
                </a:moveTo>
                <a:lnTo>
                  <a:pt x="8022767" y="0"/>
                </a:lnTo>
                <a:lnTo>
                  <a:pt x="8022767" y="4572000"/>
                </a:lnTo>
                <a:lnTo>
                  <a:pt x="8009051" y="4572000"/>
                </a:lnTo>
                <a:close/>
                <a:moveTo>
                  <a:pt x="7587522" y="0"/>
                </a:moveTo>
                <a:lnTo>
                  <a:pt x="7601238" y="0"/>
                </a:lnTo>
                <a:lnTo>
                  <a:pt x="7601238" y="4572000"/>
                </a:lnTo>
                <a:lnTo>
                  <a:pt x="7587522" y="4572000"/>
                </a:lnTo>
                <a:close/>
                <a:moveTo>
                  <a:pt x="7165993" y="0"/>
                </a:moveTo>
                <a:lnTo>
                  <a:pt x="7179709" y="0"/>
                </a:lnTo>
                <a:lnTo>
                  <a:pt x="7179709" y="4572000"/>
                </a:lnTo>
                <a:lnTo>
                  <a:pt x="7165993" y="4572000"/>
                </a:lnTo>
                <a:close/>
                <a:moveTo>
                  <a:pt x="6744464" y="0"/>
                </a:moveTo>
                <a:lnTo>
                  <a:pt x="6758180" y="0"/>
                </a:lnTo>
                <a:lnTo>
                  <a:pt x="6758180" y="4572000"/>
                </a:lnTo>
                <a:lnTo>
                  <a:pt x="6744464" y="4572000"/>
                </a:lnTo>
                <a:close/>
                <a:moveTo>
                  <a:pt x="3793761" y="0"/>
                </a:moveTo>
                <a:lnTo>
                  <a:pt x="3807477" y="0"/>
                </a:lnTo>
                <a:lnTo>
                  <a:pt x="3807477" y="4572000"/>
                </a:lnTo>
                <a:lnTo>
                  <a:pt x="3793761" y="4572000"/>
                </a:lnTo>
                <a:close/>
                <a:moveTo>
                  <a:pt x="2950703" y="0"/>
                </a:moveTo>
                <a:lnTo>
                  <a:pt x="2964419" y="0"/>
                </a:lnTo>
                <a:lnTo>
                  <a:pt x="2964419" y="4572000"/>
                </a:lnTo>
                <a:lnTo>
                  <a:pt x="2950703" y="4572000"/>
                </a:lnTo>
                <a:close/>
                <a:moveTo>
                  <a:pt x="2529174" y="0"/>
                </a:moveTo>
                <a:lnTo>
                  <a:pt x="2542890" y="0"/>
                </a:lnTo>
                <a:lnTo>
                  <a:pt x="2542890" y="4572000"/>
                </a:lnTo>
                <a:lnTo>
                  <a:pt x="2529174" y="4572000"/>
                </a:lnTo>
                <a:close/>
                <a:moveTo>
                  <a:pt x="2107645" y="0"/>
                </a:moveTo>
                <a:lnTo>
                  <a:pt x="2121361" y="0"/>
                </a:lnTo>
                <a:lnTo>
                  <a:pt x="2121361" y="4572000"/>
                </a:lnTo>
                <a:lnTo>
                  <a:pt x="2107645" y="4572000"/>
                </a:lnTo>
                <a:close/>
                <a:moveTo>
                  <a:pt x="1686116" y="0"/>
                </a:moveTo>
                <a:lnTo>
                  <a:pt x="1699832" y="0"/>
                </a:lnTo>
                <a:lnTo>
                  <a:pt x="1699832" y="4572000"/>
                </a:lnTo>
                <a:lnTo>
                  <a:pt x="1686116" y="4572000"/>
                </a:lnTo>
                <a:close/>
                <a:moveTo>
                  <a:pt x="1264587" y="0"/>
                </a:moveTo>
                <a:lnTo>
                  <a:pt x="1278303" y="0"/>
                </a:lnTo>
                <a:lnTo>
                  <a:pt x="1278303" y="4572000"/>
                </a:lnTo>
                <a:lnTo>
                  <a:pt x="1264587" y="4572000"/>
                </a:lnTo>
                <a:close/>
                <a:moveTo>
                  <a:pt x="843058" y="0"/>
                </a:moveTo>
                <a:lnTo>
                  <a:pt x="856774" y="0"/>
                </a:lnTo>
                <a:lnTo>
                  <a:pt x="856774" y="4572000"/>
                </a:lnTo>
                <a:lnTo>
                  <a:pt x="843058" y="457200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0" name="Rectangle 87"/>
          <p:cNvSpPr/>
          <p:nvPr/>
        </p:nvSpPr>
        <p:spPr>
          <a:xfrm rot="2700000">
            <a:off x="2311242" y="-967047"/>
            <a:ext cx="13716" cy="6570294"/>
          </a:xfrm>
          <a:custGeom>
            <a:avLst/>
            <a:gdLst/>
            <a:ahLst/>
            <a:cxnLst/>
            <a:rect l="l" t="t" r="r" b="b"/>
            <a:pathLst>
              <a:path w="13716" h="6570294">
                <a:moveTo>
                  <a:pt x="0" y="6556578"/>
                </a:moveTo>
                <a:lnTo>
                  <a:pt x="13716" y="6570294"/>
                </a:lnTo>
                <a:lnTo>
                  <a:pt x="13716" y="6570294"/>
                </a:lnTo>
                <a:lnTo>
                  <a:pt x="0" y="6556578"/>
                </a:lnTo>
                <a:close/>
                <a:moveTo>
                  <a:pt x="0" y="13716"/>
                </a:moveTo>
                <a:lnTo>
                  <a:pt x="13716" y="0"/>
                </a:lnTo>
                <a:lnTo>
                  <a:pt x="13716" y="6465786"/>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1" name="Rectangle 88"/>
          <p:cNvSpPr/>
          <p:nvPr/>
        </p:nvSpPr>
        <p:spPr>
          <a:xfrm rot="2700000">
            <a:off x="3186527" y="-953751"/>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2" name="Rectangle 89"/>
          <p:cNvSpPr/>
          <p:nvPr/>
        </p:nvSpPr>
        <p:spPr>
          <a:xfrm rot="2700000">
            <a:off x="4029713" y="-953750"/>
            <a:ext cx="13716" cy="6479503"/>
          </a:xfrm>
          <a:custGeom>
            <a:avLst/>
            <a:gdLst/>
            <a:ahLst/>
            <a:cxnLst/>
            <a:rect l="l" t="t" r="r" b="b"/>
            <a:pathLst>
              <a:path w="13716" h="6479503">
                <a:moveTo>
                  <a:pt x="0" y="13716"/>
                </a:moveTo>
                <a:lnTo>
                  <a:pt x="13716" y="0"/>
                </a:lnTo>
                <a:lnTo>
                  <a:pt x="13716" y="6465787"/>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3" name="Rectangle 90"/>
          <p:cNvSpPr/>
          <p:nvPr/>
        </p:nvSpPr>
        <p:spPr>
          <a:xfrm rot="2700000">
            <a:off x="4872899" y="-953750"/>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4" name="Rectangle 91"/>
          <p:cNvSpPr/>
          <p:nvPr/>
        </p:nvSpPr>
        <p:spPr>
          <a:xfrm rot="2700000">
            <a:off x="5716086" y="-953749"/>
            <a:ext cx="13716" cy="6479501"/>
          </a:xfrm>
          <a:custGeom>
            <a:avLst/>
            <a:gdLst/>
            <a:ahLst/>
            <a:cxnLst/>
            <a:rect l="l" t="t" r="r" b="b"/>
            <a:pathLst>
              <a:path w="13716" h="6479501">
                <a:moveTo>
                  <a:pt x="0" y="13716"/>
                </a:moveTo>
                <a:lnTo>
                  <a:pt x="13716" y="0"/>
                </a:lnTo>
                <a:lnTo>
                  <a:pt x="13716" y="6465785"/>
                </a:lnTo>
                <a:lnTo>
                  <a:pt x="0" y="647950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5" name="Rectangle 92"/>
          <p:cNvSpPr/>
          <p:nvPr/>
        </p:nvSpPr>
        <p:spPr>
          <a:xfrm rot="2700000">
            <a:off x="6559272"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6" name="Rectangle 93"/>
          <p:cNvSpPr/>
          <p:nvPr/>
        </p:nvSpPr>
        <p:spPr>
          <a:xfrm rot="2700000">
            <a:off x="7402457" y="-944051"/>
            <a:ext cx="13717" cy="6479502"/>
          </a:xfrm>
          <a:custGeom>
            <a:avLst/>
            <a:gdLst/>
            <a:ahLst/>
            <a:cxnLst/>
            <a:rect l="l" t="t" r="r" b="b"/>
            <a:pathLst>
              <a:path w="13717" h="6479502">
                <a:moveTo>
                  <a:pt x="0" y="13716"/>
                </a:moveTo>
                <a:lnTo>
                  <a:pt x="13717" y="0"/>
                </a:lnTo>
                <a:lnTo>
                  <a:pt x="13716" y="6465787"/>
                </a:lnTo>
                <a:lnTo>
                  <a:pt x="1"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7" name="Rectangle 94"/>
          <p:cNvSpPr/>
          <p:nvPr/>
        </p:nvSpPr>
        <p:spPr>
          <a:xfrm rot="2700000">
            <a:off x="8245644"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8" name="Rectangle 95"/>
          <p:cNvSpPr/>
          <p:nvPr/>
        </p:nvSpPr>
        <p:spPr>
          <a:xfrm rot="2700000">
            <a:off x="9088831" y="-953750"/>
            <a:ext cx="13717" cy="6479503"/>
          </a:xfrm>
          <a:custGeom>
            <a:avLst/>
            <a:gdLst/>
            <a:ahLst/>
            <a:cxnLst/>
            <a:rect l="l" t="t" r="r" b="b"/>
            <a:pathLst>
              <a:path w="13717" h="6479503">
                <a:moveTo>
                  <a:pt x="13717" y="0"/>
                </a:moveTo>
                <a:lnTo>
                  <a:pt x="13716" y="6465787"/>
                </a:lnTo>
                <a:lnTo>
                  <a:pt x="0" y="6479503"/>
                </a:lnTo>
                <a:lnTo>
                  <a:pt x="1" y="13717"/>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9" name="Rectangle 96"/>
          <p:cNvSpPr/>
          <p:nvPr/>
        </p:nvSpPr>
        <p:spPr>
          <a:xfrm rot="2700000">
            <a:off x="9912896" y="-907596"/>
            <a:ext cx="13716" cy="6425429"/>
          </a:xfrm>
          <a:custGeom>
            <a:avLst/>
            <a:gdLst/>
            <a:ahLst/>
            <a:cxnLst/>
            <a:rect l="l" t="t" r="r" b="b"/>
            <a:pathLst>
              <a:path w="13716" h="6425429">
                <a:moveTo>
                  <a:pt x="0" y="0"/>
                </a:moveTo>
                <a:lnTo>
                  <a:pt x="13716" y="13717"/>
                </a:lnTo>
                <a:lnTo>
                  <a:pt x="13716" y="6411713"/>
                </a:lnTo>
                <a:lnTo>
                  <a:pt x="0" y="642542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0" name="Rectangle 97"/>
          <p:cNvSpPr/>
          <p:nvPr/>
        </p:nvSpPr>
        <p:spPr>
          <a:xfrm rot="2700000">
            <a:off x="10334491" y="110221"/>
            <a:ext cx="13717" cy="5232981"/>
          </a:xfrm>
          <a:custGeom>
            <a:avLst/>
            <a:gdLst/>
            <a:ahLst/>
            <a:cxnLst/>
            <a:rect l="l" t="t" r="r" b="b"/>
            <a:pathLst>
              <a:path w="13717" h="5232981">
                <a:moveTo>
                  <a:pt x="0" y="0"/>
                </a:moveTo>
                <a:lnTo>
                  <a:pt x="13717" y="13716"/>
                </a:lnTo>
                <a:lnTo>
                  <a:pt x="13717" y="5219264"/>
                </a:lnTo>
                <a:lnTo>
                  <a:pt x="1" y="523298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1" name="Rectangle 98"/>
          <p:cNvSpPr/>
          <p:nvPr/>
        </p:nvSpPr>
        <p:spPr>
          <a:xfrm rot="2700000">
            <a:off x="10756084" y="1128037"/>
            <a:ext cx="13716" cy="4040537"/>
          </a:xfrm>
          <a:custGeom>
            <a:avLst/>
            <a:gdLst/>
            <a:ahLst/>
            <a:cxnLst/>
            <a:rect l="l" t="t" r="r" b="b"/>
            <a:pathLst>
              <a:path w="13716" h="4040537">
                <a:moveTo>
                  <a:pt x="0" y="0"/>
                </a:moveTo>
                <a:lnTo>
                  <a:pt x="13716" y="13716"/>
                </a:lnTo>
                <a:lnTo>
                  <a:pt x="13715" y="4026822"/>
                </a:lnTo>
                <a:lnTo>
                  <a:pt x="1" y="4040537"/>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2" name="Rectangle 99"/>
          <p:cNvSpPr/>
          <p:nvPr/>
        </p:nvSpPr>
        <p:spPr>
          <a:xfrm rot="2700000">
            <a:off x="11177678" y="2145853"/>
            <a:ext cx="13716" cy="2848091"/>
          </a:xfrm>
          <a:custGeom>
            <a:avLst/>
            <a:gdLst/>
            <a:ahLst/>
            <a:cxnLst/>
            <a:rect l="l" t="t" r="r" b="b"/>
            <a:pathLst>
              <a:path w="13716" h="2848091">
                <a:moveTo>
                  <a:pt x="0" y="0"/>
                </a:moveTo>
                <a:lnTo>
                  <a:pt x="13716" y="13716"/>
                </a:lnTo>
                <a:lnTo>
                  <a:pt x="13715" y="2834375"/>
                </a:lnTo>
                <a:lnTo>
                  <a:pt x="0" y="284809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3" name="Rectangle 100"/>
          <p:cNvSpPr/>
          <p:nvPr/>
        </p:nvSpPr>
        <p:spPr>
          <a:xfrm rot="2700000">
            <a:off x="11599272" y="3163669"/>
            <a:ext cx="13715" cy="1655644"/>
          </a:xfrm>
          <a:custGeom>
            <a:avLst/>
            <a:gdLst/>
            <a:ahLst/>
            <a:cxnLst/>
            <a:rect l="l" t="t" r="r" b="b"/>
            <a:pathLst>
              <a:path w="13715" h="1655644">
                <a:moveTo>
                  <a:pt x="0" y="0"/>
                </a:moveTo>
                <a:lnTo>
                  <a:pt x="13715" y="13716"/>
                </a:lnTo>
                <a:lnTo>
                  <a:pt x="13715" y="1641929"/>
                </a:lnTo>
                <a:lnTo>
                  <a:pt x="0" y="1655644"/>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4" name="Rectangle 101"/>
          <p:cNvSpPr/>
          <p:nvPr/>
        </p:nvSpPr>
        <p:spPr>
          <a:xfrm rot="2700000">
            <a:off x="12020868" y="4181493"/>
            <a:ext cx="13715" cy="463189"/>
          </a:xfrm>
          <a:custGeom>
            <a:avLst/>
            <a:gdLst/>
            <a:ahLst/>
            <a:cxnLst/>
            <a:rect l="l" t="t" r="r" b="b"/>
            <a:pathLst>
              <a:path w="13715" h="463189">
                <a:moveTo>
                  <a:pt x="1" y="0"/>
                </a:moveTo>
                <a:lnTo>
                  <a:pt x="13715" y="13716"/>
                </a:lnTo>
                <a:lnTo>
                  <a:pt x="13715" y="449474"/>
                </a:lnTo>
                <a:lnTo>
                  <a:pt x="0" y="46318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5" name="Rectangle 102"/>
          <p:cNvSpPr/>
          <p:nvPr/>
        </p:nvSpPr>
        <p:spPr>
          <a:xfrm rot="2700000">
            <a:off x="203277" y="-93899"/>
            <a:ext cx="13716" cy="608068"/>
          </a:xfrm>
          <a:custGeom>
            <a:avLst/>
            <a:gdLst/>
            <a:ahLst/>
            <a:cxnLst/>
            <a:rect l="l" t="t" r="r" b="b"/>
            <a:pathLst>
              <a:path w="13716" h="608068">
                <a:moveTo>
                  <a:pt x="0" y="13716"/>
                </a:moveTo>
                <a:lnTo>
                  <a:pt x="13716" y="0"/>
                </a:lnTo>
                <a:lnTo>
                  <a:pt x="13716" y="608068"/>
                </a:lnTo>
                <a:lnTo>
                  <a:pt x="0" y="59435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6" name="Rectangle 103"/>
          <p:cNvSpPr/>
          <p:nvPr/>
        </p:nvSpPr>
        <p:spPr>
          <a:xfrm rot="2700000">
            <a:off x="624870" y="-268529"/>
            <a:ext cx="13716" cy="1800514"/>
          </a:xfrm>
          <a:custGeom>
            <a:avLst/>
            <a:gdLst/>
            <a:ahLst/>
            <a:cxnLst/>
            <a:rect l="l" t="t" r="r" b="b"/>
            <a:pathLst>
              <a:path w="13716" h="1800514">
                <a:moveTo>
                  <a:pt x="0" y="13716"/>
                </a:moveTo>
                <a:lnTo>
                  <a:pt x="13716" y="0"/>
                </a:lnTo>
                <a:lnTo>
                  <a:pt x="13716" y="1800514"/>
                </a:lnTo>
                <a:lnTo>
                  <a:pt x="0" y="178679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7" name="Rectangle 104"/>
          <p:cNvSpPr/>
          <p:nvPr/>
        </p:nvSpPr>
        <p:spPr>
          <a:xfrm rot="2700000">
            <a:off x="1046463" y="-443158"/>
            <a:ext cx="13716" cy="2992958"/>
          </a:xfrm>
          <a:custGeom>
            <a:avLst/>
            <a:gdLst/>
            <a:ahLst/>
            <a:cxnLst/>
            <a:rect l="l" t="t" r="r" b="b"/>
            <a:pathLst>
              <a:path w="13716" h="2992958">
                <a:moveTo>
                  <a:pt x="0" y="13716"/>
                </a:moveTo>
                <a:lnTo>
                  <a:pt x="13716" y="0"/>
                </a:lnTo>
                <a:lnTo>
                  <a:pt x="13716" y="2992958"/>
                </a:lnTo>
                <a:lnTo>
                  <a:pt x="0" y="297924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8" name="Rectangle 105"/>
          <p:cNvSpPr/>
          <p:nvPr/>
        </p:nvSpPr>
        <p:spPr>
          <a:xfrm rot="2700000">
            <a:off x="1468056" y="-617788"/>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9" name="Rectangle 106"/>
          <p:cNvSpPr/>
          <p:nvPr/>
        </p:nvSpPr>
        <p:spPr>
          <a:xfrm rot="2700000">
            <a:off x="1889649" y="-792416"/>
            <a:ext cx="13716" cy="5377849"/>
          </a:xfrm>
          <a:custGeom>
            <a:avLst/>
            <a:gdLst/>
            <a:ahLst/>
            <a:cxnLst/>
            <a:rect l="l" t="t" r="r" b="b"/>
            <a:pathLst>
              <a:path w="13716" h="5377849">
                <a:moveTo>
                  <a:pt x="0" y="13716"/>
                </a:moveTo>
                <a:lnTo>
                  <a:pt x="13716" y="0"/>
                </a:lnTo>
                <a:lnTo>
                  <a:pt x="13716" y="5377849"/>
                </a:lnTo>
                <a:lnTo>
                  <a:pt x="0" y="536413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0" name="Rectangle 148"/>
          <p:cNvSpPr/>
          <p:nvPr/>
        </p:nvSpPr>
        <p:spPr>
          <a:xfrm rot="18900000" flipV="1">
            <a:off x="2070569" y="-450209"/>
            <a:ext cx="13716" cy="5889566"/>
          </a:xfrm>
          <a:custGeom>
            <a:avLst/>
            <a:gdLst/>
            <a:ahLst/>
            <a:cxnLst/>
            <a:rect l="l" t="t" r="r" b="b"/>
            <a:pathLst>
              <a:path w="13716" h="5889566">
                <a:moveTo>
                  <a:pt x="13716" y="5889566"/>
                </a:moveTo>
                <a:lnTo>
                  <a:pt x="13716" y="0"/>
                </a:lnTo>
                <a:lnTo>
                  <a:pt x="0" y="13716"/>
                </a:lnTo>
                <a:lnTo>
                  <a:pt x="0" y="587585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1" name="Rectangle 323"/>
          <p:cNvSpPr/>
          <p:nvPr/>
        </p:nvSpPr>
        <p:spPr>
          <a:xfrm rot="18900000" flipV="1">
            <a:off x="1648976" y="567610"/>
            <a:ext cx="13716" cy="4697119"/>
          </a:xfrm>
          <a:custGeom>
            <a:avLst/>
            <a:gdLst/>
            <a:ahLst/>
            <a:cxnLst/>
            <a:rect l="l" t="t" r="r" b="b"/>
            <a:pathLst>
              <a:path w="13716" h="4697119">
                <a:moveTo>
                  <a:pt x="13716" y="4697119"/>
                </a:moveTo>
                <a:lnTo>
                  <a:pt x="13716" y="0"/>
                </a:lnTo>
                <a:lnTo>
                  <a:pt x="0" y="13716"/>
                </a:lnTo>
                <a:lnTo>
                  <a:pt x="0" y="46834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2" name="Rectangle 324"/>
          <p:cNvSpPr/>
          <p:nvPr/>
        </p:nvSpPr>
        <p:spPr>
          <a:xfrm rot="18900000" flipV="1">
            <a:off x="1227383" y="1585424"/>
            <a:ext cx="13716" cy="3504674"/>
          </a:xfrm>
          <a:custGeom>
            <a:avLst/>
            <a:gdLst/>
            <a:ahLst/>
            <a:cxnLst/>
            <a:rect l="l" t="t" r="r" b="b"/>
            <a:pathLst>
              <a:path w="13716" h="3504674">
                <a:moveTo>
                  <a:pt x="13716" y="3504674"/>
                </a:moveTo>
                <a:lnTo>
                  <a:pt x="13716" y="0"/>
                </a:lnTo>
                <a:lnTo>
                  <a:pt x="0" y="13716"/>
                </a:lnTo>
                <a:lnTo>
                  <a:pt x="0" y="349095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3" name="Rectangle 325"/>
          <p:cNvSpPr/>
          <p:nvPr/>
        </p:nvSpPr>
        <p:spPr>
          <a:xfrm rot="18900000" flipV="1">
            <a:off x="805790" y="2603242"/>
            <a:ext cx="13716" cy="2312226"/>
          </a:xfrm>
          <a:custGeom>
            <a:avLst/>
            <a:gdLst/>
            <a:ahLst/>
            <a:cxnLst/>
            <a:rect l="l" t="t" r="r" b="b"/>
            <a:pathLst>
              <a:path w="13716" h="2312226">
                <a:moveTo>
                  <a:pt x="13716" y="2312226"/>
                </a:moveTo>
                <a:lnTo>
                  <a:pt x="13716" y="0"/>
                </a:lnTo>
                <a:lnTo>
                  <a:pt x="0" y="13716"/>
                </a:lnTo>
                <a:lnTo>
                  <a:pt x="0" y="229851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4" name="Rectangle 326"/>
          <p:cNvSpPr/>
          <p:nvPr/>
        </p:nvSpPr>
        <p:spPr>
          <a:xfrm rot="18900000" flipV="1">
            <a:off x="384198" y="3621057"/>
            <a:ext cx="13716" cy="1119782"/>
          </a:xfrm>
          <a:custGeom>
            <a:avLst/>
            <a:gdLst/>
            <a:ahLst/>
            <a:cxnLst/>
            <a:rect l="l" t="t" r="r" b="b"/>
            <a:pathLst>
              <a:path w="13716" h="1119782">
                <a:moveTo>
                  <a:pt x="13716" y="1119782"/>
                </a:moveTo>
                <a:lnTo>
                  <a:pt x="13716" y="0"/>
                </a:lnTo>
                <a:lnTo>
                  <a:pt x="0" y="13716"/>
                </a:lnTo>
                <a:lnTo>
                  <a:pt x="0" y="110606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5" name="Rectangle 371"/>
          <p:cNvSpPr/>
          <p:nvPr/>
        </p:nvSpPr>
        <p:spPr>
          <a:xfrm rot="18900000" flipV="1">
            <a:off x="2705180" y="-953749"/>
            <a:ext cx="13716" cy="6479500"/>
          </a:xfrm>
          <a:custGeom>
            <a:avLst/>
            <a:gdLst/>
            <a:ahLst/>
            <a:cxnLst/>
            <a:rect l="l" t="t" r="r" b="b"/>
            <a:pathLst>
              <a:path w="13716" h="6479500">
                <a:moveTo>
                  <a:pt x="0" y="6479500"/>
                </a:moveTo>
                <a:lnTo>
                  <a:pt x="13716" y="646578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6" name="Rectangle 373"/>
          <p:cNvSpPr/>
          <p:nvPr/>
        </p:nvSpPr>
        <p:spPr>
          <a:xfrm rot="18900000" flipV="1">
            <a:off x="4391552" y="-953749"/>
            <a:ext cx="13716" cy="6479500"/>
          </a:xfrm>
          <a:custGeom>
            <a:avLst/>
            <a:gdLst/>
            <a:ahLst/>
            <a:cxnLst/>
            <a:rect l="l" t="t" r="r" b="b"/>
            <a:pathLst>
              <a:path w="13716" h="6479500">
                <a:moveTo>
                  <a:pt x="0" y="6479500"/>
                </a:moveTo>
                <a:lnTo>
                  <a:pt x="13716" y="6465784"/>
                </a:lnTo>
                <a:lnTo>
                  <a:pt x="13716" y="0"/>
                </a:lnTo>
                <a:lnTo>
                  <a:pt x="0" y="13715"/>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7" name="Rectangle 375"/>
          <p:cNvSpPr/>
          <p:nvPr/>
        </p:nvSpPr>
        <p:spPr>
          <a:xfrm rot="18900000" flipV="1">
            <a:off x="6077925" y="-953749"/>
            <a:ext cx="13716" cy="6479501"/>
          </a:xfrm>
          <a:custGeom>
            <a:avLst/>
            <a:gdLst/>
            <a:ahLst/>
            <a:cxnLst/>
            <a:rect l="l" t="t" r="r" b="b"/>
            <a:pathLst>
              <a:path w="13716" h="6479501">
                <a:moveTo>
                  <a:pt x="0" y="6479501"/>
                </a:moveTo>
                <a:lnTo>
                  <a:pt x="13716" y="6465785"/>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8" name="Rectangle 376"/>
          <p:cNvSpPr/>
          <p:nvPr/>
        </p:nvSpPr>
        <p:spPr>
          <a:xfrm rot="18900000" flipV="1">
            <a:off x="6916261" y="-965458"/>
            <a:ext cx="13716" cy="6493219"/>
          </a:xfrm>
          <a:custGeom>
            <a:avLst/>
            <a:gdLst/>
            <a:ahLst/>
            <a:cxnLst/>
            <a:rect l="l" t="t" r="r" b="b"/>
            <a:pathLst>
              <a:path w="13716" h="6493219">
                <a:moveTo>
                  <a:pt x="13716" y="6479504"/>
                </a:moveTo>
                <a:lnTo>
                  <a:pt x="13716" y="0"/>
                </a:lnTo>
                <a:lnTo>
                  <a:pt x="0" y="13717"/>
                </a:lnTo>
                <a:lnTo>
                  <a:pt x="0" y="649321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9" name="Rectangle 377"/>
          <p:cNvSpPr/>
          <p:nvPr/>
        </p:nvSpPr>
        <p:spPr>
          <a:xfrm rot="18900000" flipV="1">
            <a:off x="7759447" y="-965458"/>
            <a:ext cx="13717" cy="6493219"/>
          </a:xfrm>
          <a:custGeom>
            <a:avLst/>
            <a:gdLst/>
            <a:ahLst/>
            <a:cxnLst/>
            <a:rect l="l" t="t" r="r" b="b"/>
            <a:pathLst>
              <a:path w="13717" h="6493219">
                <a:moveTo>
                  <a:pt x="0" y="6493219"/>
                </a:moveTo>
                <a:lnTo>
                  <a:pt x="13716" y="6479502"/>
                </a:lnTo>
                <a:lnTo>
                  <a:pt x="13717"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0" name="Rectangle 378"/>
          <p:cNvSpPr/>
          <p:nvPr/>
        </p:nvSpPr>
        <p:spPr>
          <a:xfrm rot="18900000" flipV="1">
            <a:off x="8602633" y="-965458"/>
            <a:ext cx="13716" cy="6493219"/>
          </a:xfrm>
          <a:custGeom>
            <a:avLst/>
            <a:gdLst/>
            <a:ahLst/>
            <a:cxnLst/>
            <a:rect l="l" t="t" r="r" b="b"/>
            <a:pathLst>
              <a:path w="13716" h="6493219">
                <a:moveTo>
                  <a:pt x="13716" y="6479504"/>
                </a:moveTo>
                <a:lnTo>
                  <a:pt x="13716" y="0"/>
                </a:lnTo>
                <a:lnTo>
                  <a:pt x="0" y="13716"/>
                </a:lnTo>
                <a:lnTo>
                  <a:pt x="0" y="649321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1" name="Rectangle 138"/>
          <p:cNvSpPr/>
          <p:nvPr/>
        </p:nvSpPr>
        <p:spPr>
          <a:xfrm rot="18900000" flipV="1">
            <a:off x="10088968" y="-882602"/>
            <a:ext cx="13716" cy="5927431"/>
          </a:xfrm>
          <a:custGeom>
            <a:avLst/>
            <a:gdLst/>
            <a:ahLst/>
            <a:cxnLst/>
            <a:rect l="l" t="t" r="r" b="b"/>
            <a:pathLst>
              <a:path w="13716" h="5927431">
                <a:moveTo>
                  <a:pt x="0" y="5927431"/>
                </a:moveTo>
                <a:lnTo>
                  <a:pt x="13715" y="5913716"/>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2" name="Rectangle 139"/>
          <p:cNvSpPr/>
          <p:nvPr/>
        </p:nvSpPr>
        <p:spPr>
          <a:xfrm rot="18900000" flipV="1">
            <a:off x="10510562" y="-707971"/>
            <a:ext cx="13716" cy="4734985"/>
          </a:xfrm>
          <a:custGeom>
            <a:avLst/>
            <a:gdLst/>
            <a:ahLst/>
            <a:cxnLst/>
            <a:rect l="l" t="t" r="r" b="b"/>
            <a:pathLst>
              <a:path w="13716" h="4734985">
                <a:moveTo>
                  <a:pt x="0" y="4734985"/>
                </a:moveTo>
                <a:lnTo>
                  <a:pt x="13715" y="4721270"/>
                </a:lnTo>
                <a:lnTo>
                  <a:pt x="13716" y="13715"/>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3" name="Rectangle 140"/>
          <p:cNvSpPr/>
          <p:nvPr/>
        </p:nvSpPr>
        <p:spPr>
          <a:xfrm rot="18900000" flipV="1">
            <a:off x="10932155" y="-533342"/>
            <a:ext cx="13716" cy="3542540"/>
          </a:xfrm>
          <a:custGeom>
            <a:avLst/>
            <a:gdLst/>
            <a:ahLst/>
            <a:cxnLst/>
            <a:rect l="l" t="t" r="r" b="b"/>
            <a:pathLst>
              <a:path w="13716" h="3542540">
                <a:moveTo>
                  <a:pt x="0" y="3542540"/>
                </a:moveTo>
                <a:lnTo>
                  <a:pt x="13715" y="3528825"/>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4" name="Rectangle 141"/>
          <p:cNvSpPr/>
          <p:nvPr/>
        </p:nvSpPr>
        <p:spPr>
          <a:xfrm rot="18900000" flipV="1">
            <a:off x="11353748" y="-358712"/>
            <a:ext cx="13716" cy="2350095"/>
          </a:xfrm>
          <a:custGeom>
            <a:avLst/>
            <a:gdLst/>
            <a:ahLst/>
            <a:cxnLst/>
            <a:rect l="l" t="t" r="r" b="b"/>
            <a:pathLst>
              <a:path w="13716" h="2350095">
                <a:moveTo>
                  <a:pt x="0" y="2350095"/>
                </a:moveTo>
                <a:lnTo>
                  <a:pt x="13715" y="2336380"/>
                </a:lnTo>
                <a:lnTo>
                  <a:pt x="13716" y="13714"/>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5" name="Rectangle 142"/>
          <p:cNvSpPr/>
          <p:nvPr/>
        </p:nvSpPr>
        <p:spPr>
          <a:xfrm rot="18900000" flipV="1">
            <a:off x="11775341" y="-184083"/>
            <a:ext cx="13716" cy="1157650"/>
          </a:xfrm>
          <a:custGeom>
            <a:avLst/>
            <a:gdLst/>
            <a:ahLst/>
            <a:cxnLst/>
            <a:rect l="l" t="t" r="r" b="b"/>
            <a:pathLst>
              <a:path w="13716" h="1157650">
                <a:moveTo>
                  <a:pt x="0" y="1157650"/>
                </a:moveTo>
                <a:lnTo>
                  <a:pt x="13716" y="1143934"/>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6" name="Rectangle 372"/>
          <p:cNvSpPr/>
          <p:nvPr/>
        </p:nvSpPr>
        <p:spPr>
          <a:xfrm rot="18900000" flipV="1">
            <a:off x="3543517" y="-965458"/>
            <a:ext cx="13716" cy="6493219"/>
          </a:xfrm>
          <a:custGeom>
            <a:avLst/>
            <a:gdLst/>
            <a:ahLst/>
            <a:cxnLst/>
            <a:rect l="l" t="t" r="r" b="b"/>
            <a:pathLst>
              <a:path w="13716" h="6493219">
                <a:moveTo>
                  <a:pt x="0" y="6493219"/>
                </a:moveTo>
                <a:lnTo>
                  <a:pt x="13716" y="6479503"/>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7" name="Rectangle 374"/>
          <p:cNvSpPr/>
          <p:nvPr/>
        </p:nvSpPr>
        <p:spPr>
          <a:xfrm rot="18900000" flipV="1">
            <a:off x="5229889" y="-965458"/>
            <a:ext cx="13716" cy="6493220"/>
          </a:xfrm>
          <a:custGeom>
            <a:avLst/>
            <a:gdLst/>
            <a:ahLst/>
            <a:cxnLst/>
            <a:rect l="l" t="t" r="r" b="b"/>
            <a:pathLst>
              <a:path w="13716" h="6493220">
                <a:moveTo>
                  <a:pt x="0" y="6493220"/>
                </a:moveTo>
                <a:lnTo>
                  <a:pt x="13716" y="647950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8" name="Teardrop 3"/>
          <p:cNvSpPr/>
          <p:nvPr/>
        </p:nvSpPr>
        <p:spPr>
          <a:xfrm rot="5400000" flipH="1" flipV="1">
            <a:off x="64427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9" name="Oval 1608"/>
          <p:cNvSpPr/>
          <p:nvPr/>
        </p:nvSpPr>
        <p:spPr>
          <a:xfrm>
            <a:off x="71204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0" name="Teardrop 3"/>
          <p:cNvSpPr/>
          <p:nvPr/>
        </p:nvSpPr>
        <p:spPr>
          <a:xfrm rot="5400000" flipH="1" flipV="1">
            <a:off x="-148774" y="258315"/>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1"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6" y="223846"/>
                </a:cubicBezTo>
                <a:lnTo>
                  <a:pt x="221347" y="232509"/>
                </a:lnTo>
                <a:cubicBezTo>
                  <a:pt x="224389"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0"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1" y="93753"/>
                </a:cubicBezTo>
                <a:cubicBezTo>
                  <a:pt x="100880" y="69151"/>
                  <a:pt x="130228" y="53433"/>
                  <a:pt x="163247" y="53433"/>
                </a:cubicBezTo>
                <a:cubicBezTo>
                  <a:pt x="186137" y="53872"/>
                  <a:pt x="201262" y="50984"/>
                  <a:pt x="211354"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8"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1"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1" name="Oval 1610"/>
          <p:cNvSpPr/>
          <p:nvPr/>
        </p:nvSpPr>
        <p:spPr>
          <a:xfrm>
            <a:off x="3774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2" name="Teardrop 3"/>
          <p:cNvSpPr/>
          <p:nvPr/>
        </p:nvSpPr>
        <p:spPr>
          <a:xfrm rot="5400000" flipH="1" flipV="1">
            <a:off x="13875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3" name="Teardrop 3"/>
          <p:cNvSpPr/>
          <p:nvPr/>
        </p:nvSpPr>
        <p:spPr>
          <a:xfrm rot="5400000" flipH="1" flipV="1">
            <a:off x="22300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4" name="Teardrop 3"/>
          <p:cNvSpPr/>
          <p:nvPr/>
        </p:nvSpPr>
        <p:spPr>
          <a:xfrm rot="5400000" flipH="1" flipV="1">
            <a:off x="30726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5" name="Teardrop 3"/>
          <p:cNvSpPr/>
          <p:nvPr/>
        </p:nvSpPr>
        <p:spPr>
          <a:xfrm rot="5400000" flipH="1" flipV="1">
            <a:off x="39151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6" name="Teardrop 3"/>
          <p:cNvSpPr/>
          <p:nvPr/>
        </p:nvSpPr>
        <p:spPr>
          <a:xfrm rot="5400000" flipH="1" flipV="1">
            <a:off x="47576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7" name="Teardrop 3"/>
          <p:cNvSpPr/>
          <p:nvPr/>
        </p:nvSpPr>
        <p:spPr>
          <a:xfrm rot="5400000" flipH="1" flipV="1">
            <a:off x="56002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8" name="Oval 1617"/>
          <p:cNvSpPr/>
          <p:nvPr/>
        </p:nvSpPr>
        <p:spPr>
          <a:xfrm>
            <a:off x="12203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9" name="Oval 1618"/>
          <p:cNvSpPr/>
          <p:nvPr/>
        </p:nvSpPr>
        <p:spPr>
          <a:xfrm>
            <a:off x="20632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0" name="Oval 1619"/>
          <p:cNvSpPr/>
          <p:nvPr/>
        </p:nvSpPr>
        <p:spPr>
          <a:xfrm>
            <a:off x="29060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1" name="Oval 1620"/>
          <p:cNvSpPr/>
          <p:nvPr/>
        </p:nvSpPr>
        <p:spPr>
          <a:xfrm>
            <a:off x="374897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2" name="Oval 1621"/>
          <p:cNvSpPr/>
          <p:nvPr/>
        </p:nvSpPr>
        <p:spPr>
          <a:xfrm>
            <a:off x="45918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3" name="Oval 1622"/>
          <p:cNvSpPr/>
          <p:nvPr/>
        </p:nvSpPr>
        <p:spPr>
          <a:xfrm>
            <a:off x="54347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4" name="Oval 1623"/>
          <p:cNvSpPr/>
          <p:nvPr/>
        </p:nvSpPr>
        <p:spPr>
          <a:xfrm>
            <a:off x="62776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5" name="Teardrop 3"/>
          <p:cNvSpPr/>
          <p:nvPr/>
        </p:nvSpPr>
        <p:spPr>
          <a:xfrm rot="5400000" flipH="1" flipV="1">
            <a:off x="81278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26" name="Oval 1625"/>
          <p:cNvSpPr/>
          <p:nvPr/>
        </p:nvSpPr>
        <p:spPr>
          <a:xfrm>
            <a:off x="88062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7" name="Teardrop 3"/>
          <p:cNvSpPr/>
          <p:nvPr/>
        </p:nvSpPr>
        <p:spPr>
          <a:xfrm rot="5400000" flipH="1" flipV="1">
            <a:off x="72853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28" name="Oval 1627"/>
          <p:cNvSpPr/>
          <p:nvPr/>
        </p:nvSpPr>
        <p:spPr>
          <a:xfrm>
            <a:off x="796337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9" name="Teardrop 3"/>
          <p:cNvSpPr/>
          <p:nvPr/>
        </p:nvSpPr>
        <p:spPr>
          <a:xfrm rot="5400000" flipH="1" flipV="1">
            <a:off x="98129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0" name="Oval 1629"/>
          <p:cNvSpPr/>
          <p:nvPr/>
        </p:nvSpPr>
        <p:spPr>
          <a:xfrm>
            <a:off x="104920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1" name="Teardrop 3"/>
          <p:cNvSpPr/>
          <p:nvPr/>
        </p:nvSpPr>
        <p:spPr>
          <a:xfrm rot="5400000" flipH="1" flipV="1">
            <a:off x="89703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2" name="Oval 1631"/>
          <p:cNvSpPr/>
          <p:nvPr/>
        </p:nvSpPr>
        <p:spPr>
          <a:xfrm>
            <a:off x="96491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3" name="Teardrop 3"/>
          <p:cNvSpPr/>
          <p:nvPr/>
        </p:nvSpPr>
        <p:spPr>
          <a:xfrm rot="5400000" flipH="1" flipV="1">
            <a:off x="11498011"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4" name="Teardrop 3"/>
          <p:cNvSpPr/>
          <p:nvPr/>
        </p:nvSpPr>
        <p:spPr>
          <a:xfrm rot="5400000" flipH="1" flipV="1">
            <a:off x="106554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5" name="Oval 1634"/>
          <p:cNvSpPr/>
          <p:nvPr/>
        </p:nvSpPr>
        <p:spPr>
          <a:xfrm>
            <a:off x="113348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6" name="Teardrop 3"/>
          <p:cNvSpPr/>
          <p:nvPr/>
        </p:nvSpPr>
        <p:spPr>
          <a:xfrm rot="5400000" flipH="1" flipV="1">
            <a:off x="5449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7" name="Oval 1636"/>
          <p:cNvSpPr/>
          <p:nvPr/>
        </p:nvSpPr>
        <p:spPr>
          <a:xfrm>
            <a:off x="66645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8" name="Oval 167"/>
          <p:cNvSpPr/>
          <p:nvPr/>
        </p:nvSpPr>
        <p:spPr>
          <a:xfrm>
            <a:off x="0" y="331699"/>
            <a:ext cx="93942" cy="4240302"/>
          </a:xfrm>
          <a:custGeom>
            <a:avLst/>
            <a:gdLst/>
            <a:ahLst/>
            <a:cxnLst/>
            <a:rect l="l" t="t" r="r" b="b"/>
            <a:pathLst>
              <a:path w="93942" h="4240302">
                <a:moveTo>
                  <a:pt x="9066" y="4229620"/>
                </a:moveTo>
                <a:cubicBezTo>
                  <a:pt x="23324" y="4229620"/>
                  <a:pt x="36761" y="4233136"/>
                  <a:pt x="48054" y="4240302"/>
                </a:cubicBezTo>
                <a:lnTo>
                  <a:pt x="0" y="4240302"/>
                </a:lnTo>
                <a:lnTo>
                  <a:pt x="0" y="4231451"/>
                </a:lnTo>
                <a:cubicBezTo>
                  <a:pt x="2881" y="4229788"/>
                  <a:pt x="5954" y="4229620"/>
                  <a:pt x="9066" y="4229620"/>
                </a:cubicBezTo>
                <a:close/>
                <a:moveTo>
                  <a:pt x="9066" y="3380947"/>
                </a:moveTo>
                <a:cubicBezTo>
                  <a:pt x="55942" y="3380947"/>
                  <a:pt x="93942" y="3418947"/>
                  <a:pt x="93942" y="3465822"/>
                </a:cubicBezTo>
                <a:cubicBezTo>
                  <a:pt x="93942" y="3512697"/>
                  <a:pt x="55942" y="3550697"/>
                  <a:pt x="9066" y="3550697"/>
                </a:cubicBezTo>
                <a:lnTo>
                  <a:pt x="0" y="3548867"/>
                </a:lnTo>
                <a:lnTo>
                  <a:pt x="0" y="3382777"/>
                </a:lnTo>
                <a:cubicBezTo>
                  <a:pt x="2881" y="3381115"/>
                  <a:pt x="5954" y="3380947"/>
                  <a:pt x="9066" y="3380947"/>
                </a:cubicBezTo>
                <a:close/>
                <a:moveTo>
                  <a:pt x="9066" y="2536768"/>
                </a:moveTo>
                <a:cubicBezTo>
                  <a:pt x="55942" y="2536768"/>
                  <a:pt x="93942" y="2574768"/>
                  <a:pt x="93942" y="2621643"/>
                </a:cubicBezTo>
                <a:cubicBezTo>
                  <a:pt x="93942" y="2668518"/>
                  <a:pt x="55942" y="2706518"/>
                  <a:pt x="9066" y="2706518"/>
                </a:cubicBezTo>
                <a:lnTo>
                  <a:pt x="0" y="2704688"/>
                </a:lnTo>
                <a:lnTo>
                  <a:pt x="0" y="2538598"/>
                </a:lnTo>
                <a:cubicBezTo>
                  <a:pt x="2881" y="2536936"/>
                  <a:pt x="5954" y="2536768"/>
                  <a:pt x="9066" y="2536768"/>
                </a:cubicBezTo>
                <a:close/>
                <a:moveTo>
                  <a:pt x="9066" y="1688095"/>
                </a:moveTo>
                <a:cubicBezTo>
                  <a:pt x="55942" y="1688095"/>
                  <a:pt x="93942" y="1726095"/>
                  <a:pt x="93942" y="1772970"/>
                </a:cubicBezTo>
                <a:cubicBezTo>
                  <a:pt x="93942" y="1819845"/>
                  <a:pt x="55942" y="1857845"/>
                  <a:pt x="9066" y="1857845"/>
                </a:cubicBezTo>
                <a:lnTo>
                  <a:pt x="0" y="1856015"/>
                </a:lnTo>
                <a:lnTo>
                  <a:pt x="0" y="1689925"/>
                </a:lnTo>
                <a:cubicBezTo>
                  <a:pt x="2881" y="1688263"/>
                  <a:pt x="5954" y="1688095"/>
                  <a:pt x="9066" y="1688095"/>
                </a:cubicBezTo>
                <a:close/>
                <a:moveTo>
                  <a:pt x="9066" y="845498"/>
                </a:moveTo>
                <a:cubicBezTo>
                  <a:pt x="55942" y="845498"/>
                  <a:pt x="93942" y="883498"/>
                  <a:pt x="93942" y="930373"/>
                </a:cubicBezTo>
                <a:cubicBezTo>
                  <a:pt x="93942" y="977248"/>
                  <a:pt x="55942" y="1015248"/>
                  <a:pt x="9066" y="1015248"/>
                </a:cubicBezTo>
                <a:lnTo>
                  <a:pt x="0" y="1013418"/>
                </a:lnTo>
                <a:lnTo>
                  <a:pt x="0" y="847328"/>
                </a:lnTo>
                <a:cubicBezTo>
                  <a:pt x="2881" y="845666"/>
                  <a:pt x="5954" y="845498"/>
                  <a:pt x="9066" y="845498"/>
                </a:cubicBezTo>
                <a:close/>
                <a:moveTo>
                  <a:pt x="9066" y="0"/>
                </a:moveTo>
                <a:cubicBezTo>
                  <a:pt x="55942" y="0"/>
                  <a:pt x="93942" y="38000"/>
                  <a:pt x="93942" y="84875"/>
                </a:cubicBezTo>
                <a:cubicBezTo>
                  <a:pt x="93942" y="131750"/>
                  <a:pt x="55942" y="169750"/>
                  <a:pt x="9066" y="169750"/>
                </a:cubicBezTo>
                <a:lnTo>
                  <a:pt x="0" y="167920"/>
                </a:lnTo>
                <a:lnTo>
                  <a:pt x="0" y="1830"/>
                </a:lnTo>
                <a:cubicBezTo>
                  <a:pt x="2881" y="167"/>
                  <a:pt x="5954" y="0"/>
                  <a:pt x="90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9" name="Oval 1638"/>
          <p:cNvSpPr/>
          <p:nvPr/>
        </p:nvSpPr>
        <p:spPr>
          <a:xfrm>
            <a:off x="7667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0" name="Oval 1639"/>
          <p:cNvSpPr/>
          <p:nvPr/>
        </p:nvSpPr>
        <p:spPr>
          <a:xfrm>
            <a:off x="16092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1" name="Oval 1640"/>
          <p:cNvSpPr/>
          <p:nvPr/>
        </p:nvSpPr>
        <p:spPr>
          <a:xfrm>
            <a:off x="24518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2" name="Oval 1641"/>
          <p:cNvSpPr/>
          <p:nvPr/>
        </p:nvSpPr>
        <p:spPr>
          <a:xfrm>
            <a:off x="32943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3" name="Oval 1642"/>
          <p:cNvSpPr/>
          <p:nvPr/>
        </p:nvSpPr>
        <p:spPr>
          <a:xfrm>
            <a:off x="41368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4" name="Oval 1643"/>
          <p:cNvSpPr/>
          <p:nvPr/>
        </p:nvSpPr>
        <p:spPr>
          <a:xfrm>
            <a:off x="49794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5" name="Oval 1644"/>
          <p:cNvSpPr/>
          <p:nvPr/>
        </p:nvSpPr>
        <p:spPr>
          <a:xfrm>
            <a:off x="58219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6" name="Oval 1645"/>
          <p:cNvSpPr/>
          <p:nvPr/>
        </p:nvSpPr>
        <p:spPr>
          <a:xfrm>
            <a:off x="83495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7" name="Oval 1646"/>
          <p:cNvSpPr/>
          <p:nvPr/>
        </p:nvSpPr>
        <p:spPr>
          <a:xfrm>
            <a:off x="75070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8" name="Oval 1647"/>
          <p:cNvSpPr/>
          <p:nvPr/>
        </p:nvSpPr>
        <p:spPr>
          <a:xfrm>
            <a:off x="100346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9" name="Oval 1648"/>
          <p:cNvSpPr/>
          <p:nvPr/>
        </p:nvSpPr>
        <p:spPr>
          <a:xfrm>
            <a:off x="91921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0" name="Oval 1649"/>
          <p:cNvSpPr/>
          <p:nvPr/>
        </p:nvSpPr>
        <p:spPr>
          <a:xfrm>
            <a:off x="11719750"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1" name="Oval 1650"/>
          <p:cNvSpPr/>
          <p:nvPr/>
        </p:nvSpPr>
        <p:spPr>
          <a:xfrm>
            <a:off x="108772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2" name="Teardrop 3"/>
          <p:cNvSpPr/>
          <p:nvPr/>
        </p:nvSpPr>
        <p:spPr>
          <a:xfrm rot="5400000" flipH="1" flipV="1">
            <a:off x="60211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3" name="Teardrop 3"/>
          <p:cNvSpPr/>
          <p:nvPr/>
        </p:nvSpPr>
        <p:spPr>
          <a:xfrm rot="5400000" flipH="1" flipV="1">
            <a:off x="9659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4" name="Teardrop 3"/>
          <p:cNvSpPr/>
          <p:nvPr/>
        </p:nvSpPr>
        <p:spPr>
          <a:xfrm rot="5400000" flipH="1" flipV="1">
            <a:off x="18084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5" name="Teardrop 3"/>
          <p:cNvSpPr/>
          <p:nvPr/>
        </p:nvSpPr>
        <p:spPr>
          <a:xfrm rot="5400000" flipH="1" flipV="1">
            <a:off x="26510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6" name="Teardrop 3"/>
          <p:cNvSpPr/>
          <p:nvPr/>
        </p:nvSpPr>
        <p:spPr>
          <a:xfrm rot="5400000" flipH="1" flipV="1">
            <a:off x="34935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7" name="Teardrop 3"/>
          <p:cNvSpPr/>
          <p:nvPr/>
        </p:nvSpPr>
        <p:spPr>
          <a:xfrm rot="5400000" flipH="1" flipV="1">
            <a:off x="43361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8" name="Teardrop 3"/>
          <p:cNvSpPr/>
          <p:nvPr/>
        </p:nvSpPr>
        <p:spPr>
          <a:xfrm rot="5400000" flipH="1" flipV="1">
            <a:off x="51786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9" name="Teardrop 3"/>
          <p:cNvSpPr/>
          <p:nvPr/>
        </p:nvSpPr>
        <p:spPr>
          <a:xfrm rot="5400000" flipH="1" flipV="1">
            <a:off x="77062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0" name="Teardrop 3"/>
          <p:cNvSpPr/>
          <p:nvPr/>
        </p:nvSpPr>
        <p:spPr>
          <a:xfrm rot="5400000" flipH="1" flipV="1">
            <a:off x="68637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1" name="Teardrop 3"/>
          <p:cNvSpPr/>
          <p:nvPr/>
        </p:nvSpPr>
        <p:spPr>
          <a:xfrm rot="5400000" flipH="1" flipV="1">
            <a:off x="93913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2" name="Teardrop 3"/>
          <p:cNvSpPr/>
          <p:nvPr/>
        </p:nvSpPr>
        <p:spPr>
          <a:xfrm rot="5400000" flipH="1" flipV="1">
            <a:off x="85488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3" name="Teardrop 3"/>
          <p:cNvSpPr/>
          <p:nvPr/>
        </p:nvSpPr>
        <p:spPr>
          <a:xfrm rot="5400000" flipH="1" flipV="1">
            <a:off x="11076421"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4" name="Teardrop 3"/>
          <p:cNvSpPr/>
          <p:nvPr/>
        </p:nvSpPr>
        <p:spPr>
          <a:xfrm rot="5400000" flipH="1" flipV="1">
            <a:off x="102338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5" name="Teardrop 3"/>
          <p:cNvSpPr/>
          <p:nvPr/>
        </p:nvSpPr>
        <p:spPr>
          <a:xfrm rot="5400000" flipH="1" flipV="1">
            <a:off x="1234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6" name="Teardrop 3"/>
          <p:cNvSpPr/>
          <p:nvPr/>
        </p:nvSpPr>
        <p:spPr>
          <a:xfrm rot="5400000" flipH="1" flipV="1">
            <a:off x="11760003" y="685578"/>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69"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7" name="Oval 1666"/>
          <p:cNvSpPr/>
          <p:nvPr/>
        </p:nvSpPr>
        <p:spPr>
          <a:xfrm>
            <a:off x="70866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8" name="Oval 1667"/>
          <p:cNvSpPr/>
          <p:nvPr/>
        </p:nvSpPr>
        <p:spPr>
          <a:xfrm>
            <a:off x="3463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9" name="Oval 1668"/>
          <p:cNvSpPr/>
          <p:nvPr/>
        </p:nvSpPr>
        <p:spPr>
          <a:xfrm>
            <a:off x="11888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0" name="Oval 1669"/>
          <p:cNvSpPr/>
          <p:nvPr/>
        </p:nvSpPr>
        <p:spPr>
          <a:xfrm>
            <a:off x="20314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1" name="Oval 1670"/>
          <p:cNvSpPr/>
          <p:nvPr/>
        </p:nvSpPr>
        <p:spPr>
          <a:xfrm>
            <a:off x="28739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2" name="Oval 1671"/>
          <p:cNvSpPr/>
          <p:nvPr/>
        </p:nvSpPr>
        <p:spPr>
          <a:xfrm>
            <a:off x="37164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3" name="Oval 1672"/>
          <p:cNvSpPr/>
          <p:nvPr/>
        </p:nvSpPr>
        <p:spPr>
          <a:xfrm>
            <a:off x="45590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4" name="Oval 1673"/>
          <p:cNvSpPr/>
          <p:nvPr/>
        </p:nvSpPr>
        <p:spPr>
          <a:xfrm>
            <a:off x="54015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5" name="Oval 1674"/>
          <p:cNvSpPr/>
          <p:nvPr/>
        </p:nvSpPr>
        <p:spPr>
          <a:xfrm>
            <a:off x="62441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6" name="Oval 1675"/>
          <p:cNvSpPr/>
          <p:nvPr/>
        </p:nvSpPr>
        <p:spPr>
          <a:xfrm>
            <a:off x="87717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7" name="Oval 1676"/>
          <p:cNvSpPr/>
          <p:nvPr/>
        </p:nvSpPr>
        <p:spPr>
          <a:xfrm>
            <a:off x="79291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8" name="Oval 1677"/>
          <p:cNvSpPr/>
          <p:nvPr/>
        </p:nvSpPr>
        <p:spPr>
          <a:xfrm>
            <a:off x="104568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9" name="Oval 1678"/>
          <p:cNvSpPr/>
          <p:nvPr/>
        </p:nvSpPr>
        <p:spPr>
          <a:xfrm>
            <a:off x="96142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0" name="Oval 860"/>
          <p:cNvSpPr/>
          <p:nvPr/>
        </p:nvSpPr>
        <p:spPr>
          <a:xfrm>
            <a:off x="12141892" y="758852"/>
            <a:ext cx="50109" cy="3538433"/>
          </a:xfrm>
          <a:custGeom>
            <a:avLst/>
            <a:gdLst/>
            <a:ahLst/>
            <a:cxnLst/>
            <a:rect l="l" t="t" r="r" b="b"/>
            <a:pathLst>
              <a:path w="50109" h="3538433">
                <a:moveTo>
                  <a:pt x="50109" y="3384355"/>
                </a:moveTo>
                <a:lnTo>
                  <a:pt x="50109" y="3538433"/>
                </a:lnTo>
                <a:cubicBezTo>
                  <a:pt x="20497" y="3525461"/>
                  <a:pt x="0" y="3495821"/>
                  <a:pt x="0" y="3461394"/>
                </a:cubicBezTo>
                <a:cubicBezTo>
                  <a:pt x="0" y="3426967"/>
                  <a:pt x="20497" y="3397327"/>
                  <a:pt x="50109" y="3384355"/>
                </a:cubicBezTo>
                <a:close/>
                <a:moveTo>
                  <a:pt x="50109" y="2538350"/>
                </a:moveTo>
                <a:lnTo>
                  <a:pt x="50109" y="2692428"/>
                </a:lnTo>
                <a:cubicBezTo>
                  <a:pt x="20497" y="2679456"/>
                  <a:pt x="0" y="2649816"/>
                  <a:pt x="0" y="2615389"/>
                </a:cubicBezTo>
                <a:cubicBezTo>
                  <a:pt x="0" y="2580962"/>
                  <a:pt x="20497" y="2551322"/>
                  <a:pt x="50109" y="2538350"/>
                </a:cubicBezTo>
                <a:close/>
                <a:moveTo>
                  <a:pt x="50109" y="1688095"/>
                </a:moveTo>
                <a:lnTo>
                  <a:pt x="50109" y="1842173"/>
                </a:lnTo>
                <a:cubicBezTo>
                  <a:pt x="20497" y="1829201"/>
                  <a:pt x="0" y="1799561"/>
                  <a:pt x="0" y="1765134"/>
                </a:cubicBezTo>
                <a:cubicBezTo>
                  <a:pt x="0" y="1730707"/>
                  <a:pt x="20497" y="1701067"/>
                  <a:pt x="50109" y="1688095"/>
                </a:cubicBezTo>
                <a:close/>
                <a:moveTo>
                  <a:pt x="50109" y="845498"/>
                </a:moveTo>
                <a:lnTo>
                  <a:pt x="50109" y="999576"/>
                </a:lnTo>
                <a:cubicBezTo>
                  <a:pt x="20497" y="986604"/>
                  <a:pt x="0" y="956964"/>
                  <a:pt x="0" y="922537"/>
                </a:cubicBezTo>
                <a:cubicBezTo>
                  <a:pt x="0" y="888110"/>
                  <a:pt x="20497" y="858470"/>
                  <a:pt x="50109" y="845498"/>
                </a:cubicBezTo>
                <a:close/>
                <a:moveTo>
                  <a:pt x="50109" y="0"/>
                </a:moveTo>
                <a:lnTo>
                  <a:pt x="50109" y="154078"/>
                </a:lnTo>
                <a:cubicBezTo>
                  <a:pt x="20497" y="141106"/>
                  <a:pt x="0" y="111466"/>
                  <a:pt x="0" y="77039"/>
                </a:cubicBezTo>
                <a:cubicBezTo>
                  <a:pt x="0" y="42612"/>
                  <a:pt x="20497" y="12972"/>
                  <a:pt x="501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1" name="Oval 1680"/>
          <p:cNvSpPr/>
          <p:nvPr/>
        </p:nvSpPr>
        <p:spPr>
          <a:xfrm>
            <a:off x="112993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2" name="Teardrop 3"/>
          <p:cNvSpPr/>
          <p:nvPr/>
        </p:nvSpPr>
        <p:spPr>
          <a:xfrm rot="5400000" flipH="1" flipV="1">
            <a:off x="617401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3" name="Teardrop 3"/>
          <p:cNvSpPr/>
          <p:nvPr/>
        </p:nvSpPr>
        <p:spPr>
          <a:xfrm rot="5400000" flipH="1" flipV="1">
            <a:off x="11187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699"/>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8"/>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4" name="Teardrop 3"/>
          <p:cNvSpPr/>
          <p:nvPr/>
        </p:nvSpPr>
        <p:spPr>
          <a:xfrm rot="5400000" flipH="1" flipV="1">
            <a:off x="19613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5" name="Teardrop 3"/>
          <p:cNvSpPr/>
          <p:nvPr/>
        </p:nvSpPr>
        <p:spPr>
          <a:xfrm rot="5400000" flipH="1" flipV="1">
            <a:off x="280385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6" name="Teardrop 3"/>
          <p:cNvSpPr/>
          <p:nvPr/>
        </p:nvSpPr>
        <p:spPr>
          <a:xfrm rot="5400000" flipH="1" flipV="1">
            <a:off x="364639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7" name="Teardrop 3"/>
          <p:cNvSpPr/>
          <p:nvPr/>
        </p:nvSpPr>
        <p:spPr>
          <a:xfrm rot="5400000" flipH="1" flipV="1">
            <a:off x="448893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8" name="Teardrop 3"/>
          <p:cNvSpPr/>
          <p:nvPr/>
        </p:nvSpPr>
        <p:spPr>
          <a:xfrm rot="5400000" flipH="1" flipV="1">
            <a:off x="533147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9" name="Teardrop 3"/>
          <p:cNvSpPr/>
          <p:nvPr/>
        </p:nvSpPr>
        <p:spPr>
          <a:xfrm rot="5400000" flipH="1" flipV="1">
            <a:off x="785909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0" name="Teardrop 3"/>
          <p:cNvSpPr/>
          <p:nvPr/>
        </p:nvSpPr>
        <p:spPr>
          <a:xfrm rot="5400000" flipH="1" flipV="1">
            <a:off x="701655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1" name="Teardrop 3"/>
          <p:cNvSpPr/>
          <p:nvPr/>
        </p:nvSpPr>
        <p:spPr>
          <a:xfrm rot="5400000" flipH="1" flipV="1">
            <a:off x="95441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2" name="Teardrop 3"/>
          <p:cNvSpPr/>
          <p:nvPr/>
        </p:nvSpPr>
        <p:spPr>
          <a:xfrm rot="5400000" flipH="1" flipV="1">
            <a:off x="87016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3" name="Teardrop 3"/>
          <p:cNvSpPr/>
          <p:nvPr/>
        </p:nvSpPr>
        <p:spPr>
          <a:xfrm rot="5400000" flipH="1" flipV="1">
            <a:off x="11229252"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4" name="Teardrop 3"/>
          <p:cNvSpPr/>
          <p:nvPr/>
        </p:nvSpPr>
        <p:spPr>
          <a:xfrm rot="5400000" flipH="1" flipV="1">
            <a:off x="103867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5" name="Teardrop 3"/>
          <p:cNvSpPr/>
          <p:nvPr/>
        </p:nvSpPr>
        <p:spPr>
          <a:xfrm rot="5400000" flipH="1" flipV="1">
            <a:off x="2762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8"/>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2"/>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6" name="Teardrop 3"/>
          <p:cNvSpPr/>
          <p:nvPr/>
        </p:nvSpPr>
        <p:spPr>
          <a:xfrm rot="5400000" flipH="1" flipV="1">
            <a:off x="11908617" y="4923"/>
            <a:ext cx="298552" cy="268215"/>
          </a:xfrm>
          <a:custGeom>
            <a:avLst/>
            <a:gdLst/>
            <a:ahLst/>
            <a:cxnLst/>
            <a:rect l="l" t="t" r="r" b="b"/>
            <a:pathLst>
              <a:path w="298552"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298552" y="138"/>
                </a:moveTo>
                <a:lnTo>
                  <a:pt x="298552" y="11636"/>
                </a:lnTo>
                <a:cubicBezTo>
                  <a:pt x="298344" y="11511"/>
                  <a:pt x="298133" y="11506"/>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4" y="189232"/>
                  <a:pt x="256525" y="205210"/>
                  <a:pt x="272877" y="215167"/>
                </a:cubicBezTo>
                <a:lnTo>
                  <a:pt x="298552" y="215277"/>
                </a:lnTo>
                <a:lnTo>
                  <a:pt x="298552" y="221928"/>
                </a:lnTo>
                <a:cubicBezTo>
                  <a:pt x="276711" y="221632"/>
                  <a:pt x="254816" y="229876"/>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0"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cubicBezTo>
                  <a:pt x="99420" y="72140"/>
                  <a:pt x="124170" y="61435"/>
                  <a:pt x="151420" y="61435"/>
                </a:cubicBezTo>
                <a:cubicBezTo>
                  <a:pt x="170023" y="61435"/>
                  <a:pt x="187461" y="66424"/>
                  <a:pt x="202250" y="75515"/>
                </a:cubicBezTo>
                <a:cubicBezTo>
                  <a:pt x="206323" y="58635"/>
                  <a:pt x="215129" y="42758"/>
                  <a:pt x="228297" y="29591"/>
                </a:cubicBezTo>
                <a:cubicBezTo>
                  <a:pt x="247566" y="10322"/>
                  <a:pt x="272636" y="391"/>
                  <a:pt x="297890" y="0"/>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7" name="Oval 881"/>
          <p:cNvSpPr/>
          <p:nvPr/>
        </p:nvSpPr>
        <p:spPr>
          <a:xfrm>
            <a:off x="34633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8" name="Oval 882"/>
          <p:cNvSpPr/>
          <p:nvPr/>
        </p:nvSpPr>
        <p:spPr>
          <a:xfrm>
            <a:off x="118887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9" name="Oval 883"/>
          <p:cNvSpPr/>
          <p:nvPr/>
        </p:nvSpPr>
        <p:spPr>
          <a:xfrm>
            <a:off x="2031413" y="-10245"/>
            <a:ext cx="10160587" cy="84875"/>
          </a:xfrm>
          <a:custGeom>
            <a:avLst/>
            <a:gdLst/>
            <a:ahLst/>
            <a:cxnLst/>
            <a:rect l="l" t="t" r="r" b="b"/>
            <a:pathLst>
              <a:path w="10160587" h="84875">
                <a:moveTo>
                  <a:pt x="10110479" y="0"/>
                </a:moveTo>
                <a:lnTo>
                  <a:pt x="10160587" y="0"/>
                </a:lnTo>
                <a:lnTo>
                  <a:pt x="10160587" y="77038"/>
                </a:lnTo>
                <a:cubicBezTo>
                  <a:pt x="10130976" y="64066"/>
                  <a:pt x="10110479" y="34427"/>
                  <a:pt x="10110479" y="0"/>
                </a:cubicBezTo>
                <a:close/>
                <a:moveTo>
                  <a:pt x="9267940" y="0"/>
                </a:moveTo>
                <a:lnTo>
                  <a:pt x="9437692" y="0"/>
                </a:lnTo>
                <a:cubicBezTo>
                  <a:pt x="9437692" y="46875"/>
                  <a:pt x="9399692" y="84875"/>
                  <a:pt x="9352816" y="84875"/>
                </a:cubicBezTo>
                <a:cubicBezTo>
                  <a:pt x="9305940" y="84875"/>
                  <a:pt x="9267940" y="46875"/>
                  <a:pt x="9267940" y="0"/>
                </a:cubicBezTo>
                <a:close/>
                <a:moveTo>
                  <a:pt x="8425400" y="0"/>
                </a:moveTo>
                <a:lnTo>
                  <a:pt x="8595152" y="0"/>
                </a:lnTo>
                <a:cubicBezTo>
                  <a:pt x="8595152" y="46875"/>
                  <a:pt x="8557152" y="84875"/>
                  <a:pt x="8510276" y="84875"/>
                </a:cubicBezTo>
                <a:cubicBezTo>
                  <a:pt x="8463400" y="84875"/>
                  <a:pt x="8425400" y="46875"/>
                  <a:pt x="8425400" y="0"/>
                </a:cubicBezTo>
                <a:close/>
                <a:moveTo>
                  <a:pt x="7582860" y="0"/>
                </a:moveTo>
                <a:lnTo>
                  <a:pt x="7752612" y="0"/>
                </a:lnTo>
                <a:cubicBezTo>
                  <a:pt x="7752612" y="46875"/>
                  <a:pt x="7714612" y="84875"/>
                  <a:pt x="7667736" y="84875"/>
                </a:cubicBezTo>
                <a:cubicBezTo>
                  <a:pt x="7620860" y="84875"/>
                  <a:pt x="7582860" y="46875"/>
                  <a:pt x="7582860" y="0"/>
                </a:cubicBezTo>
                <a:close/>
                <a:moveTo>
                  <a:pt x="6740320" y="0"/>
                </a:moveTo>
                <a:lnTo>
                  <a:pt x="6910072" y="0"/>
                </a:lnTo>
                <a:cubicBezTo>
                  <a:pt x="6910072" y="46875"/>
                  <a:pt x="6872072" y="84875"/>
                  <a:pt x="6825196" y="84875"/>
                </a:cubicBezTo>
                <a:cubicBezTo>
                  <a:pt x="6778320" y="84875"/>
                  <a:pt x="6740320" y="46875"/>
                  <a:pt x="6740320" y="0"/>
                </a:cubicBezTo>
                <a:close/>
                <a:moveTo>
                  <a:pt x="5897780" y="0"/>
                </a:moveTo>
                <a:lnTo>
                  <a:pt x="6067532" y="0"/>
                </a:lnTo>
                <a:cubicBezTo>
                  <a:pt x="6067532" y="46875"/>
                  <a:pt x="6029532" y="84875"/>
                  <a:pt x="5982656" y="84875"/>
                </a:cubicBezTo>
                <a:cubicBezTo>
                  <a:pt x="5935780" y="84875"/>
                  <a:pt x="5897780" y="46875"/>
                  <a:pt x="5897780" y="0"/>
                </a:cubicBezTo>
                <a:close/>
                <a:moveTo>
                  <a:pt x="5055240" y="0"/>
                </a:moveTo>
                <a:lnTo>
                  <a:pt x="5224992" y="0"/>
                </a:lnTo>
                <a:cubicBezTo>
                  <a:pt x="5224992" y="46875"/>
                  <a:pt x="5186992" y="84875"/>
                  <a:pt x="5140116" y="84875"/>
                </a:cubicBezTo>
                <a:cubicBezTo>
                  <a:pt x="5093240" y="84875"/>
                  <a:pt x="5055240" y="46875"/>
                  <a:pt x="5055240" y="0"/>
                </a:cubicBezTo>
                <a:close/>
                <a:moveTo>
                  <a:pt x="4212700" y="0"/>
                </a:moveTo>
                <a:lnTo>
                  <a:pt x="4382452" y="0"/>
                </a:lnTo>
                <a:cubicBezTo>
                  <a:pt x="4382452" y="46875"/>
                  <a:pt x="4344452" y="84875"/>
                  <a:pt x="4297576" y="84875"/>
                </a:cubicBezTo>
                <a:cubicBezTo>
                  <a:pt x="4250700" y="84875"/>
                  <a:pt x="4212700" y="46875"/>
                  <a:pt x="4212700" y="0"/>
                </a:cubicBezTo>
                <a:close/>
                <a:moveTo>
                  <a:pt x="3370160" y="0"/>
                </a:moveTo>
                <a:lnTo>
                  <a:pt x="3539912" y="0"/>
                </a:lnTo>
                <a:cubicBezTo>
                  <a:pt x="3539912" y="46875"/>
                  <a:pt x="3501912" y="84875"/>
                  <a:pt x="3455036" y="84875"/>
                </a:cubicBezTo>
                <a:cubicBezTo>
                  <a:pt x="3408160" y="84875"/>
                  <a:pt x="3370160" y="46875"/>
                  <a:pt x="3370160" y="0"/>
                </a:cubicBezTo>
                <a:close/>
                <a:moveTo>
                  <a:pt x="2527620" y="0"/>
                </a:moveTo>
                <a:lnTo>
                  <a:pt x="2697372" y="0"/>
                </a:lnTo>
                <a:cubicBezTo>
                  <a:pt x="2697372" y="46875"/>
                  <a:pt x="2659372" y="84875"/>
                  <a:pt x="2612496" y="84875"/>
                </a:cubicBezTo>
                <a:cubicBezTo>
                  <a:pt x="2565620" y="84875"/>
                  <a:pt x="2527620" y="46875"/>
                  <a:pt x="2527620" y="0"/>
                </a:cubicBezTo>
                <a:close/>
                <a:moveTo>
                  <a:pt x="1685080" y="0"/>
                </a:moveTo>
                <a:lnTo>
                  <a:pt x="1854832" y="0"/>
                </a:lnTo>
                <a:cubicBezTo>
                  <a:pt x="1854832" y="46875"/>
                  <a:pt x="1816832" y="84875"/>
                  <a:pt x="1769956" y="84875"/>
                </a:cubicBezTo>
                <a:cubicBezTo>
                  <a:pt x="1723080" y="84875"/>
                  <a:pt x="1685080" y="46875"/>
                  <a:pt x="1685080" y="0"/>
                </a:cubicBezTo>
                <a:close/>
                <a:moveTo>
                  <a:pt x="842540" y="0"/>
                </a:moveTo>
                <a:lnTo>
                  <a:pt x="1012292" y="0"/>
                </a:lnTo>
                <a:cubicBezTo>
                  <a:pt x="1012292" y="46875"/>
                  <a:pt x="974292" y="84875"/>
                  <a:pt x="927416" y="84875"/>
                </a:cubicBezTo>
                <a:cubicBezTo>
                  <a:pt x="880540" y="84875"/>
                  <a:pt x="842540" y="46875"/>
                  <a:pt x="842540" y="0"/>
                </a:cubicBezTo>
                <a:close/>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0" name="Teardrop 3"/>
          <p:cNvSpPr/>
          <p:nvPr/>
        </p:nvSpPr>
        <p:spPr>
          <a:xfrm rot="5400000" flipH="1" flipV="1">
            <a:off x="64427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1" name="Oval 1700"/>
          <p:cNvSpPr/>
          <p:nvPr/>
        </p:nvSpPr>
        <p:spPr>
          <a:xfrm>
            <a:off x="71204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02" name="Teardrop 3"/>
          <p:cNvSpPr/>
          <p:nvPr/>
        </p:nvSpPr>
        <p:spPr>
          <a:xfrm rot="5400000" flipH="1" flipV="1">
            <a:off x="-148774" y="110381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3" name="Oval 1702"/>
          <p:cNvSpPr/>
          <p:nvPr/>
        </p:nvSpPr>
        <p:spPr>
          <a:xfrm>
            <a:off x="3774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04" name="Teardrop 3"/>
          <p:cNvSpPr/>
          <p:nvPr/>
        </p:nvSpPr>
        <p:spPr>
          <a:xfrm rot="5400000" flipH="1" flipV="1">
            <a:off x="13875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5" name="Teardrop 3"/>
          <p:cNvSpPr/>
          <p:nvPr/>
        </p:nvSpPr>
        <p:spPr>
          <a:xfrm rot="5400000" flipH="1" flipV="1">
            <a:off x="22300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6" name="Teardrop 3"/>
          <p:cNvSpPr/>
          <p:nvPr/>
        </p:nvSpPr>
        <p:spPr>
          <a:xfrm rot="5400000" flipH="1" flipV="1">
            <a:off x="30726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7" name="Teardrop 3"/>
          <p:cNvSpPr/>
          <p:nvPr/>
        </p:nvSpPr>
        <p:spPr>
          <a:xfrm rot="5400000" flipH="1" flipV="1">
            <a:off x="39151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8" name="Teardrop 3"/>
          <p:cNvSpPr/>
          <p:nvPr/>
        </p:nvSpPr>
        <p:spPr>
          <a:xfrm rot="5400000" flipH="1" flipV="1">
            <a:off x="47576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9" name="Teardrop 3"/>
          <p:cNvSpPr/>
          <p:nvPr/>
        </p:nvSpPr>
        <p:spPr>
          <a:xfrm rot="5400000" flipH="1" flipV="1">
            <a:off x="56002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10" name="Oval 1709"/>
          <p:cNvSpPr/>
          <p:nvPr/>
        </p:nvSpPr>
        <p:spPr>
          <a:xfrm>
            <a:off x="12203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1" name="Oval 1710"/>
          <p:cNvSpPr/>
          <p:nvPr/>
        </p:nvSpPr>
        <p:spPr>
          <a:xfrm>
            <a:off x="20632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2" name="Oval 1711"/>
          <p:cNvSpPr/>
          <p:nvPr/>
        </p:nvSpPr>
        <p:spPr>
          <a:xfrm>
            <a:off x="29060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3" name="Oval 1712"/>
          <p:cNvSpPr/>
          <p:nvPr/>
        </p:nvSpPr>
        <p:spPr>
          <a:xfrm>
            <a:off x="374897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4" name="Oval 1713"/>
          <p:cNvSpPr/>
          <p:nvPr/>
        </p:nvSpPr>
        <p:spPr>
          <a:xfrm>
            <a:off x="45918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5" name="Oval 1714"/>
          <p:cNvSpPr/>
          <p:nvPr/>
        </p:nvSpPr>
        <p:spPr>
          <a:xfrm>
            <a:off x="54347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6" name="Oval 1715"/>
          <p:cNvSpPr/>
          <p:nvPr/>
        </p:nvSpPr>
        <p:spPr>
          <a:xfrm>
            <a:off x="62776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7" name="Teardrop 3"/>
          <p:cNvSpPr/>
          <p:nvPr/>
        </p:nvSpPr>
        <p:spPr>
          <a:xfrm rot="5400000" flipH="1" flipV="1">
            <a:off x="81278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18" name="Oval 1717"/>
          <p:cNvSpPr/>
          <p:nvPr/>
        </p:nvSpPr>
        <p:spPr>
          <a:xfrm>
            <a:off x="88062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9" name="Teardrop 3"/>
          <p:cNvSpPr/>
          <p:nvPr/>
        </p:nvSpPr>
        <p:spPr>
          <a:xfrm rot="5400000" flipH="1" flipV="1">
            <a:off x="72853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0" name="Oval 1719"/>
          <p:cNvSpPr/>
          <p:nvPr/>
        </p:nvSpPr>
        <p:spPr>
          <a:xfrm>
            <a:off x="796337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1" name="Teardrop 3"/>
          <p:cNvSpPr/>
          <p:nvPr/>
        </p:nvSpPr>
        <p:spPr>
          <a:xfrm rot="5400000" flipH="1" flipV="1">
            <a:off x="98129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2" name="Oval 1721"/>
          <p:cNvSpPr/>
          <p:nvPr/>
        </p:nvSpPr>
        <p:spPr>
          <a:xfrm>
            <a:off x="104920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3" name="Teardrop 3"/>
          <p:cNvSpPr/>
          <p:nvPr/>
        </p:nvSpPr>
        <p:spPr>
          <a:xfrm rot="5400000" flipH="1" flipV="1">
            <a:off x="89703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4" name="Oval 1723"/>
          <p:cNvSpPr/>
          <p:nvPr/>
        </p:nvSpPr>
        <p:spPr>
          <a:xfrm>
            <a:off x="96491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5" name="Teardrop 3"/>
          <p:cNvSpPr/>
          <p:nvPr/>
        </p:nvSpPr>
        <p:spPr>
          <a:xfrm rot="5400000" flipH="1" flipV="1">
            <a:off x="11498011"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6" name="Teardrop 3"/>
          <p:cNvSpPr/>
          <p:nvPr/>
        </p:nvSpPr>
        <p:spPr>
          <a:xfrm rot="5400000" flipH="1" flipV="1">
            <a:off x="106554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7" name="Oval 1726"/>
          <p:cNvSpPr/>
          <p:nvPr/>
        </p:nvSpPr>
        <p:spPr>
          <a:xfrm>
            <a:off x="113348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8" name="Teardrop 3"/>
          <p:cNvSpPr/>
          <p:nvPr/>
        </p:nvSpPr>
        <p:spPr>
          <a:xfrm rot="5400000" flipH="1" flipV="1">
            <a:off x="5449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9" name="Oval 1728"/>
          <p:cNvSpPr/>
          <p:nvPr/>
        </p:nvSpPr>
        <p:spPr>
          <a:xfrm>
            <a:off x="66645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0" name="Oval 1729"/>
          <p:cNvSpPr/>
          <p:nvPr/>
        </p:nvSpPr>
        <p:spPr>
          <a:xfrm>
            <a:off x="7667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1" name="Oval 1730"/>
          <p:cNvSpPr/>
          <p:nvPr/>
        </p:nvSpPr>
        <p:spPr>
          <a:xfrm>
            <a:off x="16092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2" name="Oval 1731"/>
          <p:cNvSpPr/>
          <p:nvPr/>
        </p:nvSpPr>
        <p:spPr>
          <a:xfrm>
            <a:off x="24518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3" name="Oval 1732"/>
          <p:cNvSpPr/>
          <p:nvPr/>
        </p:nvSpPr>
        <p:spPr>
          <a:xfrm>
            <a:off x="32943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4" name="Oval 1733"/>
          <p:cNvSpPr/>
          <p:nvPr/>
        </p:nvSpPr>
        <p:spPr>
          <a:xfrm>
            <a:off x="41368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5" name="Oval 1734"/>
          <p:cNvSpPr/>
          <p:nvPr/>
        </p:nvSpPr>
        <p:spPr>
          <a:xfrm>
            <a:off x="49794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6" name="Oval 1735"/>
          <p:cNvSpPr/>
          <p:nvPr/>
        </p:nvSpPr>
        <p:spPr>
          <a:xfrm>
            <a:off x="58219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7" name="Oval 1736"/>
          <p:cNvSpPr/>
          <p:nvPr/>
        </p:nvSpPr>
        <p:spPr>
          <a:xfrm>
            <a:off x="83495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8" name="Oval 1737"/>
          <p:cNvSpPr/>
          <p:nvPr/>
        </p:nvSpPr>
        <p:spPr>
          <a:xfrm>
            <a:off x="75070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9" name="Oval 1738"/>
          <p:cNvSpPr/>
          <p:nvPr/>
        </p:nvSpPr>
        <p:spPr>
          <a:xfrm>
            <a:off x="100346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0" name="Oval 1739"/>
          <p:cNvSpPr/>
          <p:nvPr/>
        </p:nvSpPr>
        <p:spPr>
          <a:xfrm>
            <a:off x="91921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1" name="Oval 1740"/>
          <p:cNvSpPr/>
          <p:nvPr/>
        </p:nvSpPr>
        <p:spPr>
          <a:xfrm>
            <a:off x="11719750"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2" name="Oval 1741"/>
          <p:cNvSpPr/>
          <p:nvPr/>
        </p:nvSpPr>
        <p:spPr>
          <a:xfrm>
            <a:off x="108772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3" name="Teardrop 3"/>
          <p:cNvSpPr/>
          <p:nvPr/>
        </p:nvSpPr>
        <p:spPr>
          <a:xfrm rot="5400000" flipH="1" flipV="1">
            <a:off x="60211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4" name="Teardrop 3"/>
          <p:cNvSpPr/>
          <p:nvPr/>
        </p:nvSpPr>
        <p:spPr>
          <a:xfrm rot="5400000" flipH="1" flipV="1">
            <a:off x="9659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5" name="Teardrop 3"/>
          <p:cNvSpPr/>
          <p:nvPr/>
        </p:nvSpPr>
        <p:spPr>
          <a:xfrm rot="5400000" flipH="1" flipV="1">
            <a:off x="18084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6" name="Teardrop 3"/>
          <p:cNvSpPr/>
          <p:nvPr/>
        </p:nvSpPr>
        <p:spPr>
          <a:xfrm rot="5400000" flipH="1" flipV="1">
            <a:off x="26510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7" name="Teardrop 3"/>
          <p:cNvSpPr/>
          <p:nvPr/>
        </p:nvSpPr>
        <p:spPr>
          <a:xfrm rot="5400000" flipH="1" flipV="1">
            <a:off x="34935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8" name="Teardrop 3"/>
          <p:cNvSpPr/>
          <p:nvPr/>
        </p:nvSpPr>
        <p:spPr>
          <a:xfrm rot="5400000" flipH="1" flipV="1">
            <a:off x="43361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9" name="Teardrop 3"/>
          <p:cNvSpPr/>
          <p:nvPr/>
        </p:nvSpPr>
        <p:spPr>
          <a:xfrm rot="5400000" flipH="1" flipV="1">
            <a:off x="51786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0" name="Teardrop 3"/>
          <p:cNvSpPr/>
          <p:nvPr/>
        </p:nvSpPr>
        <p:spPr>
          <a:xfrm rot="5400000" flipH="1" flipV="1">
            <a:off x="77062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1" name="Teardrop 3"/>
          <p:cNvSpPr/>
          <p:nvPr/>
        </p:nvSpPr>
        <p:spPr>
          <a:xfrm rot="5400000" flipH="1" flipV="1">
            <a:off x="68637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2" name="Teardrop 3"/>
          <p:cNvSpPr/>
          <p:nvPr/>
        </p:nvSpPr>
        <p:spPr>
          <a:xfrm rot="5400000" flipH="1" flipV="1">
            <a:off x="93913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3" name="Teardrop 3"/>
          <p:cNvSpPr/>
          <p:nvPr/>
        </p:nvSpPr>
        <p:spPr>
          <a:xfrm rot="5400000" flipH="1" flipV="1">
            <a:off x="85488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4" name="Teardrop 3"/>
          <p:cNvSpPr/>
          <p:nvPr/>
        </p:nvSpPr>
        <p:spPr>
          <a:xfrm rot="5400000" flipH="1" flipV="1">
            <a:off x="11076421"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5" name="Teardrop 3"/>
          <p:cNvSpPr/>
          <p:nvPr/>
        </p:nvSpPr>
        <p:spPr>
          <a:xfrm rot="5400000" flipH="1" flipV="1">
            <a:off x="102338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6" name="Teardrop 3"/>
          <p:cNvSpPr/>
          <p:nvPr/>
        </p:nvSpPr>
        <p:spPr>
          <a:xfrm rot="5400000" flipH="1" flipV="1">
            <a:off x="1234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7" name="Teardrop 3"/>
          <p:cNvSpPr/>
          <p:nvPr/>
        </p:nvSpPr>
        <p:spPr>
          <a:xfrm rot="5400000" flipH="1" flipV="1">
            <a:off x="11760002" y="1531078"/>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8" name="Oval 1757"/>
          <p:cNvSpPr/>
          <p:nvPr/>
        </p:nvSpPr>
        <p:spPr>
          <a:xfrm>
            <a:off x="70866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9" name="Oval 1758"/>
          <p:cNvSpPr/>
          <p:nvPr/>
        </p:nvSpPr>
        <p:spPr>
          <a:xfrm>
            <a:off x="3463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0" name="Oval 1759"/>
          <p:cNvSpPr/>
          <p:nvPr/>
        </p:nvSpPr>
        <p:spPr>
          <a:xfrm>
            <a:off x="11888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1" name="Oval 1760"/>
          <p:cNvSpPr/>
          <p:nvPr/>
        </p:nvSpPr>
        <p:spPr>
          <a:xfrm>
            <a:off x="20314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2" name="Oval 1761"/>
          <p:cNvSpPr/>
          <p:nvPr/>
        </p:nvSpPr>
        <p:spPr>
          <a:xfrm>
            <a:off x="28739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3" name="Oval 1762"/>
          <p:cNvSpPr/>
          <p:nvPr/>
        </p:nvSpPr>
        <p:spPr>
          <a:xfrm>
            <a:off x="37164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4" name="Oval 1763"/>
          <p:cNvSpPr/>
          <p:nvPr/>
        </p:nvSpPr>
        <p:spPr>
          <a:xfrm>
            <a:off x="45590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5" name="Oval 1764"/>
          <p:cNvSpPr/>
          <p:nvPr/>
        </p:nvSpPr>
        <p:spPr>
          <a:xfrm>
            <a:off x="54015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6" name="Oval 1765"/>
          <p:cNvSpPr/>
          <p:nvPr/>
        </p:nvSpPr>
        <p:spPr>
          <a:xfrm>
            <a:off x="62441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7" name="Oval 1766"/>
          <p:cNvSpPr/>
          <p:nvPr/>
        </p:nvSpPr>
        <p:spPr>
          <a:xfrm>
            <a:off x="87717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8" name="Oval 1767"/>
          <p:cNvSpPr/>
          <p:nvPr/>
        </p:nvSpPr>
        <p:spPr>
          <a:xfrm>
            <a:off x="79291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9" name="Oval 1768"/>
          <p:cNvSpPr/>
          <p:nvPr/>
        </p:nvSpPr>
        <p:spPr>
          <a:xfrm>
            <a:off x="104568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0" name="Oval 1769"/>
          <p:cNvSpPr/>
          <p:nvPr/>
        </p:nvSpPr>
        <p:spPr>
          <a:xfrm>
            <a:off x="96142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1" name="Oval 1770"/>
          <p:cNvSpPr/>
          <p:nvPr/>
        </p:nvSpPr>
        <p:spPr>
          <a:xfrm>
            <a:off x="112993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2" name="Teardrop 3"/>
          <p:cNvSpPr/>
          <p:nvPr/>
        </p:nvSpPr>
        <p:spPr>
          <a:xfrm rot="5400000" flipH="1" flipV="1">
            <a:off x="64427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3" name="Oval 1772"/>
          <p:cNvSpPr/>
          <p:nvPr/>
        </p:nvSpPr>
        <p:spPr>
          <a:xfrm>
            <a:off x="71204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74" name="Teardrop 3"/>
          <p:cNvSpPr/>
          <p:nvPr/>
        </p:nvSpPr>
        <p:spPr>
          <a:xfrm rot="5400000" flipH="1" flipV="1">
            <a:off x="-148774" y="1946410"/>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5" name="Oval 1774"/>
          <p:cNvSpPr/>
          <p:nvPr/>
        </p:nvSpPr>
        <p:spPr>
          <a:xfrm>
            <a:off x="3774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76" name="Teardrop 3"/>
          <p:cNvSpPr/>
          <p:nvPr/>
        </p:nvSpPr>
        <p:spPr>
          <a:xfrm rot="5400000" flipH="1" flipV="1">
            <a:off x="13875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7" name="Teardrop 3"/>
          <p:cNvSpPr/>
          <p:nvPr/>
        </p:nvSpPr>
        <p:spPr>
          <a:xfrm rot="5400000" flipH="1" flipV="1">
            <a:off x="22300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8" name="Teardrop 3"/>
          <p:cNvSpPr/>
          <p:nvPr/>
        </p:nvSpPr>
        <p:spPr>
          <a:xfrm rot="5400000" flipH="1" flipV="1">
            <a:off x="30726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9" name="Teardrop 3"/>
          <p:cNvSpPr/>
          <p:nvPr/>
        </p:nvSpPr>
        <p:spPr>
          <a:xfrm rot="5400000" flipH="1" flipV="1">
            <a:off x="39151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0" name="Teardrop 3"/>
          <p:cNvSpPr/>
          <p:nvPr/>
        </p:nvSpPr>
        <p:spPr>
          <a:xfrm rot="5400000" flipH="1" flipV="1">
            <a:off x="47576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1" name="Teardrop 3"/>
          <p:cNvSpPr/>
          <p:nvPr/>
        </p:nvSpPr>
        <p:spPr>
          <a:xfrm rot="5400000" flipH="1" flipV="1">
            <a:off x="56002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2" name="Oval 1781"/>
          <p:cNvSpPr/>
          <p:nvPr/>
        </p:nvSpPr>
        <p:spPr>
          <a:xfrm>
            <a:off x="12203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3" name="Oval 1782"/>
          <p:cNvSpPr/>
          <p:nvPr/>
        </p:nvSpPr>
        <p:spPr>
          <a:xfrm>
            <a:off x="20632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4" name="Oval 1783"/>
          <p:cNvSpPr/>
          <p:nvPr/>
        </p:nvSpPr>
        <p:spPr>
          <a:xfrm>
            <a:off x="29060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5" name="Oval 1784"/>
          <p:cNvSpPr/>
          <p:nvPr/>
        </p:nvSpPr>
        <p:spPr>
          <a:xfrm>
            <a:off x="374897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6" name="Oval 1785"/>
          <p:cNvSpPr/>
          <p:nvPr/>
        </p:nvSpPr>
        <p:spPr>
          <a:xfrm>
            <a:off x="45918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7" name="Oval 1786"/>
          <p:cNvSpPr/>
          <p:nvPr/>
        </p:nvSpPr>
        <p:spPr>
          <a:xfrm>
            <a:off x="54347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8" name="Oval 1787"/>
          <p:cNvSpPr/>
          <p:nvPr/>
        </p:nvSpPr>
        <p:spPr>
          <a:xfrm>
            <a:off x="62776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9" name="Teardrop 3"/>
          <p:cNvSpPr/>
          <p:nvPr/>
        </p:nvSpPr>
        <p:spPr>
          <a:xfrm rot="5400000" flipH="1" flipV="1">
            <a:off x="81278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0" name="Oval 1789"/>
          <p:cNvSpPr/>
          <p:nvPr/>
        </p:nvSpPr>
        <p:spPr>
          <a:xfrm>
            <a:off x="88062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1" name="Teardrop 3"/>
          <p:cNvSpPr/>
          <p:nvPr/>
        </p:nvSpPr>
        <p:spPr>
          <a:xfrm rot="5400000" flipH="1" flipV="1">
            <a:off x="72853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2" name="Oval 1791"/>
          <p:cNvSpPr/>
          <p:nvPr/>
        </p:nvSpPr>
        <p:spPr>
          <a:xfrm>
            <a:off x="796337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3" name="Teardrop 3"/>
          <p:cNvSpPr/>
          <p:nvPr/>
        </p:nvSpPr>
        <p:spPr>
          <a:xfrm rot="5400000" flipH="1" flipV="1">
            <a:off x="98129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4" name="Oval 1793"/>
          <p:cNvSpPr/>
          <p:nvPr/>
        </p:nvSpPr>
        <p:spPr>
          <a:xfrm>
            <a:off x="104920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5" name="Teardrop 3"/>
          <p:cNvSpPr/>
          <p:nvPr/>
        </p:nvSpPr>
        <p:spPr>
          <a:xfrm rot="5400000" flipH="1" flipV="1">
            <a:off x="89703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6" name="Oval 1795"/>
          <p:cNvSpPr/>
          <p:nvPr/>
        </p:nvSpPr>
        <p:spPr>
          <a:xfrm>
            <a:off x="96491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7" name="Teardrop 3"/>
          <p:cNvSpPr/>
          <p:nvPr/>
        </p:nvSpPr>
        <p:spPr>
          <a:xfrm rot="5400000" flipH="1" flipV="1">
            <a:off x="11498011"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8" name="Teardrop 3"/>
          <p:cNvSpPr/>
          <p:nvPr/>
        </p:nvSpPr>
        <p:spPr>
          <a:xfrm rot="5400000" flipH="1" flipV="1">
            <a:off x="106554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9" name="Oval 1798"/>
          <p:cNvSpPr/>
          <p:nvPr/>
        </p:nvSpPr>
        <p:spPr>
          <a:xfrm>
            <a:off x="113348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00" name="Teardrop 3"/>
          <p:cNvSpPr/>
          <p:nvPr/>
        </p:nvSpPr>
        <p:spPr>
          <a:xfrm rot="5400000" flipH="1" flipV="1">
            <a:off x="5449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1" name="Oval 1800"/>
          <p:cNvSpPr/>
          <p:nvPr/>
        </p:nvSpPr>
        <p:spPr>
          <a:xfrm>
            <a:off x="66645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2" name="Oval 1801"/>
          <p:cNvSpPr/>
          <p:nvPr/>
        </p:nvSpPr>
        <p:spPr>
          <a:xfrm>
            <a:off x="7667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3" name="Oval 1802"/>
          <p:cNvSpPr/>
          <p:nvPr/>
        </p:nvSpPr>
        <p:spPr>
          <a:xfrm>
            <a:off x="16092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4" name="Oval 1803"/>
          <p:cNvSpPr/>
          <p:nvPr/>
        </p:nvSpPr>
        <p:spPr>
          <a:xfrm>
            <a:off x="24518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5" name="Oval 1804"/>
          <p:cNvSpPr/>
          <p:nvPr/>
        </p:nvSpPr>
        <p:spPr>
          <a:xfrm>
            <a:off x="32943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6" name="Oval 1805"/>
          <p:cNvSpPr/>
          <p:nvPr/>
        </p:nvSpPr>
        <p:spPr>
          <a:xfrm>
            <a:off x="41368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7" name="Oval 1806"/>
          <p:cNvSpPr/>
          <p:nvPr/>
        </p:nvSpPr>
        <p:spPr>
          <a:xfrm>
            <a:off x="49794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8" name="Oval 1807"/>
          <p:cNvSpPr/>
          <p:nvPr/>
        </p:nvSpPr>
        <p:spPr>
          <a:xfrm>
            <a:off x="58219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9" name="Oval 1808"/>
          <p:cNvSpPr/>
          <p:nvPr/>
        </p:nvSpPr>
        <p:spPr>
          <a:xfrm>
            <a:off x="83495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0" name="Oval 1809"/>
          <p:cNvSpPr/>
          <p:nvPr/>
        </p:nvSpPr>
        <p:spPr>
          <a:xfrm>
            <a:off x="75070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1" name="Oval 1810"/>
          <p:cNvSpPr/>
          <p:nvPr/>
        </p:nvSpPr>
        <p:spPr>
          <a:xfrm>
            <a:off x="100346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2" name="Oval 1811"/>
          <p:cNvSpPr/>
          <p:nvPr/>
        </p:nvSpPr>
        <p:spPr>
          <a:xfrm>
            <a:off x="91921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3" name="Oval 1812"/>
          <p:cNvSpPr/>
          <p:nvPr/>
        </p:nvSpPr>
        <p:spPr>
          <a:xfrm>
            <a:off x="11719750"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4" name="Oval 1813"/>
          <p:cNvSpPr/>
          <p:nvPr/>
        </p:nvSpPr>
        <p:spPr>
          <a:xfrm>
            <a:off x="108772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5" name="Teardrop 3"/>
          <p:cNvSpPr/>
          <p:nvPr/>
        </p:nvSpPr>
        <p:spPr>
          <a:xfrm rot="5400000" flipH="1" flipV="1">
            <a:off x="60211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6" name="Teardrop 3"/>
          <p:cNvSpPr/>
          <p:nvPr/>
        </p:nvSpPr>
        <p:spPr>
          <a:xfrm rot="5400000" flipH="1" flipV="1">
            <a:off x="9659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7" name="Teardrop 3"/>
          <p:cNvSpPr/>
          <p:nvPr/>
        </p:nvSpPr>
        <p:spPr>
          <a:xfrm rot="5400000" flipH="1" flipV="1">
            <a:off x="18084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8" name="Teardrop 3"/>
          <p:cNvSpPr/>
          <p:nvPr/>
        </p:nvSpPr>
        <p:spPr>
          <a:xfrm rot="5400000" flipH="1" flipV="1">
            <a:off x="26510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9" name="Teardrop 3"/>
          <p:cNvSpPr/>
          <p:nvPr/>
        </p:nvSpPr>
        <p:spPr>
          <a:xfrm rot="5400000" flipH="1" flipV="1">
            <a:off x="34935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0" name="Teardrop 3"/>
          <p:cNvSpPr/>
          <p:nvPr/>
        </p:nvSpPr>
        <p:spPr>
          <a:xfrm rot="5400000" flipH="1" flipV="1">
            <a:off x="43361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1" name="Teardrop 3"/>
          <p:cNvSpPr/>
          <p:nvPr/>
        </p:nvSpPr>
        <p:spPr>
          <a:xfrm rot="5400000" flipH="1" flipV="1">
            <a:off x="51786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2" name="Teardrop 3"/>
          <p:cNvSpPr/>
          <p:nvPr/>
        </p:nvSpPr>
        <p:spPr>
          <a:xfrm rot="5400000" flipH="1" flipV="1">
            <a:off x="77062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3" name="Teardrop 3"/>
          <p:cNvSpPr/>
          <p:nvPr/>
        </p:nvSpPr>
        <p:spPr>
          <a:xfrm rot="5400000" flipH="1" flipV="1">
            <a:off x="68637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4" name="Teardrop 3"/>
          <p:cNvSpPr/>
          <p:nvPr/>
        </p:nvSpPr>
        <p:spPr>
          <a:xfrm rot="5400000" flipH="1" flipV="1">
            <a:off x="93913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5" name="Teardrop 3"/>
          <p:cNvSpPr/>
          <p:nvPr/>
        </p:nvSpPr>
        <p:spPr>
          <a:xfrm rot="5400000" flipH="1" flipV="1">
            <a:off x="85488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6" name="Teardrop 3"/>
          <p:cNvSpPr/>
          <p:nvPr/>
        </p:nvSpPr>
        <p:spPr>
          <a:xfrm rot="5400000" flipH="1" flipV="1">
            <a:off x="11076421"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7" name="Teardrop 3"/>
          <p:cNvSpPr/>
          <p:nvPr/>
        </p:nvSpPr>
        <p:spPr>
          <a:xfrm rot="5400000" flipH="1" flipV="1">
            <a:off x="102338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8" name="Teardrop 3"/>
          <p:cNvSpPr/>
          <p:nvPr/>
        </p:nvSpPr>
        <p:spPr>
          <a:xfrm rot="5400000" flipH="1" flipV="1">
            <a:off x="1234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9" name="Teardrop 3"/>
          <p:cNvSpPr/>
          <p:nvPr/>
        </p:nvSpPr>
        <p:spPr>
          <a:xfrm rot="5400000" flipH="1" flipV="1">
            <a:off x="11760003" y="2373673"/>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0" name="Oval 1829"/>
          <p:cNvSpPr/>
          <p:nvPr/>
        </p:nvSpPr>
        <p:spPr>
          <a:xfrm>
            <a:off x="70866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1" name="Oval 1830"/>
          <p:cNvSpPr/>
          <p:nvPr/>
        </p:nvSpPr>
        <p:spPr>
          <a:xfrm>
            <a:off x="3463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2" name="Oval 1831"/>
          <p:cNvSpPr/>
          <p:nvPr/>
        </p:nvSpPr>
        <p:spPr>
          <a:xfrm>
            <a:off x="11888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3" name="Oval 1832"/>
          <p:cNvSpPr/>
          <p:nvPr/>
        </p:nvSpPr>
        <p:spPr>
          <a:xfrm>
            <a:off x="20314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4" name="Oval 1833"/>
          <p:cNvSpPr/>
          <p:nvPr/>
        </p:nvSpPr>
        <p:spPr>
          <a:xfrm>
            <a:off x="28739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5" name="Oval 1834"/>
          <p:cNvSpPr/>
          <p:nvPr/>
        </p:nvSpPr>
        <p:spPr>
          <a:xfrm>
            <a:off x="37164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6" name="Oval 1835"/>
          <p:cNvSpPr/>
          <p:nvPr/>
        </p:nvSpPr>
        <p:spPr>
          <a:xfrm>
            <a:off x="45590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7" name="Oval 1836"/>
          <p:cNvSpPr/>
          <p:nvPr/>
        </p:nvSpPr>
        <p:spPr>
          <a:xfrm>
            <a:off x="54015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8" name="Oval 1837"/>
          <p:cNvSpPr/>
          <p:nvPr/>
        </p:nvSpPr>
        <p:spPr>
          <a:xfrm>
            <a:off x="62441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9" name="Oval 1838"/>
          <p:cNvSpPr/>
          <p:nvPr/>
        </p:nvSpPr>
        <p:spPr>
          <a:xfrm>
            <a:off x="87717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0" name="Oval 1839"/>
          <p:cNvSpPr/>
          <p:nvPr/>
        </p:nvSpPr>
        <p:spPr>
          <a:xfrm>
            <a:off x="79291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1" name="Oval 1840"/>
          <p:cNvSpPr/>
          <p:nvPr/>
        </p:nvSpPr>
        <p:spPr>
          <a:xfrm>
            <a:off x="104568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2" name="Oval 1841"/>
          <p:cNvSpPr/>
          <p:nvPr/>
        </p:nvSpPr>
        <p:spPr>
          <a:xfrm>
            <a:off x="96142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3" name="Oval 1842"/>
          <p:cNvSpPr/>
          <p:nvPr/>
        </p:nvSpPr>
        <p:spPr>
          <a:xfrm>
            <a:off x="112993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4" name="Teardrop 3"/>
          <p:cNvSpPr/>
          <p:nvPr/>
        </p:nvSpPr>
        <p:spPr>
          <a:xfrm rot="5400000" flipH="1" flipV="1">
            <a:off x="64427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5" name="Oval 1844"/>
          <p:cNvSpPr/>
          <p:nvPr/>
        </p:nvSpPr>
        <p:spPr>
          <a:xfrm>
            <a:off x="71204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46" name="Teardrop 3"/>
          <p:cNvSpPr/>
          <p:nvPr/>
        </p:nvSpPr>
        <p:spPr>
          <a:xfrm rot="5400000" flipH="1" flipV="1">
            <a:off x="-148774" y="279508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7" name="Oval 1846"/>
          <p:cNvSpPr/>
          <p:nvPr/>
        </p:nvSpPr>
        <p:spPr>
          <a:xfrm>
            <a:off x="3774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48" name="Teardrop 3"/>
          <p:cNvSpPr/>
          <p:nvPr/>
        </p:nvSpPr>
        <p:spPr>
          <a:xfrm rot="5400000" flipH="1" flipV="1">
            <a:off x="13875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9" name="Teardrop 3"/>
          <p:cNvSpPr/>
          <p:nvPr/>
        </p:nvSpPr>
        <p:spPr>
          <a:xfrm rot="5400000" flipH="1" flipV="1">
            <a:off x="22300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0" name="Teardrop 3"/>
          <p:cNvSpPr/>
          <p:nvPr/>
        </p:nvSpPr>
        <p:spPr>
          <a:xfrm rot="5400000" flipH="1" flipV="1">
            <a:off x="30726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1" name="Teardrop 3"/>
          <p:cNvSpPr/>
          <p:nvPr/>
        </p:nvSpPr>
        <p:spPr>
          <a:xfrm rot="5400000" flipH="1" flipV="1">
            <a:off x="39151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2" name="Teardrop 3"/>
          <p:cNvSpPr/>
          <p:nvPr/>
        </p:nvSpPr>
        <p:spPr>
          <a:xfrm rot="5400000" flipH="1" flipV="1">
            <a:off x="47576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3" name="Teardrop 3"/>
          <p:cNvSpPr/>
          <p:nvPr/>
        </p:nvSpPr>
        <p:spPr>
          <a:xfrm rot="5400000" flipH="1" flipV="1">
            <a:off x="56002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4" name="Oval 1853"/>
          <p:cNvSpPr/>
          <p:nvPr/>
        </p:nvSpPr>
        <p:spPr>
          <a:xfrm>
            <a:off x="12203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5" name="Oval 1854"/>
          <p:cNvSpPr/>
          <p:nvPr/>
        </p:nvSpPr>
        <p:spPr>
          <a:xfrm>
            <a:off x="20632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6" name="Oval 1855"/>
          <p:cNvSpPr/>
          <p:nvPr/>
        </p:nvSpPr>
        <p:spPr>
          <a:xfrm>
            <a:off x="29060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7" name="Oval 1856"/>
          <p:cNvSpPr/>
          <p:nvPr/>
        </p:nvSpPr>
        <p:spPr>
          <a:xfrm>
            <a:off x="374897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8" name="Oval 1857"/>
          <p:cNvSpPr/>
          <p:nvPr/>
        </p:nvSpPr>
        <p:spPr>
          <a:xfrm>
            <a:off x="45918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9" name="Oval 1858"/>
          <p:cNvSpPr/>
          <p:nvPr/>
        </p:nvSpPr>
        <p:spPr>
          <a:xfrm>
            <a:off x="54347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0" name="Oval 1859"/>
          <p:cNvSpPr/>
          <p:nvPr/>
        </p:nvSpPr>
        <p:spPr>
          <a:xfrm>
            <a:off x="62776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1" name="Teardrop 3"/>
          <p:cNvSpPr/>
          <p:nvPr/>
        </p:nvSpPr>
        <p:spPr>
          <a:xfrm rot="5400000" flipH="1" flipV="1">
            <a:off x="81278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2" name="Oval 1861"/>
          <p:cNvSpPr/>
          <p:nvPr/>
        </p:nvSpPr>
        <p:spPr>
          <a:xfrm>
            <a:off x="88062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3" name="Teardrop 3"/>
          <p:cNvSpPr/>
          <p:nvPr/>
        </p:nvSpPr>
        <p:spPr>
          <a:xfrm rot="5400000" flipH="1" flipV="1">
            <a:off x="72853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4" name="Oval 1863"/>
          <p:cNvSpPr/>
          <p:nvPr/>
        </p:nvSpPr>
        <p:spPr>
          <a:xfrm>
            <a:off x="796337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5" name="Teardrop 3"/>
          <p:cNvSpPr/>
          <p:nvPr/>
        </p:nvSpPr>
        <p:spPr>
          <a:xfrm rot="5400000" flipH="1" flipV="1">
            <a:off x="98129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6" name="Oval 1865"/>
          <p:cNvSpPr/>
          <p:nvPr/>
        </p:nvSpPr>
        <p:spPr>
          <a:xfrm>
            <a:off x="104920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7" name="Teardrop 3"/>
          <p:cNvSpPr/>
          <p:nvPr/>
        </p:nvSpPr>
        <p:spPr>
          <a:xfrm rot="5400000" flipH="1" flipV="1">
            <a:off x="89703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8" name="Oval 1867"/>
          <p:cNvSpPr/>
          <p:nvPr/>
        </p:nvSpPr>
        <p:spPr>
          <a:xfrm>
            <a:off x="96491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9" name="Teardrop 3"/>
          <p:cNvSpPr/>
          <p:nvPr/>
        </p:nvSpPr>
        <p:spPr>
          <a:xfrm rot="5400000" flipH="1" flipV="1">
            <a:off x="11498011"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0" name="Teardrop 3"/>
          <p:cNvSpPr/>
          <p:nvPr/>
        </p:nvSpPr>
        <p:spPr>
          <a:xfrm rot="5400000" flipH="1" flipV="1">
            <a:off x="106554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1" name="Oval 1870"/>
          <p:cNvSpPr/>
          <p:nvPr/>
        </p:nvSpPr>
        <p:spPr>
          <a:xfrm>
            <a:off x="113348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72" name="Teardrop 3"/>
          <p:cNvSpPr/>
          <p:nvPr/>
        </p:nvSpPr>
        <p:spPr>
          <a:xfrm rot="5400000" flipH="1" flipV="1">
            <a:off x="5449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3" name="Oval 1872"/>
          <p:cNvSpPr/>
          <p:nvPr/>
        </p:nvSpPr>
        <p:spPr>
          <a:xfrm>
            <a:off x="66645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4" name="Oval 1873"/>
          <p:cNvSpPr/>
          <p:nvPr/>
        </p:nvSpPr>
        <p:spPr>
          <a:xfrm>
            <a:off x="7667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5" name="Oval 1874"/>
          <p:cNvSpPr/>
          <p:nvPr/>
        </p:nvSpPr>
        <p:spPr>
          <a:xfrm>
            <a:off x="16092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6" name="Oval 1875"/>
          <p:cNvSpPr/>
          <p:nvPr/>
        </p:nvSpPr>
        <p:spPr>
          <a:xfrm>
            <a:off x="24518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7" name="Oval 1876"/>
          <p:cNvSpPr/>
          <p:nvPr/>
        </p:nvSpPr>
        <p:spPr>
          <a:xfrm>
            <a:off x="32943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8" name="Oval 1877"/>
          <p:cNvSpPr/>
          <p:nvPr/>
        </p:nvSpPr>
        <p:spPr>
          <a:xfrm>
            <a:off x="41368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9" name="Oval 1878"/>
          <p:cNvSpPr/>
          <p:nvPr/>
        </p:nvSpPr>
        <p:spPr>
          <a:xfrm>
            <a:off x="49794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0" name="Oval 1879"/>
          <p:cNvSpPr/>
          <p:nvPr/>
        </p:nvSpPr>
        <p:spPr>
          <a:xfrm>
            <a:off x="58219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1" name="Oval 1880"/>
          <p:cNvSpPr/>
          <p:nvPr/>
        </p:nvSpPr>
        <p:spPr>
          <a:xfrm>
            <a:off x="83495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2" name="Oval 1881"/>
          <p:cNvSpPr/>
          <p:nvPr/>
        </p:nvSpPr>
        <p:spPr>
          <a:xfrm>
            <a:off x="75070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3" name="Oval 1882"/>
          <p:cNvSpPr/>
          <p:nvPr/>
        </p:nvSpPr>
        <p:spPr>
          <a:xfrm>
            <a:off x="100346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4" name="Oval 1883"/>
          <p:cNvSpPr/>
          <p:nvPr/>
        </p:nvSpPr>
        <p:spPr>
          <a:xfrm>
            <a:off x="91921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5" name="Oval 1884"/>
          <p:cNvSpPr/>
          <p:nvPr/>
        </p:nvSpPr>
        <p:spPr>
          <a:xfrm>
            <a:off x="11719750"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6" name="Oval 1885"/>
          <p:cNvSpPr/>
          <p:nvPr/>
        </p:nvSpPr>
        <p:spPr>
          <a:xfrm>
            <a:off x="108772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7" name="Teardrop 3"/>
          <p:cNvSpPr/>
          <p:nvPr/>
        </p:nvSpPr>
        <p:spPr>
          <a:xfrm rot="5400000" flipH="1" flipV="1">
            <a:off x="60211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8" name="Teardrop 3"/>
          <p:cNvSpPr/>
          <p:nvPr/>
        </p:nvSpPr>
        <p:spPr>
          <a:xfrm rot="5400000" flipH="1" flipV="1">
            <a:off x="9659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9" name="Teardrop 3"/>
          <p:cNvSpPr/>
          <p:nvPr/>
        </p:nvSpPr>
        <p:spPr>
          <a:xfrm rot="5400000" flipH="1" flipV="1">
            <a:off x="18084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0" name="Teardrop 3"/>
          <p:cNvSpPr/>
          <p:nvPr/>
        </p:nvSpPr>
        <p:spPr>
          <a:xfrm rot="5400000" flipH="1" flipV="1">
            <a:off x="26510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1" name="Teardrop 3"/>
          <p:cNvSpPr/>
          <p:nvPr/>
        </p:nvSpPr>
        <p:spPr>
          <a:xfrm rot="5400000" flipH="1" flipV="1">
            <a:off x="34935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2" name="Teardrop 3"/>
          <p:cNvSpPr/>
          <p:nvPr/>
        </p:nvSpPr>
        <p:spPr>
          <a:xfrm rot="5400000" flipH="1" flipV="1">
            <a:off x="43361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3" name="Teardrop 3"/>
          <p:cNvSpPr/>
          <p:nvPr/>
        </p:nvSpPr>
        <p:spPr>
          <a:xfrm rot="5400000" flipH="1" flipV="1">
            <a:off x="51786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4" name="Teardrop 3"/>
          <p:cNvSpPr/>
          <p:nvPr/>
        </p:nvSpPr>
        <p:spPr>
          <a:xfrm rot="5400000" flipH="1" flipV="1">
            <a:off x="77062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5" name="Teardrop 3"/>
          <p:cNvSpPr/>
          <p:nvPr/>
        </p:nvSpPr>
        <p:spPr>
          <a:xfrm rot="5400000" flipH="1" flipV="1">
            <a:off x="68637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6" name="Teardrop 3"/>
          <p:cNvSpPr/>
          <p:nvPr/>
        </p:nvSpPr>
        <p:spPr>
          <a:xfrm rot="5400000" flipH="1" flipV="1">
            <a:off x="93913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7" name="Teardrop 3"/>
          <p:cNvSpPr/>
          <p:nvPr/>
        </p:nvSpPr>
        <p:spPr>
          <a:xfrm rot="5400000" flipH="1" flipV="1">
            <a:off x="85488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8" name="Teardrop 3"/>
          <p:cNvSpPr/>
          <p:nvPr/>
        </p:nvSpPr>
        <p:spPr>
          <a:xfrm rot="5400000" flipH="1" flipV="1">
            <a:off x="11076421"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9" name="Teardrop 3"/>
          <p:cNvSpPr/>
          <p:nvPr/>
        </p:nvSpPr>
        <p:spPr>
          <a:xfrm rot="5400000" flipH="1" flipV="1">
            <a:off x="102338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0" name="Teardrop 3"/>
          <p:cNvSpPr/>
          <p:nvPr/>
        </p:nvSpPr>
        <p:spPr>
          <a:xfrm rot="5400000" flipH="1" flipV="1">
            <a:off x="1234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1" name="Teardrop 3"/>
          <p:cNvSpPr/>
          <p:nvPr/>
        </p:nvSpPr>
        <p:spPr>
          <a:xfrm rot="5400000" flipH="1" flipV="1">
            <a:off x="11760002" y="3223930"/>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2" name="Oval 1901"/>
          <p:cNvSpPr/>
          <p:nvPr/>
        </p:nvSpPr>
        <p:spPr>
          <a:xfrm>
            <a:off x="70866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3" name="Oval 1902"/>
          <p:cNvSpPr/>
          <p:nvPr/>
        </p:nvSpPr>
        <p:spPr>
          <a:xfrm>
            <a:off x="3463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4" name="Oval 1903"/>
          <p:cNvSpPr/>
          <p:nvPr/>
        </p:nvSpPr>
        <p:spPr>
          <a:xfrm>
            <a:off x="11888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5" name="Oval 1904"/>
          <p:cNvSpPr/>
          <p:nvPr/>
        </p:nvSpPr>
        <p:spPr>
          <a:xfrm>
            <a:off x="20314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6" name="Oval 1905"/>
          <p:cNvSpPr/>
          <p:nvPr/>
        </p:nvSpPr>
        <p:spPr>
          <a:xfrm>
            <a:off x="28739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7" name="Oval 1906"/>
          <p:cNvSpPr/>
          <p:nvPr/>
        </p:nvSpPr>
        <p:spPr>
          <a:xfrm>
            <a:off x="37164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8" name="Oval 1907"/>
          <p:cNvSpPr/>
          <p:nvPr/>
        </p:nvSpPr>
        <p:spPr>
          <a:xfrm>
            <a:off x="45590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9" name="Oval 1908"/>
          <p:cNvSpPr/>
          <p:nvPr/>
        </p:nvSpPr>
        <p:spPr>
          <a:xfrm>
            <a:off x="54015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0" name="Oval 1909"/>
          <p:cNvSpPr/>
          <p:nvPr/>
        </p:nvSpPr>
        <p:spPr>
          <a:xfrm>
            <a:off x="62441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1" name="Oval 1910"/>
          <p:cNvSpPr/>
          <p:nvPr/>
        </p:nvSpPr>
        <p:spPr>
          <a:xfrm>
            <a:off x="87717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2" name="Oval 1911"/>
          <p:cNvSpPr/>
          <p:nvPr/>
        </p:nvSpPr>
        <p:spPr>
          <a:xfrm>
            <a:off x="79291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3" name="Oval 1912"/>
          <p:cNvSpPr/>
          <p:nvPr/>
        </p:nvSpPr>
        <p:spPr>
          <a:xfrm>
            <a:off x="104568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4" name="Oval 1913"/>
          <p:cNvSpPr/>
          <p:nvPr/>
        </p:nvSpPr>
        <p:spPr>
          <a:xfrm>
            <a:off x="96142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5" name="Oval 1914"/>
          <p:cNvSpPr/>
          <p:nvPr/>
        </p:nvSpPr>
        <p:spPr>
          <a:xfrm>
            <a:off x="112993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6" name="Teardrop 3"/>
          <p:cNvSpPr/>
          <p:nvPr/>
        </p:nvSpPr>
        <p:spPr>
          <a:xfrm rot="5400000" flipH="1" flipV="1">
            <a:off x="64427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7" name="Oval 1916"/>
          <p:cNvSpPr/>
          <p:nvPr/>
        </p:nvSpPr>
        <p:spPr>
          <a:xfrm>
            <a:off x="71204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18" name="Teardrop 3"/>
          <p:cNvSpPr/>
          <p:nvPr/>
        </p:nvSpPr>
        <p:spPr>
          <a:xfrm rot="5400000" flipH="1" flipV="1">
            <a:off x="-148774" y="3639262"/>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9" name="Oval 1918"/>
          <p:cNvSpPr/>
          <p:nvPr/>
        </p:nvSpPr>
        <p:spPr>
          <a:xfrm>
            <a:off x="3774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0" name="Teardrop 3"/>
          <p:cNvSpPr/>
          <p:nvPr/>
        </p:nvSpPr>
        <p:spPr>
          <a:xfrm rot="5400000" flipH="1" flipV="1">
            <a:off x="13875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1" name="Teardrop 3"/>
          <p:cNvSpPr/>
          <p:nvPr/>
        </p:nvSpPr>
        <p:spPr>
          <a:xfrm rot="5400000" flipH="1" flipV="1">
            <a:off x="22300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2" name="Teardrop 3"/>
          <p:cNvSpPr/>
          <p:nvPr/>
        </p:nvSpPr>
        <p:spPr>
          <a:xfrm rot="5400000" flipH="1" flipV="1">
            <a:off x="30726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3" name="Teardrop 3"/>
          <p:cNvSpPr/>
          <p:nvPr/>
        </p:nvSpPr>
        <p:spPr>
          <a:xfrm rot="5400000" flipH="1" flipV="1">
            <a:off x="39151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4" name="Teardrop 3"/>
          <p:cNvSpPr/>
          <p:nvPr/>
        </p:nvSpPr>
        <p:spPr>
          <a:xfrm rot="5400000" flipH="1" flipV="1">
            <a:off x="47576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5" name="Teardrop 3"/>
          <p:cNvSpPr/>
          <p:nvPr/>
        </p:nvSpPr>
        <p:spPr>
          <a:xfrm rot="5400000" flipH="1" flipV="1">
            <a:off x="56002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6" name="Oval 1925"/>
          <p:cNvSpPr/>
          <p:nvPr/>
        </p:nvSpPr>
        <p:spPr>
          <a:xfrm>
            <a:off x="12203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7" name="Oval 1926"/>
          <p:cNvSpPr/>
          <p:nvPr/>
        </p:nvSpPr>
        <p:spPr>
          <a:xfrm>
            <a:off x="20632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8" name="Oval 1927"/>
          <p:cNvSpPr/>
          <p:nvPr/>
        </p:nvSpPr>
        <p:spPr>
          <a:xfrm>
            <a:off x="29060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9" name="Oval 1928"/>
          <p:cNvSpPr/>
          <p:nvPr/>
        </p:nvSpPr>
        <p:spPr>
          <a:xfrm>
            <a:off x="374897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0" name="Oval 1929"/>
          <p:cNvSpPr/>
          <p:nvPr/>
        </p:nvSpPr>
        <p:spPr>
          <a:xfrm>
            <a:off x="45918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1" name="Oval 1930"/>
          <p:cNvSpPr/>
          <p:nvPr/>
        </p:nvSpPr>
        <p:spPr>
          <a:xfrm>
            <a:off x="54347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2" name="Oval 1931"/>
          <p:cNvSpPr/>
          <p:nvPr/>
        </p:nvSpPr>
        <p:spPr>
          <a:xfrm>
            <a:off x="62776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3" name="Teardrop 3"/>
          <p:cNvSpPr/>
          <p:nvPr/>
        </p:nvSpPr>
        <p:spPr>
          <a:xfrm rot="5400000" flipH="1" flipV="1">
            <a:off x="81278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4" name="Oval 1933"/>
          <p:cNvSpPr/>
          <p:nvPr/>
        </p:nvSpPr>
        <p:spPr>
          <a:xfrm>
            <a:off x="88062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5" name="Teardrop 3"/>
          <p:cNvSpPr/>
          <p:nvPr/>
        </p:nvSpPr>
        <p:spPr>
          <a:xfrm rot="5400000" flipH="1" flipV="1">
            <a:off x="72853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6" name="Oval 1935"/>
          <p:cNvSpPr/>
          <p:nvPr/>
        </p:nvSpPr>
        <p:spPr>
          <a:xfrm>
            <a:off x="796337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7" name="Teardrop 3"/>
          <p:cNvSpPr/>
          <p:nvPr/>
        </p:nvSpPr>
        <p:spPr>
          <a:xfrm rot="5400000" flipH="1" flipV="1">
            <a:off x="98129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8" name="Oval 1937"/>
          <p:cNvSpPr/>
          <p:nvPr/>
        </p:nvSpPr>
        <p:spPr>
          <a:xfrm>
            <a:off x="104920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9" name="Teardrop 3"/>
          <p:cNvSpPr/>
          <p:nvPr/>
        </p:nvSpPr>
        <p:spPr>
          <a:xfrm rot="5400000" flipH="1" flipV="1">
            <a:off x="89703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0" name="Oval 1939"/>
          <p:cNvSpPr/>
          <p:nvPr/>
        </p:nvSpPr>
        <p:spPr>
          <a:xfrm>
            <a:off x="96491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41" name="Teardrop 3"/>
          <p:cNvSpPr/>
          <p:nvPr/>
        </p:nvSpPr>
        <p:spPr>
          <a:xfrm rot="5400000" flipH="1" flipV="1">
            <a:off x="11498011"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2" name="Teardrop 3"/>
          <p:cNvSpPr/>
          <p:nvPr/>
        </p:nvSpPr>
        <p:spPr>
          <a:xfrm rot="5400000" flipH="1" flipV="1">
            <a:off x="106554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3" name="Oval 1942"/>
          <p:cNvSpPr/>
          <p:nvPr/>
        </p:nvSpPr>
        <p:spPr>
          <a:xfrm>
            <a:off x="113348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44" name="Teardrop 3"/>
          <p:cNvSpPr/>
          <p:nvPr/>
        </p:nvSpPr>
        <p:spPr>
          <a:xfrm rot="5400000" flipH="1" flipV="1">
            <a:off x="5449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5" name="Oval 1944"/>
          <p:cNvSpPr/>
          <p:nvPr/>
        </p:nvSpPr>
        <p:spPr>
          <a:xfrm>
            <a:off x="66645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6" name="Oval 1945"/>
          <p:cNvSpPr/>
          <p:nvPr/>
        </p:nvSpPr>
        <p:spPr>
          <a:xfrm>
            <a:off x="7667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7" name="Oval 1946"/>
          <p:cNvSpPr/>
          <p:nvPr/>
        </p:nvSpPr>
        <p:spPr>
          <a:xfrm>
            <a:off x="16092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8" name="Oval 1947"/>
          <p:cNvSpPr/>
          <p:nvPr/>
        </p:nvSpPr>
        <p:spPr>
          <a:xfrm>
            <a:off x="24518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9" name="Oval 1948"/>
          <p:cNvSpPr/>
          <p:nvPr/>
        </p:nvSpPr>
        <p:spPr>
          <a:xfrm>
            <a:off x="32943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0" name="Oval 1949"/>
          <p:cNvSpPr/>
          <p:nvPr/>
        </p:nvSpPr>
        <p:spPr>
          <a:xfrm>
            <a:off x="41368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1" name="Oval 1950"/>
          <p:cNvSpPr/>
          <p:nvPr/>
        </p:nvSpPr>
        <p:spPr>
          <a:xfrm>
            <a:off x="49794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2" name="Oval 1951"/>
          <p:cNvSpPr/>
          <p:nvPr/>
        </p:nvSpPr>
        <p:spPr>
          <a:xfrm>
            <a:off x="58219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3" name="Oval 1952"/>
          <p:cNvSpPr/>
          <p:nvPr/>
        </p:nvSpPr>
        <p:spPr>
          <a:xfrm>
            <a:off x="83495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4" name="Oval 1953"/>
          <p:cNvSpPr/>
          <p:nvPr/>
        </p:nvSpPr>
        <p:spPr>
          <a:xfrm>
            <a:off x="75070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5" name="Oval 1954"/>
          <p:cNvSpPr/>
          <p:nvPr/>
        </p:nvSpPr>
        <p:spPr>
          <a:xfrm>
            <a:off x="100346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6" name="Oval 1955"/>
          <p:cNvSpPr/>
          <p:nvPr/>
        </p:nvSpPr>
        <p:spPr>
          <a:xfrm>
            <a:off x="91921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7" name="Oval 1956"/>
          <p:cNvSpPr/>
          <p:nvPr/>
        </p:nvSpPr>
        <p:spPr>
          <a:xfrm>
            <a:off x="11719750"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8" name="Oval 1957"/>
          <p:cNvSpPr/>
          <p:nvPr/>
        </p:nvSpPr>
        <p:spPr>
          <a:xfrm>
            <a:off x="108772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9" name="Teardrop 3"/>
          <p:cNvSpPr/>
          <p:nvPr/>
        </p:nvSpPr>
        <p:spPr>
          <a:xfrm rot="5400000" flipH="1" flipV="1">
            <a:off x="60211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0" name="Teardrop 3"/>
          <p:cNvSpPr/>
          <p:nvPr/>
        </p:nvSpPr>
        <p:spPr>
          <a:xfrm rot="5400000" flipH="1" flipV="1">
            <a:off x="9659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1" name="Teardrop 3"/>
          <p:cNvSpPr/>
          <p:nvPr/>
        </p:nvSpPr>
        <p:spPr>
          <a:xfrm rot="5400000" flipH="1" flipV="1">
            <a:off x="18084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2" name="Teardrop 3"/>
          <p:cNvSpPr/>
          <p:nvPr/>
        </p:nvSpPr>
        <p:spPr>
          <a:xfrm rot="5400000" flipH="1" flipV="1">
            <a:off x="26510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3" name="Teardrop 3"/>
          <p:cNvSpPr/>
          <p:nvPr/>
        </p:nvSpPr>
        <p:spPr>
          <a:xfrm rot="5400000" flipH="1" flipV="1">
            <a:off x="34935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4" name="Teardrop 3"/>
          <p:cNvSpPr/>
          <p:nvPr/>
        </p:nvSpPr>
        <p:spPr>
          <a:xfrm rot="5400000" flipH="1" flipV="1">
            <a:off x="43361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5" name="Teardrop 3"/>
          <p:cNvSpPr/>
          <p:nvPr/>
        </p:nvSpPr>
        <p:spPr>
          <a:xfrm rot="5400000" flipH="1" flipV="1">
            <a:off x="51786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6" name="Teardrop 3"/>
          <p:cNvSpPr/>
          <p:nvPr/>
        </p:nvSpPr>
        <p:spPr>
          <a:xfrm rot="5400000" flipH="1" flipV="1">
            <a:off x="77062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7" name="Teardrop 3"/>
          <p:cNvSpPr/>
          <p:nvPr/>
        </p:nvSpPr>
        <p:spPr>
          <a:xfrm rot="5400000" flipH="1" flipV="1">
            <a:off x="68637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8" name="Teardrop 3"/>
          <p:cNvSpPr/>
          <p:nvPr/>
        </p:nvSpPr>
        <p:spPr>
          <a:xfrm rot="5400000" flipH="1" flipV="1">
            <a:off x="93913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9" name="Teardrop 3"/>
          <p:cNvSpPr/>
          <p:nvPr/>
        </p:nvSpPr>
        <p:spPr>
          <a:xfrm rot="5400000" flipH="1" flipV="1">
            <a:off x="85488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0" name="Teardrop 3"/>
          <p:cNvSpPr/>
          <p:nvPr/>
        </p:nvSpPr>
        <p:spPr>
          <a:xfrm rot="5400000" flipH="1" flipV="1">
            <a:off x="11076421"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1" name="Teardrop 3"/>
          <p:cNvSpPr/>
          <p:nvPr/>
        </p:nvSpPr>
        <p:spPr>
          <a:xfrm rot="5400000" flipH="1" flipV="1">
            <a:off x="102338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2" name="Teardrop 3"/>
          <p:cNvSpPr/>
          <p:nvPr/>
        </p:nvSpPr>
        <p:spPr>
          <a:xfrm rot="5400000" flipH="1" flipV="1">
            <a:off x="1234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3" name="Teardrop 3"/>
          <p:cNvSpPr/>
          <p:nvPr/>
        </p:nvSpPr>
        <p:spPr>
          <a:xfrm rot="5400000" flipH="1" flipV="1">
            <a:off x="11760002" y="4069935"/>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8" y="250112"/>
                  <a:pt x="155376" y="250112"/>
                </a:cubicBezTo>
                <a:cubicBezTo>
                  <a:pt x="174455" y="249746"/>
                  <a:pt x="198601" y="254980"/>
                  <a:pt x="211458" y="268141"/>
                </a:cubicBezTo>
                <a:cubicBezTo>
                  <a:pt x="215886"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7"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60" y="254779"/>
                  <a:pt x="246352" y="254786"/>
                </a:cubicBezTo>
                <a:cubicBezTo>
                  <a:pt x="246345"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9"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90" y="195895"/>
                  <a:pt x="53000" y="178457"/>
                  <a:pt x="53000" y="159854"/>
                </a:cubicBezTo>
                <a:cubicBezTo>
                  <a:pt x="53000" y="132604"/>
                  <a:pt x="63706" y="107854"/>
                  <a:pt x="81286" y="89721"/>
                </a:cubicBez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4" name="Oval 1973"/>
          <p:cNvSpPr/>
          <p:nvPr/>
        </p:nvSpPr>
        <p:spPr>
          <a:xfrm>
            <a:off x="70866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5" name="Oval 1974"/>
          <p:cNvSpPr/>
          <p:nvPr/>
        </p:nvSpPr>
        <p:spPr>
          <a:xfrm>
            <a:off x="3463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6" name="Oval 1975"/>
          <p:cNvSpPr/>
          <p:nvPr/>
        </p:nvSpPr>
        <p:spPr>
          <a:xfrm>
            <a:off x="11888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7" name="Oval 1976"/>
          <p:cNvSpPr/>
          <p:nvPr/>
        </p:nvSpPr>
        <p:spPr>
          <a:xfrm>
            <a:off x="20314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8" name="Oval 1977"/>
          <p:cNvSpPr/>
          <p:nvPr/>
        </p:nvSpPr>
        <p:spPr>
          <a:xfrm>
            <a:off x="28739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9" name="Oval 1978"/>
          <p:cNvSpPr/>
          <p:nvPr/>
        </p:nvSpPr>
        <p:spPr>
          <a:xfrm>
            <a:off x="37164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0" name="Oval 1979"/>
          <p:cNvSpPr/>
          <p:nvPr/>
        </p:nvSpPr>
        <p:spPr>
          <a:xfrm>
            <a:off x="45590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1" name="Oval 1980"/>
          <p:cNvSpPr/>
          <p:nvPr/>
        </p:nvSpPr>
        <p:spPr>
          <a:xfrm>
            <a:off x="54015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2" name="Oval 1981"/>
          <p:cNvSpPr/>
          <p:nvPr/>
        </p:nvSpPr>
        <p:spPr>
          <a:xfrm>
            <a:off x="62441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3" name="Oval 1982"/>
          <p:cNvSpPr/>
          <p:nvPr/>
        </p:nvSpPr>
        <p:spPr>
          <a:xfrm>
            <a:off x="87717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4" name="Oval 1983"/>
          <p:cNvSpPr/>
          <p:nvPr/>
        </p:nvSpPr>
        <p:spPr>
          <a:xfrm>
            <a:off x="79291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5" name="Oval 1984"/>
          <p:cNvSpPr/>
          <p:nvPr/>
        </p:nvSpPr>
        <p:spPr>
          <a:xfrm>
            <a:off x="104568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6" name="Oval 1985"/>
          <p:cNvSpPr/>
          <p:nvPr/>
        </p:nvSpPr>
        <p:spPr>
          <a:xfrm>
            <a:off x="96142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7" name="Oval 1986"/>
          <p:cNvSpPr/>
          <p:nvPr/>
        </p:nvSpPr>
        <p:spPr>
          <a:xfrm>
            <a:off x="112993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8" name="Teardrop 3"/>
          <p:cNvSpPr/>
          <p:nvPr/>
        </p:nvSpPr>
        <p:spPr>
          <a:xfrm rot="5400000" flipH="1" flipV="1">
            <a:off x="663614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9" name="Teardrop 3"/>
          <p:cNvSpPr/>
          <p:nvPr/>
        </p:nvSpPr>
        <p:spPr>
          <a:xfrm rot="5400000" flipH="1" flipV="1">
            <a:off x="22905" y="4316257"/>
            <a:ext cx="232840" cy="278649"/>
          </a:xfrm>
          <a:custGeom>
            <a:avLst/>
            <a:gdLst/>
            <a:ahLst/>
            <a:cxnLst/>
            <a:rect l="l" t="t" r="r" b="b"/>
            <a:pathLst>
              <a:path w="232840" h="278649">
                <a:moveTo>
                  <a:pt x="232840" y="8776"/>
                </a:moveTo>
                <a:cubicBezTo>
                  <a:pt x="232449" y="34030"/>
                  <a:pt x="222519" y="59101"/>
                  <a:pt x="203250" y="78369"/>
                </a:cubicBezTo>
                <a:cubicBezTo>
                  <a:pt x="190082" y="91537"/>
                  <a:pt x="174206" y="100343"/>
                  <a:pt x="157326" y="104416"/>
                </a:cubicBezTo>
                <a:cubicBezTo>
                  <a:pt x="166417" y="119205"/>
                  <a:pt x="171406" y="136643"/>
                  <a:pt x="171406" y="155247"/>
                </a:cubicBezTo>
                <a:cubicBezTo>
                  <a:pt x="171406" y="182497"/>
                  <a:pt x="160701" y="207247"/>
                  <a:pt x="143120" y="225380"/>
                </a:cubicBezTo>
                <a:cubicBezTo>
                  <a:pt x="124986" y="242961"/>
                  <a:pt x="100237" y="253667"/>
                  <a:pt x="72986" y="253667"/>
                </a:cubicBezTo>
                <a:cubicBezTo>
                  <a:pt x="54383" y="253667"/>
                  <a:pt x="36945" y="248677"/>
                  <a:pt x="22156" y="239586"/>
                </a:cubicBezTo>
                <a:lnTo>
                  <a:pt x="0" y="278649"/>
                </a:lnTo>
                <a:lnTo>
                  <a:pt x="0" y="260595"/>
                </a:lnTo>
                <a:cubicBezTo>
                  <a:pt x="5973" y="252057"/>
                  <a:pt x="9654" y="242433"/>
                  <a:pt x="11467" y="232488"/>
                </a:cubicBezTo>
                <a:lnTo>
                  <a:pt x="0" y="218900"/>
                </a:lnTo>
                <a:lnTo>
                  <a:pt x="0" y="201603"/>
                </a:lnTo>
                <a:cubicBezTo>
                  <a:pt x="14950" y="226291"/>
                  <a:pt x="42305" y="241857"/>
                  <a:pt x="73296" y="241857"/>
                </a:cubicBezTo>
                <a:cubicBezTo>
                  <a:pt x="97207" y="241857"/>
                  <a:pt x="118953" y="232592"/>
                  <a:pt x="134965" y="217271"/>
                </a:cubicBezTo>
                <a:lnTo>
                  <a:pt x="0" y="82306"/>
                </a:lnTo>
                <a:lnTo>
                  <a:pt x="0" y="82216"/>
                </a:lnTo>
                <a:lnTo>
                  <a:pt x="135010" y="217225"/>
                </a:lnTo>
                <a:cubicBezTo>
                  <a:pt x="150331" y="201213"/>
                  <a:pt x="159597" y="179467"/>
                  <a:pt x="159597" y="155556"/>
                </a:cubicBezTo>
                <a:cubicBezTo>
                  <a:pt x="159597" y="105538"/>
                  <a:pt x="119048" y="64989"/>
                  <a:pt x="69030" y="64989"/>
                </a:cubicBezTo>
                <a:cubicBezTo>
                  <a:pt x="49952" y="65355"/>
                  <a:pt x="25806" y="60121"/>
                  <a:pt x="12948" y="46961"/>
                </a:cubicBezTo>
                <a:lnTo>
                  <a:pt x="0" y="66032"/>
                </a:lnTo>
                <a:lnTo>
                  <a:pt x="0" y="46474"/>
                </a:lnTo>
                <a:cubicBezTo>
                  <a:pt x="9193" y="32573"/>
                  <a:pt x="11853" y="16060"/>
                  <a:pt x="9334" y="0"/>
                </a:cubicBezTo>
                <a:lnTo>
                  <a:pt x="17529" y="0"/>
                </a:lnTo>
                <a:cubicBezTo>
                  <a:pt x="21671" y="11094"/>
                  <a:pt x="20740" y="22668"/>
                  <a:pt x="17673" y="33790"/>
                </a:cubicBezTo>
                <a:cubicBezTo>
                  <a:pt x="27631" y="50142"/>
                  <a:pt x="43609" y="53932"/>
                  <a:pt x="69593" y="53433"/>
                </a:cubicBezTo>
                <a:cubicBezTo>
                  <a:pt x="102600" y="53434"/>
                  <a:pt x="131938" y="69140"/>
                  <a:pt x="150227" y="93727"/>
                </a:cubicBezTo>
                <a:cubicBezTo>
                  <a:pt x="166735" y="90718"/>
                  <a:pt x="182357" y="82561"/>
                  <a:pt x="195118" y="69800"/>
                </a:cubicBezTo>
                <a:cubicBezTo>
                  <a:pt x="212026" y="52893"/>
                  <a:pt x="220851" y="30964"/>
                  <a:pt x="221339" y="8808"/>
                </a:cubicBezTo>
                <a:lnTo>
                  <a:pt x="136174" y="8808"/>
                </a:lnTo>
                <a:lnTo>
                  <a:pt x="136173" y="8744"/>
                </a:lnTo>
                <a:lnTo>
                  <a:pt x="221340" y="8744"/>
                </a:lnTo>
                <a:lnTo>
                  <a:pt x="219467" y="0"/>
                </a:lnTo>
                <a:lnTo>
                  <a:pt x="231012" y="0"/>
                </a:lnTo>
                <a:cubicBezTo>
                  <a:pt x="232616" y="2826"/>
                  <a:pt x="232794" y="5800"/>
                  <a:pt x="232840"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0" name="Teardrop 3"/>
          <p:cNvSpPr/>
          <p:nvPr/>
        </p:nvSpPr>
        <p:spPr>
          <a:xfrm rot="5400000" flipH="1" flipV="1">
            <a:off x="15809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6"/>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5"/>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1" name="Teardrop 3"/>
          <p:cNvSpPr/>
          <p:nvPr/>
        </p:nvSpPr>
        <p:spPr>
          <a:xfrm rot="5400000" flipH="1" flipV="1">
            <a:off x="24234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2" name="Teardrop 3"/>
          <p:cNvSpPr/>
          <p:nvPr/>
        </p:nvSpPr>
        <p:spPr>
          <a:xfrm rot="5400000" flipH="1" flipV="1">
            <a:off x="326598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3" name="Teardrop 3"/>
          <p:cNvSpPr/>
          <p:nvPr/>
        </p:nvSpPr>
        <p:spPr>
          <a:xfrm rot="5400000" flipH="1" flipV="1">
            <a:off x="4108522" y="4185695"/>
            <a:ext cx="232840" cy="539773"/>
          </a:xfrm>
          <a:custGeom>
            <a:avLst/>
            <a:gdLst/>
            <a:ahLst/>
            <a:cxnLst/>
            <a:rect l="l" t="t" r="r" b="b"/>
            <a:pathLst>
              <a:path w="232840" h="539773">
                <a:moveTo>
                  <a:pt x="221340" y="269867"/>
                </a:moveTo>
                <a:cubicBezTo>
                  <a:pt x="220851" y="247712"/>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4" name="Teardrop 3"/>
          <p:cNvSpPr/>
          <p:nvPr/>
        </p:nvSpPr>
        <p:spPr>
          <a:xfrm rot="5400000" flipH="1" flipV="1">
            <a:off x="495106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5" name="Teardrop 3"/>
          <p:cNvSpPr/>
          <p:nvPr/>
        </p:nvSpPr>
        <p:spPr>
          <a:xfrm rot="5400000" flipH="1" flipV="1">
            <a:off x="579360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6" name="Teardrop 3"/>
          <p:cNvSpPr/>
          <p:nvPr/>
        </p:nvSpPr>
        <p:spPr>
          <a:xfrm rot="5400000" flipH="1" flipV="1">
            <a:off x="832122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7" name="Teardrop 3"/>
          <p:cNvSpPr/>
          <p:nvPr/>
        </p:nvSpPr>
        <p:spPr>
          <a:xfrm rot="5400000" flipH="1" flipV="1">
            <a:off x="747868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8" name="Teardrop 3"/>
          <p:cNvSpPr/>
          <p:nvPr/>
        </p:nvSpPr>
        <p:spPr>
          <a:xfrm rot="5400000" flipH="1" flipV="1">
            <a:off x="100063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9" name="Teardrop 3"/>
          <p:cNvSpPr/>
          <p:nvPr/>
        </p:nvSpPr>
        <p:spPr>
          <a:xfrm rot="5400000" flipH="1" flipV="1">
            <a:off x="916376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7"/>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0" name="Teardrop 3"/>
          <p:cNvSpPr/>
          <p:nvPr/>
        </p:nvSpPr>
        <p:spPr>
          <a:xfrm rot="5400000" flipH="1" flipV="1">
            <a:off x="11691380"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1" name="Teardrop 3"/>
          <p:cNvSpPr/>
          <p:nvPr/>
        </p:nvSpPr>
        <p:spPr>
          <a:xfrm rot="5400000" flipH="1" flipV="1">
            <a:off x="108488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2" name="Teardrop 3"/>
          <p:cNvSpPr/>
          <p:nvPr/>
        </p:nvSpPr>
        <p:spPr>
          <a:xfrm rot="5400000" flipH="1" flipV="1">
            <a:off x="733383"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2"/>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8"/>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3" name="Oval 1651"/>
          <p:cNvSpPr/>
          <p:nvPr/>
        </p:nvSpPr>
        <p:spPr>
          <a:xfrm>
            <a:off x="812619" y="4561319"/>
            <a:ext cx="11030995" cy="10682"/>
          </a:xfrm>
          <a:custGeom>
            <a:avLst/>
            <a:gdLst/>
            <a:ahLst/>
            <a:cxnLst/>
            <a:rect l="l" t="t" r="r" b="b"/>
            <a:pathLst>
              <a:path w="11030995" h="10682">
                <a:moveTo>
                  <a:pt x="10992007" y="0"/>
                </a:moveTo>
                <a:cubicBezTo>
                  <a:pt x="11006265" y="0"/>
                  <a:pt x="11019702" y="3516"/>
                  <a:pt x="11030995" y="10682"/>
                </a:cubicBezTo>
                <a:lnTo>
                  <a:pt x="10953019" y="10682"/>
                </a:lnTo>
                <a:cubicBezTo>
                  <a:pt x="10964312" y="3516"/>
                  <a:pt x="10977749" y="0"/>
                  <a:pt x="10992007" y="0"/>
                </a:cubicBezTo>
                <a:close/>
                <a:moveTo>
                  <a:pt x="10149468" y="0"/>
                </a:moveTo>
                <a:cubicBezTo>
                  <a:pt x="10163726" y="0"/>
                  <a:pt x="10177163" y="3516"/>
                  <a:pt x="10188456" y="10682"/>
                </a:cubicBezTo>
                <a:lnTo>
                  <a:pt x="10110480" y="10682"/>
                </a:lnTo>
                <a:cubicBezTo>
                  <a:pt x="10121773" y="3516"/>
                  <a:pt x="10135210" y="0"/>
                  <a:pt x="10149468" y="0"/>
                </a:cubicBezTo>
                <a:close/>
                <a:moveTo>
                  <a:pt x="9306928" y="0"/>
                </a:moveTo>
                <a:cubicBezTo>
                  <a:pt x="9321186" y="0"/>
                  <a:pt x="9334623" y="3516"/>
                  <a:pt x="9345916" y="10682"/>
                </a:cubicBezTo>
                <a:lnTo>
                  <a:pt x="9267940" y="10682"/>
                </a:lnTo>
                <a:cubicBezTo>
                  <a:pt x="9279233" y="3516"/>
                  <a:pt x="9292670" y="0"/>
                  <a:pt x="9306928" y="0"/>
                </a:cubicBezTo>
                <a:close/>
                <a:moveTo>
                  <a:pt x="8464388" y="0"/>
                </a:moveTo>
                <a:cubicBezTo>
                  <a:pt x="8478646" y="0"/>
                  <a:pt x="8492083" y="3516"/>
                  <a:pt x="8503376" y="10682"/>
                </a:cubicBezTo>
                <a:lnTo>
                  <a:pt x="8425400" y="10682"/>
                </a:lnTo>
                <a:cubicBezTo>
                  <a:pt x="8436693" y="3516"/>
                  <a:pt x="8450130" y="0"/>
                  <a:pt x="8464388" y="0"/>
                </a:cubicBezTo>
                <a:close/>
                <a:moveTo>
                  <a:pt x="7621848" y="0"/>
                </a:moveTo>
                <a:cubicBezTo>
                  <a:pt x="7636106" y="0"/>
                  <a:pt x="7649543" y="3516"/>
                  <a:pt x="7660836" y="10682"/>
                </a:cubicBezTo>
                <a:lnTo>
                  <a:pt x="7582860" y="10682"/>
                </a:lnTo>
                <a:cubicBezTo>
                  <a:pt x="7594153" y="3516"/>
                  <a:pt x="7607590" y="0"/>
                  <a:pt x="7621848" y="0"/>
                </a:cubicBezTo>
                <a:close/>
                <a:moveTo>
                  <a:pt x="6779308" y="0"/>
                </a:moveTo>
                <a:cubicBezTo>
                  <a:pt x="6793566" y="0"/>
                  <a:pt x="6807003" y="3516"/>
                  <a:pt x="6818296" y="10682"/>
                </a:cubicBezTo>
                <a:lnTo>
                  <a:pt x="6740320" y="10682"/>
                </a:lnTo>
                <a:cubicBezTo>
                  <a:pt x="6751613" y="3516"/>
                  <a:pt x="6765050" y="0"/>
                  <a:pt x="6779308" y="0"/>
                </a:cubicBezTo>
                <a:close/>
                <a:moveTo>
                  <a:pt x="5936768" y="0"/>
                </a:moveTo>
                <a:cubicBezTo>
                  <a:pt x="5951026" y="0"/>
                  <a:pt x="5964463" y="3516"/>
                  <a:pt x="5975757" y="10682"/>
                </a:cubicBezTo>
                <a:lnTo>
                  <a:pt x="5897780" y="10682"/>
                </a:lnTo>
                <a:cubicBezTo>
                  <a:pt x="5909073" y="3516"/>
                  <a:pt x="5922510" y="0"/>
                  <a:pt x="5936768" y="0"/>
                </a:cubicBezTo>
                <a:close/>
                <a:moveTo>
                  <a:pt x="5094228" y="0"/>
                </a:moveTo>
                <a:cubicBezTo>
                  <a:pt x="5108486" y="0"/>
                  <a:pt x="5121923" y="3516"/>
                  <a:pt x="5133217" y="10682"/>
                </a:cubicBezTo>
                <a:lnTo>
                  <a:pt x="5055240" y="10682"/>
                </a:lnTo>
                <a:cubicBezTo>
                  <a:pt x="5066533" y="3516"/>
                  <a:pt x="5079970" y="0"/>
                  <a:pt x="5094228" y="0"/>
                </a:cubicBezTo>
                <a:close/>
                <a:moveTo>
                  <a:pt x="4251688" y="0"/>
                </a:moveTo>
                <a:cubicBezTo>
                  <a:pt x="4265946" y="0"/>
                  <a:pt x="4279383" y="3516"/>
                  <a:pt x="4290676" y="10682"/>
                </a:cubicBezTo>
                <a:lnTo>
                  <a:pt x="4212700" y="10682"/>
                </a:lnTo>
                <a:cubicBezTo>
                  <a:pt x="4223993" y="3516"/>
                  <a:pt x="4237430" y="0"/>
                  <a:pt x="4251688" y="0"/>
                </a:cubicBezTo>
                <a:close/>
                <a:moveTo>
                  <a:pt x="3409148" y="0"/>
                </a:moveTo>
                <a:cubicBezTo>
                  <a:pt x="3423406" y="0"/>
                  <a:pt x="3436843" y="3516"/>
                  <a:pt x="3448136" y="10682"/>
                </a:cubicBezTo>
                <a:lnTo>
                  <a:pt x="3370160" y="10682"/>
                </a:lnTo>
                <a:cubicBezTo>
                  <a:pt x="3381453" y="3516"/>
                  <a:pt x="3394890" y="0"/>
                  <a:pt x="3409148" y="0"/>
                </a:cubicBezTo>
                <a:close/>
                <a:moveTo>
                  <a:pt x="2566608" y="0"/>
                </a:moveTo>
                <a:cubicBezTo>
                  <a:pt x="2580866" y="0"/>
                  <a:pt x="2594303" y="3516"/>
                  <a:pt x="2605596" y="10682"/>
                </a:cubicBezTo>
                <a:lnTo>
                  <a:pt x="2527620" y="10682"/>
                </a:lnTo>
                <a:cubicBezTo>
                  <a:pt x="2538913" y="3516"/>
                  <a:pt x="2552350" y="0"/>
                  <a:pt x="2566608" y="0"/>
                </a:cubicBezTo>
                <a:close/>
                <a:moveTo>
                  <a:pt x="1724068" y="0"/>
                </a:moveTo>
                <a:cubicBezTo>
                  <a:pt x="1738326" y="0"/>
                  <a:pt x="1751763" y="3516"/>
                  <a:pt x="1763056" y="10682"/>
                </a:cubicBezTo>
                <a:lnTo>
                  <a:pt x="1685080" y="10682"/>
                </a:lnTo>
                <a:cubicBezTo>
                  <a:pt x="1696373" y="3516"/>
                  <a:pt x="1709810" y="0"/>
                  <a:pt x="1724068" y="0"/>
                </a:cubicBezTo>
                <a:close/>
                <a:moveTo>
                  <a:pt x="881528" y="0"/>
                </a:moveTo>
                <a:cubicBezTo>
                  <a:pt x="895786" y="0"/>
                  <a:pt x="909223" y="3516"/>
                  <a:pt x="920516" y="10682"/>
                </a:cubicBezTo>
                <a:lnTo>
                  <a:pt x="842540" y="10682"/>
                </a:lnTo>
                <a:cubicBezTo>
                  <a:pt x="853833" y="3516"/>
                  <a:pt x="867270" y="0"/>
                  <a:pt x="881528" y="0"/>
                </a:cubicBezTo>
                <a:close/>
                <a:moveTo>
                  <a:pt x="38988" y="0"/>
                </a:moveTo>
                <a:cubicBezTo>
                  <a:pt x="53246" y="0"/>
                  <a:pt x="66683" y="3516"/>
                  <a:pt x="77976" y="10682"/>
                </a:cubicBezTo>
                <a:lnTo>
                  <a:pt x="0" y="10682"/>
                </a:lnTo>
                <a:cubicBezTo>
                  <a:pt x="11293" y="3516"/>
                  <a:pt x="24730" y="0"/>
                  <a:pt x="389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837F5998-810B-4EC1-A923-EC79675A8282}" type="datetimeFigureOut">
              <a:rPr lang="en-US" smtClean="0"/>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3728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53963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9774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978123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526" name="Group 525"/>
          <p:cNvGrpSpPr/>
          <p:nvPr/>
        </p:nvGrpSpPr>
        <p:grpSpPr>
          <a:xfrm>
            <a:off x="0" y="420256"/>
            <a:ext cx="12188952" cy="3795497"/>
            <a:chOff x="0" y="420256"/>
            <a:chExt cx="12188952" cy="3795497"/>
          </a:xfrm>
        </p:grpSpPr>
        <p:cxnSp>
          <p:nvCxnSpPr>
            <p:cNvPr id="527" name="Straight Connector 526"/>
            <p:cNvCxnSpPr/>
            <p:nvPr/>
          </p:nvCxnSpPr>
          <p:spPr>
            <a:xfrm>
              <a:off x="0" y="4215753"/>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8" name="Straight Connector 527"/>
            <p:cNvCxnSpPr/>
            <p:nvPr/>
          </p:nvCxnSpPr>
          <p:spPr>
            <a:xfrm>
              <a:off x="0" y="3794032"/>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9" name="Straight Connector 528"/>
            <p:cNvCxnSpPr/>
            <p:nvPr/>
          </p:nvCxnSpPr>
          <p:spPr>
            <a:xfrm>
              <a:off x="0" y="3372310"/>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0" name="Straight Connector 529"/>
            <p:cNvCxnSpPr/>
            <p:nvPr/>
          </p:nvCxnSpPr>
          <p:spPr>
            <a:xfrm>
              <a:off x="0" y="2950588"/>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1" name="Straight Connector 530"/>
            <p:cNvCxnSpPr/>
            <p:nvPr/>
          </p:nvCxnSpPr>
          <p:spPr>
            <a:xfrm>
              <a:off x="0" y="2528866"/>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2" name="Straight Connector 531"/>
            <p:cNvCxnSpPr/>
            <p:nvPr/>
          </p:nvCxnSpPr>
          <p:spPr>
            <a:xfrm>
              <a:off x="0" y="2107144"/>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3" name="Straight Connector 532"/>
            <p:cNvCxnSpPr/>
            <p:nvPr/>
          </p:nvCxnSpPr>
          <p:spPr>
            <a:xfrm>
              <a:off x="0" y="1685422"/>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4" name="Straight Connector 533"/>
            <p:cNvCxnSpPr/>
            <p:nvPr/>
          </p:nvCxnSpPr>
          <p:spPr>
            <a:xfrm>
              <a:off x="0" y="1263700"/>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5" name="Straight Connector 534"/>
            <p:cNvCxnSpPr/>
            <p:nvPr/>
          </p:nvCxnSpPr>
          <p:spPr>
            <a:xfrm>
              <a:off x="0" y="841978"/>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6" name="Straight Connector 535"/>
            <p:cNvCxnSpPr/>
            <p:nvPr/>
          </p:nvCxnSpPr>
          <p:spPr>
            <a:xfrm>
              <a:off x="0" y="420256"/>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537" name="Rectangle 379"/>
          <p:cNvSpPr/>
          <p:nvPr/>
        </p:nvSpPr>
        <p:spPr>
          <a:xfrm rot="18900000" flipV="1">
            <a:off x="9445819" y="-965459"/>
            <a:ext cx="13717" cy="6493220"/>
          </a:xfrm>
          <a:custGeom>
            <a:avLst/>
            <a:gdLst/>
            <a:ahLst/>
            <a:cxnLst/>
            <a:rect l="l" t="t" r="r" b="b"/>
            <a:pathLst>
              <a:path w="13717" h="6493220">
                <a:moveTo>
                  <a:pt x="1" y="6493220"/>
                </a:moveTo>
                <a:lnTo>
                  <a:pt x="13717" y="647950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8" name="Rectangle 56"/>
          <p:cNvSpPr/>
          <p:nvPr/>
        </p:nvSpPr>
        <p:spPr>
          <a:xfrm>
            <a:off x="0" y="0"/>
            <a:ext cx="11816540" cy="4572004"/>
          </a:xfrm>
          <a:custGeom>
            <a:avLst/>
            <a:gdLst/>
            <a:ahLst/>
            <a:cxnLst/>
            <a:rect l="l" t="t" r="r" b="b"/>
            <a:pathLst>
              <a:path w="11816540" h="4572004">
                <a:moveTo>
                  <a:pt x="11802824" y="4"/>
                </a:moveTo>
                <a:lnTo>
                  <a:pt x="11816540" y="4"/>
                </a:lnTo>
                <a:lnTo>
                  <a:pt x="11816540" y="4572004"/>
                </a:lnTo>
                <a:lnTo>
                  <a:pt x="11802824" y="4572004"/>
                </a:lnTo>
                <a:close/>
                <a:moveTo>
                  <a:pt x="5901406" y="4"/>
                </a:moveTo>
                <a:lnTo>
                  <a:pt x="5915122" y="4"/>
                </a:lnTo>
                <a:lnTo>
                  <a:pt x="5915122" y="4572004"/>
                </a:lnTo>
                <a:lnTo>
                  <a:pt x="5901406" y="4572004"/>
                </a:lnTo>
                <a:close/>
                <a:moveTo>
                  <a:pt x="10959754" y="3"/>
                </a:moveTo>
                <a:lnTo>
                  <a:pt x="10973470" y="3"/>
                </a:lnTo>
                <a:lnTo>
                  <a:pt x="10973470" y="4572003"/>
                </a:lnTo>
                <a:lnTo>
                  <a:pt x="10959754" y="4572003"/>
                </a:lnTo>
                <a:close/>
                <a:moveTo>
                  <a:pt x="5058348" y="3"/>
                </a:moveTo>
                <a:lnTo>
                  <a:pt x="5072064" y="3"/>
                </a:lnTo>
                <a:lnTo>
                  <a:pt x="5072064" y="4572003"/>
                </a:lnTo>
                <a:lnTo>
                  <a:pt x="5058348" y="4572003"/>
                </a:lnTo>
                <a:close/>
                <a:moveTo>
                  <a:pt x="11381283" y="2"/>
                </a:moveTo>
                <a:lnTo>
                  <a:pt x="11394999" y="2"/>
                </a:lnTo>
                <a:lnTo>
                  <a:pt x="11394999" y="4572002"/>
                </a:lnTo>
                <a:lnTo>
                  <a:pt x="11381283" y="4572002"/>
                </a:lnTo>
                <a:close/>
                <a:moveTo>
                  <a:pt x="10538225" y="2"/>
                </a:moveTo>
                <a:lnTo>
                  <a:pt x="10551941" y="2"/>
                </a:lnTo>
                <a:lnTo>
                  <a:pt x="10551941" y="4572002"/>
                </a:lnTo>
                <a:lnTo>
                  <a:pt x="10538225" y="4572002"/>
                </a:lnTo>
                <a:close/>
                <a:moveTo>
                  <a:pt x="10116696" y="2"/>
                </a:moveTo>
                <a:lnTo>
                  <a:pt x="10130412" y="2"/>
                </a:lnTo>
                <a:lnTo>
                  <a:pt x="10130412" y="4572002"/>
                </a:lnTo>
                <a:lnTo>
                  <a:pt x="10116696" y="4572002"/>
                </a:lnTo>
                <a:close/>
                <a:moveTo>
                  <a:pt x="6322935" y="2"/>
                </a:moveTo>
                <a:lnTo>
                  <a:pt x="6336651" y="2"/>
                </a:lnTo>
                <a:lnTo>
                  <a:pt x="6336651" y="4572002"/>
                </a:lnTo>
                <a:lnTo>
                  <a:pt x="6322935" y="4572002"/>
                </a:lnTo>
                <a:close/>
                <a:moveTo>
                  <a:pt x="5479877" y="2"/>
                </a:moveTo>
                <a:lnTo>
                  <a:pt x="5493593" y="2"/>
                </a:lnTo>
                <a:lnTo>
                  <a:pt x="5493593" y="4572002"/>
                </a:lnTo>
                <a:lnTo>
                  <a:pt x="5479877" y="4572002"/>
                </a:lnTo>
                <a:close/>
                <a:moveTo>
                  <a:pt x="4636819" y="2"/>
                </a:moveTo>
                <a:lnTo>
                  <a:pt x="4650535" y="2"/>
                </a:lnTo>
                <a:lnTo>
                  <a:pt x="4650535" y="4572002"/>
                </a:lnTo>
                <a:lnTo>
                  <a:pt x="4636819" y="4572002"/>
                </a:lnTo>
                <a:close/>
                <a:moveTo>
                  <a:pt x="4215290" y="2"/>
                </a:moveTo>
                <a:lnTo>
                  <a:pt x="4229006" y="2"/>
                </a:lnTo>
                <a:lnTo>
                  <a:pt x="4229006" y="4572002"/>
                </a:lnTo>
                <a:lnTo>
                  <a:pt x="4215290" y="4572002"/>
                </a:lnTo>
                <a:close/>
                <a:moveTo>
                  <a:pt x="421529" y="2"/>
                </a:moveTo>
                <a:lnTo>
                  <a:pt x="435245" y="2"/>
                </a:lnTo>
                <a:lnTo>
                  <a:pt x="435245" y="4572002"/>
                </a:lnTo>
                <a:lnTo>
                  <a:pt x="421529" y="4572002"/>
                </a:lnTo>
                <a:close/>
                <a:moveTo>
                  <a:pt x="0" y="2"/>
                </a:moveTo>
                <a:lnTo>
                  <a:pt x="13716" y="2"/>
                </a:lnTo>
                <a:lnTo>
                  <a:pt x="13716" y="4572002"/>
                </a:lnTo>
                <a:lnTo>
                  <a:pt x="0" y="4572002"/>
                </a:lnTo>
                <a:close/>
                <a:moveTo>
                  <a:pt x="9273638" y="1"/>
                </a:moveTo>
                <a:lnTo>
                  <a:pt x="9287354" y="1"/>
                </a:lnTo>
                <a:lnTo>
                  <a:pt x="9287354" y="4572001"/>
                </a:lnTo>
                <a:lnTo>
                  <a:pt x="9273638" y="4572001"/>
                </a:lnTo>
                <a:close/>
                <a:moveTo>
                  <a:pt x="3372232" y="1"/>
                </a:moveTo>
                <a:lnTo>
                  <a:pt x="3385948" y="1"/>
                </a:lnTo>
                <a:lnTo>
                  <a:pt x="3385948" y="4572001"/>
                </a:lnTo>
                <a:lnTo>
                  <a:pt x="3372232" y="4572001"/>
                </a:lnTo>
                <a:close/>
                <a:moveTo>
                  <a:pt x="9695167" y="0"/>
                </a:moveTo>
                <a:lnTo>
                  <a:pt x="9708883" y="0"/>
                </a:lnTo>
                <a:lnTo>
                  <a:pt x="9708883" y="4572000"/>
                </a:lnTo>
                <a:lnTo>
                  <a:pt x="9695167" y="4572000"/>
                </a:lnTo>
                <a:close/>
                <a:moveTo>
                  <a:pt x="8852109" y="0"/>
                </a:moveTo>
                <a:lnTo>
                  <a:pt x="8865825" y="0"/>
                </a:lnTo>
                <a:lnTo>
                  <a:pt x="8865825" y="4572000"/>
                </a:lnTo>
                <a:lnTo>
                  <a:pt x="8852109" y="4572000"/>
                </a:lnTo>
                <a:close/>
                <a:moveTo>
                  <a:pt x="8430580" y="0"/>
                </a:moveTo>
                <a:lnTo>
                  <a:pt x="8444296" y="0"/>
                </a:lnTo>
                <a:lnTo>
                  <a:pt x="8444296" y="4572000"/>
                </a:lnTo>
                <a:lnTo>
                  <a:pt x="8430580" y="4572000"/>
                </a:lnTo>
                <a:close/>
                <a:moveTo>
                  <a:pt x="8009051" y="0"/>
                </a:moveTo>
                <a:lnTo>
                  <a:pt x="8022767" y="0"/>
                </a:lnTo>
                <a:lnTo>
                  <a:pt x="8022767" y="4572000"/>
                </a:lnTo>
                <a:lnTo>
                  <a:pt x="8009051" y="4572000"/>
                </a:lnTo>
                <a:close/>
                <a:moveTo>
                  <a:pt x="7587522" y="0"/>
                </a:moveTo>
                <a:lnTo>
                  <a:pt x="7601238" y="0"/>
                </a:lnTo>
                <a:lnTo>
                  <a:pt x="7601238" y="4572000"/>
                </a:lnTo>
                <a:lnTo>
                  <a:pt x="7587522" y="4572000"/>
                </a:lnTo>
                <a:close/>
                <a:moveTo>
                  <a:pt x="7165993" y="0"/>
                </a:moveTo>
                <a:lnTo>
                  <a:pt x="7179709" y="0"/>
                </a:lnTo>
                <a:lnTo>
                  <a:pt x="7179709" y="4572000"/>
                </a:lnTo>
                <a:lnTo>
                  <a:pt x="7165993" y="4572000"/>
                </a:lnTo>
                <a:close/>
                <a:moveTo>
                  <a:pt x="6744464" y="0"/>
                </a:moveTo>
                <a:lnTo>
                  <a:pt x="6758180" y="0"/>
                </a:lnTo>
                <a:lnTo>
                  <a:pt x="6758180" y="4572000"/>
                </a:lnTo>
                <a:lnTo>
                  <a:pt x="6744464" y="4572000"/>
                </a:lnTo>
                <a:close/>
                <a:moveTo>
                  <a:pt x="3793761" y="0"/>
                </a:moveTo>
                <a:lnTo>
                  <a:pt x="3807477" y="0"/>
                </a:lnTo>
                <a:lnTo>
                  <a:pt x="3807477" y="4572000"/>
                </a:lnTo>
                <a:lnTo>
                  <a:pt x="3793761" y="4572000"/>
                </a:lnTo>
                <a:close/>
                <a:moveTo>
                  <a:pt x="2950703" y="0"/>
                </a:moveTo>
                <a:lnTo>
                  <a:pt x="2964419" y="0"/>
                </a:lnTo>
                <a:lnTo>
                  <a:pt x="2964419" y="4572000"/>
                </a:lnTo>
                <a:lnTo>
                  <a:pt x="2950703" y="4572000"/>
                </a:lnTo>
                <a:close/>
                <a:moveTo>
                  <a:pt x="2529174" y="0"/>
                </a:moveTo>
                <a:lnTo>
                  <a:pt x="2542890" y="0"/>
                </a:lnTo>
                <a:lnTo>
                  <a:pt x="2542890" y="4572000"/>
                </a:lnTo>
                <a:lnTo>
                  <a:pt x="2529174" y="4572000"/>
                </a:lnTo>
                <a:close/>
                <a:moveTo>
                  <a:pt x="2107645" y="0"/>
                </a:moveTo>
                <a:lnTo>
                  <a:pt x="2121361" y="0"/>
                </a:lnTo>
                <a:lnTo>
                  <a:pt x="2121361" y="4572000"/>
                </a:lnTo>
                <a:lnTo>
                  <a:pt x="2107645" y="4572000"/>
                </a:lnTo>
                <a:close/>
                <a:moveTo>
                  <a:pt x="1686116" y="0"/>
                </a:moveTo>
                <a:lnTo>
                  <a:pt x="1699832" y="0"/>
                </a:lnTo>
                <a:lnTo>
                  <a:pt x="1699832" y="4572000"/>
                </a:lnTo>
                <a:lnTo>
                  <a:pt x="1686116" y="4572000"/>
                </a:lnTo>
                <a:close/>
                <a:moveTo>
                  <a:pt x="1264587" y="0"/>
                </a:moveTo>
                <a:lnTo>
                  <a:pt x="1278303" y="0"/>
                </a:lnTo>
                <a:lnTo>
                  <a:pt x="1278303" y="4572000"/>
                </a:lnTo>
                <a:lnTo>
                  <a:pt x="1264587" y="4572000"/>
                </a:lnTo>
                <a:close/>
                <a:moveTo>
                  <a:pt x="843058" y="0"/>
                </a:moveTo>
                <a:lnTo>
                  <a:pt x="856774" y="0"/>
                </a:lnTo>
                <a:lnTo>
                  <a:pt x="856774" y="4572000"/>
                </a:lnTo>
                <a:lnTo>
                  <a:pt x="843058" y="457200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9" name="Rectangle 87"/>
          <p:cNvSpPr/>
          <p:nvPr/>
        </p:nvSpPr>
        <p:spPr>
          <a:xfrm rot="2700000">
            <a:off x="2311242" y="-967047"/>
            <a:ext cx="13716" cy="6570294"/>
          </a:xfrm>
          <a:custGeom>
            <a:avLst/>
            <a:gdLst/>
            <a:ahLst/>
            <a:cxnLst/>
            <a:rect l="l" t="t" r="r" b="b"/>
            <a:pathLst>
              <a:path w="13716" h="6570294">
                <a:moveTo>
                  <a:pt x="0" y="6556578"/>
                </a:moveTo>
                <a:lnTo>
                  <a:pt x="13716" y="6570294"/>
                </a:lnTo>
                <a:lnTo>
                  <a:pt x="13716" y="6570294"/>
                </a:lnTo>
                <a:lnTo>
                  <a:pt x="0" y="6556578"/>
                </a:lnTo>
                <a:close/>
                <a:moveTo>
                  <a:pt x="0" y="13716"/>
                </a:moveTo>
                <a:lnTo>
                  <a:pt x="13716" y="0"/>
                </a:lnTo>
                <a:lnTo>
                  <a:pt x="13716" y="6465786"/>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0" name="Rectangle 88"/>
          <p:cNvSpPr/>
          <p:nvPr/>
        </p:nvSpPr>
        <p:spPr>
          <a:xfrm rot="2700000">
            <a:off x="3186527" y="-953751"/>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1" name="Rectangle 89"/>
          <p:cNvSpPr/>
          <p:nvPr/>
        </p:nvSpPr>
        <p:spPr>
          <a:xfrm rot="2700000">
            <a:off x="4029713" y="-953750"/>
            <a:ext cx="13716" cy="6479503"/>
          </a:xfrm>
          <a:custGeom>
            <a:avLst/>
            <a:gdLst/>
            <a:ahLst/>
            <a:cxnLst/>
            <a:rect l="l" t="t" r="r" b="b"/>
            <a:pathLst>
              <a:path w="13716" h="6479503">
                <a:moveTo>
                  <a:pt x="0" y="13716"/>
                </a:moveTo>
                <a:lnTo>
                  <a:pt x="13716" y="0"/>
                </a:lnTo>
                <a:lnTo>
                  <a:pt x="13716" y="6465787"/>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2" name="Rectangle 90"/>
          <p:cNvSpPr/>
          <p:nvPr/>
        </p:nvSpPr>
        <p:spPr>
          <a:xfrm rot="2700000">
            <a:off x="4872899" y="-953750"/>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3" name="Rectangle 91"/>
          <p:cNvSpPr/>
          <p:nvPr/>
        </p:nvSpPr>
        <p:spPr>
          <a:xfrm rot="2700000">
            <a:off x="5716086" y="-953749"/>
            <a:ext cx="13716" cy="6479501"/>
          </a:xfrm>
          <a:custGeom>
            <a:avLst/>
            <a:gdLst/>
            <a:ahLst/>
            <a:cxnLst/>
            <a:rect l="l" t="t" r="r" b="b"/>
            <a:pathLst>
              <a:path w="13716" h="6479501">
                <a:moveTo>
                  <a:pt x="0" y="13716"/>
                </a:moveTo>
                <a:lnTo>
                  <a:pt x="13716" y="0"/>
                </a:lnTo>
                <a:lnTo>
                  <a:pt x="13716" y="6465785"/>
                </a:lnTo>
                <a:lnTo>
                  <a:pt x="0" y="647950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4" name="Rectangle 92"/>
          <p:cNvSpPr/>
          <p:nvPr/>
        </p:nvSpPr>
        <p:spPr>
          <a:xfrm rot="2700000">
            <a:off x="6559272"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5" name="Rectangle 93"/>
          <p:cNvSpPr/>
          <p:nvPr/>
        </p:nvSpPr>
        <p:spPr>
          <a:xfrm rot="2700000">
            <a:off x="7402457" y="-944051"/>
            <a:ext cx="13717" cy="6479502"/>
          </a:xfrm>
          <a:custGeom>
            <a:avLst/>
            <a:gdLst/>
            <a:ahLst/>
            <a:cxnLst/>
            <a:rect l="l" t="t" r="r" b="b"/>
            <a:pathLst>
              <a:path w="13717" h="6479502">
                <a:moveTo>
                  <a:pt x="0" y="13716"/>
                </a:moveTo>
                <a:lnTo>
                  <a:pt x="13717" y="0"/>
                </a:lnTo>
                <a:lnTo>
                  <a:pt x="13716" y="6465787"/>
                </a:lnTo>
                <a:lnTo>
                  <a:pt x="1"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6" name="Rectangle 94"/>
          <p:cNvSpPr/>
          <p:nvPr/>
        </p:nvSpPr>
        <p:spPr>
          <a:xfrm rot="2700000">
            <a:off x="8245644"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7" name="Rectangle 95"/>
          <p:cNvSpPr/>
          <p:nvPr/>
        </p:nvSpPr>
        <p:spPr>
          <a:xfrm rot="2700000">
            <a:off x="9088831" y="-953750"/>
            <a:ext cx="13717" cy="6479503"/>
          </a:xfrm>
          <a:custGeom>
            <a:avLst/>
            <a:gdLst/>
            <a:ahLst/>
            <a:cxnLst/>
            <a:rect l="l" t="t" r="r" b="b"/>
            <a:pathLst>
              <a:path w="13717" h="6479503">
                <a:moveTo>
                  <a:pt x="13717" y="0"/>
                </a:moveTo>
                <a:lnTo>
                  <a:pt x="13716" y="6465787"/>
                </a:lnTo>
                <a:lnTo>
                  <a:pt x="0" y="6479503"/>
                </a:lnTo>
                <a:lnTo>
                  <a:pt x="1" y="1371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8" name="Rectangle 96"/>
          <p:cNvSpPr/>
          <p:nvPr/>
        </p:nvSpPr>
        <p:spPr>
          <a:xfrm rot="2700000">
            <a:off x="9912896" y="-907596"/>
            <a:ext cx="13716" cy="6425429"/>
          </a:xfrm>
          <a:custGeom>
            <a:avLst/>
            <a:gdLst/>
            <a:ahLst/>
            <a:cxnLst/>
            <a:rect l="l" t="t" r="r" b="b"/>
            <a:pathLst>
              <a:path w="13716" h="6425429">
                <a:moveTo>
                  <a:pt x="0" y="0"/>
                </a:moveTo>
                <a:lnTo>
                  <a:pt x="13716" y="13717"/>
                </a:lnTo>
                <a:lnTo>
                  <a:pt x="13716" y="6411713"/>
                </a:lnTo>
                <a:lnTo>
                  <a:pt x="0" y="642542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9" name="Rectangle 97"/>
          <p:cNvSpPr/>
          <p:nvPr/>
        </p:nvSpPr>
        <p:spPr>
          <a:xfrm rot="2700000">
            <a:off x="10334491" y="110221"/>
            <a:ext cx="13717" cy="5232981"/>
          </a:xfrm>
          <a:custGeom>
            <a:avLst/>
            <a:gdLst/>
            <a:ahLst/>
            <a:cxnLst/>
            <a:rect l="l" t="t" r="r" b="b"/>
            <a:pathLst>
              <a:path w="13717" h="5232981">
                <a:moveTo>
                  <a:pt x="0" y="0"/>
                </a:moveTo>
                <a:lnTo>
                  <a:pt x="13717" y="13716"/>
                </a:lnTo>
                <a:lnTo>
                  <a:pt x="13717" y="5219264"/>
                </a:lnTo>
                <a:lnTo>
                  <a:pt x="1" y="523298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0" name="Rectangle 98"/>
          <p:cNvSpPr/>
          <p:nvPr/>
        </p:nvSpPr>
        <p:spPr>
          <a:xfrm rot="2700000">
            <a:off x="10756084" y="1128037"/>
            <a:ext cx="13716" cy="4040537"/>
          </a:xfrm>
          <a:custGeom>
            <a:avLst/>
            <a:gdLst/>
            <a:ahLst/>
            <a:cxnLst/>
            <a:rect l="l" t="t" r="r" b="b"/>
            <a:pathLst>
              <a:path w="13716" h="4040537">
                <a:moveTo>
                  <a:pt x="0" y="0"/>
                </a:moveTo>
                <a:lnTo>
                  <a:pt x="13716" y="13716"/>
                </a:lnTo>
                <a:lnTo>
                  <a:pt x="13715" y="4026822"/>
                </a:lnTo>
                <a:lnTo>
                  <a:pt x="1" y="404053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1" name="Rectangle 99"/>
          <p:cNvSpPr/>
          <p:nvPr/>
        </p:nvSpPr>
        <p:spPr>
          <a:xfrm rot="2700000">
            <a:off x="11177678" y="2145853"/>
            <a:ext cx="13716" cy="2848091"/>
          </a:xfrm>
          <a:custGeom>
            <a:avLst/>
            <a:gdLst/>
            <a:ahLst/>
            <a:cxnLst/>
            <a:rect l="l" t="t" r="r" b="b"/>
            <a:pathLst>
              <a:path w="13716" h="2848091">
                <a:moveTo>
                  <a:pt x="0" y="0"/>
                </a:moveTo>
                <a:lnTo>
                  <a:pt x="13716" y="13716"/>
                </a:lnTo>
                <a:lnTo>
                  <a:pt x="13715" y="2834375"/>
                </a:lnTo>
                <a:lnTo>
                  <a:pt x="0" y="284809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2" name="Rectangle 100"/>
          <p:cNvSpPr/>
          <p:nvPr/>
        </p:nvSpPr>
        <p:spPr>
          <a:xfrm rot="2700000">
            <a:off x="11599272" y="3163669"/>
            <a:ext cx="13715" cy="1655644"/>
          </a:xfrm>
          <a:custGeom>
            <a:avLst/>
            <a:gdLst/>
            <a:ahLst/>
            <a:cxnLst/>
            <a:rect l="l" t="t" r="r" b="b"/>
            <a:pathLst>
              <a:path w="13715" h="1655644">
                <a:moveTo>
                  <a:pt x="0" y="0"/>
                </a:moveTo>
                <a:lnTo>
                  <a:pt x="13715" y="13716"/>
                </a:lnTo>
                <a:lnTo>
                  <a:pt x="13715" y="1641929"/>
                </a:lnTo>
                <a:lnTo>
                  <a:pt x="0" y="1655644"/>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3" name="Rectangle 101"/>
          <p:cNvSpPr/>
          <p:nvPr/>
        </p:nvSpPr>
        <p:spPr>
          <a:xfrm rot="2700000">
            <a:off x="12020868" y="4181493"/>
            <a:ext cx="13715" cy="463189"/>
          </a:xfrm>
          <a:custGeom>
            <a:avLst/>
            <a:gdLst/>
            <a:ahLst/>
            <a:cxnLst/>
            <a:rect l="l" t="t" r="r" b="b"/>
            <a:pathLst>
              <a:path w="13715" h="463189">
                <a:moveTo>
                  <a:pt x="1" y="0"/>
                </a:moveTo>
                <a:lnTo>
                  <a:pt x="13715" y="13716"/>
                </a:lnTo>
                <a:lnTo>
                  <a:pt x="13715" y="449474"/>
                </a:lnTo>
                <a:lnTo>
                  <a:pt x="0" y="46318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4" name="Rectangle 102"/>
          <p:cNvSpPr/>
          <p:nvPr/>
        </p:nvSpPr>
        <p:spPr>
          <a:xfrm rot="2700000">
            <a:off x="203277" y="-93899"/>
            <a:ext cx="13716" cy="608068"/>
          </a:xfrm>
          <a:custGeom>
            <a:avLst/>
            <a:gdLst/>
            <a:ahLst/>
            <a:cxnLst/>
            <a:rect l="l" t="t" r="r" b="b"/>
            <a:pathLst>
              <a:path w="13716" h="608068">
                <a:moveTo>
                  <a:pt x="0" y="13716"/>
                </a:moveTo>
                <a:lnTo>
                  <a:pt x="13716" y="0"/>
                </a:lnTo>
                <a:lnTo>
                  <a:pt x="13716" y="608068"/>
                </a:lnTo>
                <a:lnTo>
                  <a:pt x="0" y="59435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5" name="Rectangle 103"/>
          <p:cNvSpPr/>
          <p:nvPr/>
        </p:nvSpPr>
        <p:spPr>
          <a:xfrm rot="2700000">
            <a:off x="624870" y="-268529"/>
            <a:ext cx="13716" cy="1800514"/>
          </a:xfrm>
          <a:custGeom>
            <a:avLst/>
            <a:gdLst/>
            <a:ahLst/>
            <a:cxnLst/>
            <a:rect l="l" t="t" r="r" b="b"/>
            <a:pathLst>
              <a:path w="13716" h="1800514">
                <a:moveTo>
                  <a:pt x="0" y="13716"/>
                </a:moveTo>
                <a:lnTo>
                  <a:pt x="13716" y="0"/>
                </a:lnTo>
                <a:lnTo>
                  <a:pt x="13716" y="1800514"/>
                </a:lnTo>
                <a:lnTo>
                  <a:pt x="0" y="17867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6" name="Rectangle 104"/>
          <p:cNvSpPr/>
          <p:nvPr/>
        </p:nvSpPr>
        <p:spPr>
          <a:xfrm rot="2700000">
            <a:off x="1046463" y="-443158"/>
            <a:ext cx="13716" cy="2992958"/>
          </a:xfrm>
          <a:custGeom>
            <a:avLst/>
            <a:gdLst/>
            <a:ahLst/>
            <a:cxnLst/>
            <a:rect l="l" t="t" r="r" b="b"/>
            <a:pathLst>
              <a:path w="13716" h="2992958">
                <a:moveTo>
                  <a:pt x="0" y="13716"/>
                </a:moveTo>
                <a:lnTo>
                  <a:pt x="13716" y="0"/>
                </a:lnTo>
                <a:lnTo>
                  <a:pt x="13716" y="2992958"/>
                </a:lnTo>
                <a:lnTo>
                  <a:pt x="0" y="297924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7" name="Rectangle 105"/>
          <p:cNvSpPr/>
          <p:nvPr/>
        </p:nvSpPr>
        <p:spPr>
          <a:xfrm rot="2700000">
            <a:off x="1468056" y="-617788"/>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8" name="Rectangle 106"/>
          <p:cNvSpPr/>
          <p:nvPr/>
        </p:nvSpPr>
        <p:spPr>
          <a:xfrm rot="2700000">
            <a:off x="1889649" y="-792416"/>
            <a:ext cx="13716" cy="5377849"/>
          </a:xfrm>
          <a:custGeom>
            <a:avLst/>
            <a:gdLst/>
            <a:ahLst/>
            <a:cxnLst/>
            <a:rect l="l" t="t" r="r" b="b"/>
            <a:pathLst>
              <a:path w="13716" h="5377849">
                <a:moveTo>
                  <a:pt x="0" y="13716"/>
                </a:moveTo>
                <a:lnTo>
                  <a:pt x="13716" y="0"/>
                </a:lnTo>
                <a:lnTo>
                  <a:pt x="13716" y="5377849"/>
                </a:lnTo>
                <a:lnTo>
                  <a:pt x="0" y="536413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9" name="Rectangle 148"/>
          <p:cNvSpPr/>
          <p:nvPr/>
        </p:nvSpPr>
        <p:spPr>
          <a:xfrm rot="18900000" flipV="1">
            <a:off x="2070569" y="-450209"/>
            <a:ext cx="13716" cy="5889566"/>
          </a:xfrm>
          <a:custGeom>
            <a:avLst/>
            <a:gdLst/>
            <a:ahLst/>
            <a:cxnLst/>
            <a:rect l="l" t="t" r="r" b="b"/>
            <a:pathLst>
              <a:path w="13716" h="5889566">
                <a:moveTo>
                  <a:pt x="13716" y="5889566"/>
                </a:moveTo>
                <a:lnTo>
                  <a:pt x="13716" y="0"/>
                </a:lnTo>
                <a:lnTo>
                  <a:pt x="0" y="13716"/>
                </a:lnTo>
                <a:lnTo>
                  <a:pt x="0" y="587585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0" name="Rectangle 323"/>
          <p:cNvSpPr/>
          <p:nvPr/>
        </p:nvSpPr>
        <p:spPr>
          <a:xfrm rot="18900000" flipV="1">
            <a:off x="1648976" y="567610"/>
            <a:ext cx="13716" cy="4697119"/>
          </a:xfrm>
          <a:custGeom>
            <a:avLst/>
            <a:gdLst/>
            <a:ahLst/>
            <a:cxnLst/>
            <a:rect l="l" t="t" r="r" b="b"/>
            <a:pathLst>
              <a:path w="13716" h="4697119">
                <a:moveTo>
                  <a:pt x="13716" y="4697119"/>
                </a:moveTo>
                <a:lnTo>
                  <a:pt x="13716" y="0"/>
                </a:lnTo>
                <a:lnTo>
                  <a:pt x="0" y="13716"/>
                </a:lnTo>
                <a:lnTo>
                  <a:pt x="0" y="46834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1" name="Rectangle 324"/>
          <p:cNvSpPr/>
          <p:nvPr/>
        </p:nvSpPr>
        <p:spPr>
          <a:xfrm rot="18900000" flipV="1">
            <a:off x="1227383" y="1585424"/>
            <a:ext cx="13716" cy="3504674"/>
          </a:xfrm>
          <a:custGeom>
            <a:avLst/>
            <a:gdLst/>
            <a:ahLst/>
            <a:cxnLst/>
            <a:rect l="l" t="t" r="r" b="b"/>
            <a:pathLst>
              <a:path w="13716" h="3504674">
                <a:moveTo>
                  <a:pt x="13716" y="3504674"/>
                </a:moveTo>
                <a:lnTo>
                  <a:pt x="13716" y="0"/>
                </a:lnTo>
                <a:lnTo>
                  <a:pt x="0" y="13716"/>
                </a:lnTo>
                <a:lnTo>
                  <a:pt x="0" y="349095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2" name="Rectangle 325"/>
          <p:cNvSpPr/>
          <p:nvPr/>
        </p:nvSpPr>
        <p:spPr>
          <a:xfrm rot="18900000" flipV="1">
            <a:off x="805790" y="2603242"/>
            <a:ext cx="13716" cy="2312226"/>
          </a:xfrm>
          <a:custGeom>
            <a:avLst/>
            <a:gdLst/>
            <a:ahLst/>
            <a:cxnLst/>
            <a:rect l="l" t="t" r="r" b="b"/>
            <a:pathLst>
              <a:path w="13716" h="2312226">
                <a:moveTo>
                  <a:pt x="13716" y="2312226"/>
                </a:moveTo>
                <a:lnTo>
                  <a:pt x="13716" y="0"/>
                </a:lnTo>
                <a:lnTo>
                  <a:pt x="0" y="13716"/>
                </a:lnTo>
                <a:lnTo>
                  <a:pt x="0" y="229851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3" name="Rectangle 326"/>
          <p:cNvSpPr/>
          <p:nvPr/>
        </p:nvSpPr>
        <p:spPr>
          <a:xfrm rot="18900000" flipV="1">
            <a:off x="384198" y="3621057"/>
            <a:ext cx="13716" cy="1119782"/>
          </a:xfrm>
          <a:custGeom>
            <a:avLst/>
            <a:gdLst/>
            <a:ahLst/>
            <a:cxnLst/>
            <a:rect l="l" t="t" r="r" b="b"/>
            <a:pathLst>
              <a:path w="13716" h="1119782">
                <a:moveTo>
                  <a:pt x="13716" y="1119782"/>
                </a:moveTo>
                <a:lnTo>
                  <a:pt x="13716" y="0"/>
                </a:lnTo>
                <a:lnTo>
                  <a:pt x="0" y="13716"/>
                </a:lnTo>
                <a:lnTo>
                  <a:pt x="0" y="110606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4" name="Rectangle 371"/>
          <p:cNvSpPr/>
          <p:nvPr/>
        </p:nvSpPr>
        <p:spPr>
          <a:xfrm rot="18900000" flipV="1">
            <a:off x="2705180" y="-953749"/>
            <a:ext cx="13716" cy="6479500"/>
          </a:xfrm>
          <a:custGeom>
            <a:avLst/>
            <a:gdLst/>
            <a:ahLst/>
            <a:cxnLst/>
            <a:rect l="l" t="t" r="r" b="b"/>
            <a:pathLst>
              <a:path w="13716" h="6479500">
                <a:moveTo>
                  <a:pt x="0" y="6479500"/>
                </a:moveTo>
                <a:lnTo>
                  <a:pt x="13716" y="646578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5" name="Rectangle 373"/>
          <p:cNvSpPr/>
          <p:nvPr/>
        </p:nvSpPr>
        <p:spPr>
          <a:xfrm rot="18900000" flipV="1">
            <a:off x="4391552" y="-953749"/>
            <a:ext cx="13716" cy="6479500"/>
          </a:xfrm>
          <a:custGeom>
            <a:avLst/>
            <a:gdLst/>
            <a:ahLst/>
            <a:cxnLst/>
            <a:rect l="l" t="t" r="r" b="b"/>
            <a:pathLst>
              <a:path w="13716" h="6479500">
                <a:moveTo>
                  <a:pt x="0" y="6479500"/>
                </a:moveTo>
                <a:lnTo>
                  <a:pt x="13716" y="6465784"/>
                </a:lnTo>
                <a:lnTo>
                  <a:pt x="13716" y="0"/>
                </a:lnTo>
                <a:lnTo>
                  <a:pt x="0" y="1371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6" name="Rectangle 375"/>
          <p:cNvSpPr/>
          <p:nvPr/>
        </p:nvSpPr>
        <p:spPr>
          <a:xfrm rot="18900000" flipV="1">
            <a:off x="6077925" y="-953749"/>
            <a:ext cx="13716" cy="6479501"/>
          </a:xfrm>
          <a:custGeom>
            <a:avLst/>
            <a:gdLst/>
            <a:ahLst/>
            <a:cxnLst/>
            <a:rect l="l" t="t" r="r" b="b"/>
            <a:pathLst>
              <a:path w="13716" h="6479501">
                <a:moveTo>
                  <a:pt x="0" y="6479501"/>
                </a:moveTo>
                <a:lnTo>
                  <a:pt x="13716" y="6465785"/>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7" name="Rectangle 376"/>
          <p:cNvSpPr/>
          <p:nvPr/>
        </p:nvSpPr>
        <p:spPr>
          <a:xfrm rot="18900000" flipV="1">
            <a:off x="6916261" y="-965458"/>
            <a:ext cx="13716" cy="6493219"/>
          </a:xfrm>
          <a:custGeom>
            <a:avLst/>
            <a:gdLst/>
            <a:ahLst/>
            <a:cxnLst/>
            <a:rect l="l" t="t" r="r" b="b"/>
            <a:pathLst>
              <a:path w="13716" h="6493219">
                <a:moveTo>
                  <a:pt x="13716" y="6479504"/>
                </a:moveTo>
                <a:lnTo>
                  <a:pt x="13716" y="0"/>
                </a:lnTo>
                <a:lnTo>
                  <a:pt x="0" y="13717"/>
                </a:lnTo>
                <a:lnTo>
                  <a:pt x="0" y="649321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8" name="Rectangle 377"/>
          <p:cNvSpPr/>
          <p:nvPr/>
        </p:nvSpPr>
        <p:spPr>
          <a:xfrm rot="18900000" flipV="1">
            <a:off x="7759447" y="-965458"/>
            <a:ext cx="13717" cy="6493219"/>
          </a:xfrm>
          <a:custGeom>
            <a:avLst/>
            <a:gdLst/>
            <a:ahLst/>
            <a:cxnLst/>
            <a:rect l="l" t="t" r="r" b="b"/>
            <a:pathLst>
              <a:path w="13717" h="6493219">
                <a:moveTo>
                  <a:pt x="0" y="6493219"/>
                </a:moveTo>
                <a:lnTo>
                  <a:pt x="13716" y="6479502"/>
                </a:lnTo>
                <a:lnTo>
                  <a:pt x="13717"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9" name="Rectangle 378"/>
          <p:cNvSpPr/>
          <p:nvPr/>
        </p:nvSpPr>
        <p:spPr>
          <a:xfrm rot="18900000" flipV="1">
            <a:off x="8602633" y="-965458"/>
            <a:ext cx="13716" cy="6493219"/>
          </a:xfrm>
          <a:custGeom>
            <a:avLst/>
            <a:gdLst/>
            <a:ahLst/>
            <a:cxnLst/>
            <a:rect l="l" t="t" r="r" b="b"/>
            <a:pathLst>
              <a:path w="13716" h="6493219">
                <a:moveTo>
                  <a:pt x="13716" y="6479504"/>
                </a:moveTo>
                <a:lnTo>
                  <a:pt x="13716" y="0"/>
                </a:lnTo>
                <a:lnTo>
                  <a:pt x="0" y="13716"/>
                </a:lnTo>
                <a:lnTo>
                  <a:pt x="0" y="649321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0" name="Rectangle 138"/>
          <p:cNvSpPr/>
          <p:nvPr/>
        </p:nvSpPr>
        <p:spPr>
          <a:xfrm rot="18900000" flipV="1">
            <a:off x="10088968" y="-882602"/>
            <a:ext cx="13716" cy="5927431"/>
          </a:xfrm>
          <a:custGeom>
            <a:avLst/>
            <a:gdLst/>
            <a:ahLst/>
            <a:cxnLst/>
            <a:rect l="l" t="t" r="r" b="b"/>
            <a:pathLst>
              <a:path w="13716" h="5927431">
                <a:moveTo>
                  <a:pt x="0" y="5927431"/>
                </a:moveTo>
                <a:lnTo>
                  <a:pt x="13715" y="5913716"/>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1" name="Rectangle 139"/>
          <p:cNvSpPr/>
          <p:nvPr/>
        </p:nvSpPr>
        <p:spPr>
          <a:xfrm rot="18900000" flipV="1">
            <a:off x="10510562" y="-707971"/>
            <a:ext cx="13716" cy="4734985"/>
          </a:xfrm>
          <a:custGeom>
            <a:avLst/>
            <a:gdLst/>
            <a:ahLst/>
            <a:cxnLst/>
            <a:rect l="l" t="t" r="r" b="b"/>
            <a:pathLst>
              <a:path w="13716" h="4734985">
                <a:moveTo>
                  <a:pt x="0" y="4734985"/>
                </a:moveTo>
                <a:lnTo>
                  <a:pt x="13715" y="4721270"/>
                </a:lnTo>
                <a:lnTo>
                  <a:pt x="13716" y="13715"/>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2" name="Rectangle 140"/>
          <p:cNvSpPr/>
          <p:nvPr/>
        </p:nvSpPr>
        <p:spPr>
          <a:xfrm rot="18900000" flipV="1">
            <a:off x="10932155" y="-533342"/>
            <a:ext cx="13716" cy="3542540"/>
          </a:xfrm>
          <a:custGeom>
            <a:avLst/>
            <a:gdLst/>
            <a:ahLst/>
            <a:cxnLst/>
            <a:rect l="l" t="t" r="r" b="b"/>
            <a:pathLst>
              <a:path w="13716" h="3542540">
                <a:moveTo>
                  <a:pt x="0" y="3542540"/>
                </a:moveTo>
                <a:lnTo>
                  <a:pt x="13715" y="3528825"/>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3" name="Rectangle 141"/>
          <p:cNvSpPr/>
          <p:nvPr/>
        </p:nvSpPr>
        <p:spPr>
          <a:xfrm rot="18900000" flipV="1">
            <a:off x="11353748" y="-358712"/>
            <a:ext cx="13716" cy="2350095"/>
          </a:xfrm>
          <a:custGeom>
            <a:avLst/>
            <a:gdLst/>
            <a:ahLst/>
            <a:cxnLst/>
            <a:rect l="l" t="t" r="r" b="b"/>
            <a:pathLst>
              <a:path w="13716" h="2350095">
                <a:moveTo>
                  <a:pt x="0" y="2350095"/>
                </a:moveTo>
                <a:lnTo>
                  <a:pt x="13715" y="2336380"/>
                </a:lnTo>
                <a:lnTo>
                  <a:pt x="13716" y="13714"/>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4" name="Rectangle 142"/>
          <p:cNvSpPr/>
          <p:nvPr/>
        </p:nvSpPr>
        <p:spPr>
          <a:xfrm rot="18900000" flipV="1">
            <a:off x="11775341" y="-184083"/>
            <a:ext cx="13716" cy="1157650"/>
          </a:xfrm>
          <a:custGeom>
            <a:avLst/>
            <a:gdLst/>
            <a:ahLst/>
            <a:cxnLst/>
            <a:rect l="l" t="t" r="r" b="b"/>
            <a:pathLst>
              <a:path w="13716" h="1157650">
                <a:moveTo>
                  <a:pt x="0" y="1157650"/>
                </a:moveTo>
                <a:lnTo>
                  <a:pt x="13716" y="1143934"/>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5" name="Rectangle 372"/>
          <p:cNvSpPr/>
          <p:nvPr/>
        </p:nvSpPr>
        <p:spPr>
          <a:xfrm rot="18900000" flipV="1">
            <a:off x="3543517" y="-965458"/>
            <a:ext cx="13716" cy="6493219"/>
          </a:xfrm>
          <a:custGeom>
            <a:avLst/>
            <a:gdLst/>
            <a:ahLst/>
            <a:cxnLst/>
            <a:rect l="l" t="t" r="r" b="b"/>
            <a:pathLst>
              <a:path w="13716" h="6493219">
                <a:moveTo>
                  <a:pt x="0" y="6493219"/>
                </a:moveTo>
                <a:lnTo>
                  <a:pt x="13716" y="6479503"/>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6" name="Rectangle 374"/>
          <p:cNvSpPr/>
          <p:nvPr/>
        </p:nvSpPr>
        <p:spPr>
          <a:xfrm rot="18900000" flipV="1">
            <a:off x="5229889" y="-965458"/>
            <a:ext cx="13716" cy="6493220"/>
          </a:xfrm>
          <a:custGeom>
            <a:avLst/>
            <a:gdLst/>
            <a:ahLst/>
            <a:cxnLst/>
            <a:rect l="l" t="t" r="r" b="b"/>
            <a:pathLst>
              <a:path w="13716" h="6493220">
                <a:moveTo>
                  <a:pt x="0" y="6493220"/>
                </a:moveTo>
                <a:lnTo>
                  <a:pt x="13716" y="647950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7" name="Teardrop 3"/>
          <p:cNvSpPr/>
          <p:nvPr/>
        </p:nvSpPr>
        <p:spPr>
          <a:xfrm rot="5400000" flipH="1" flipV="1">
            <a:off x="64427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8" name="Teardrop 3"/>
          <p:cNvSpPr/>
          <p:nvPr/>
        </p:nvSpPr>
        <p:spPr>
          <a:xfrm rot="5400000" flipH="1" flipV="1">
            <a:off x="-148774" y="258315"/>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1"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6" y="223846"/>
                </a:cubicBezTo>
                <a:lnTo>
                  <a:pt x="221347" y="232509"/>
                </a:lnTo>
                <a:cubicBezTo>
                  <a:pt x="224389"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0"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1" y="93753"/>
                </a:cubicBezTo>
                <a:cubicBezTo>
                  <a:pt x="100880" y="69151"/>
                  <a:pt x="130228" y="53433"/>
                  <a:pt x="163247" y="53433"/>
                </a:cubicBezTo>
                <a:cubicBezTo>
                  <a:pt x="186137" y="53872"/>
                  <a:pt x="201262" y="50984"/>
                  <a:pt x="211354"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8"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1"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9" name="Teardrop 3"/>
          <p:cNvSpPr/>
          <p:nvPr/>
        </p:nvSpPr>
        <p:spPr>
          <a:xfrm rot="5400000" flipH="1" flipV="1">
            <a:off x="13875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0" name="Teardrop 3"/>
          <p:cNvSpPr/>
          <p:nvPr/>
        </p:nvSpPr>
        <p:spPr>
          <a:xfrm rot="5400000" flipH="1" flipV="1">
            <a:off x="22300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1" name="Teardrop 3"/>
          <p:cNvSpPr/>
          <p:nvPr/>
        </p:nvSpPr>
        <p:spPr>
          <a:xfrm rot="5400000" flipH="1" flipV="1">
            <a:off x="30726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2" name="Teardrop 3"/>
          <p:cNvSpPr/>
          <p:nvPr/>
        </p:nvSpPr>
        <p:spPr>
          <a:xfrm rot="5400000" flipH="1" flipV="1">
            <a:off x="39151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3" name="Teardrop 3"/>
          <p:cNvSpPr/>
          <p:nvPr/>
        </p:nvSpPr>
        <p:spPr>
          <a:xfrm rot="5400000" flipH="1" flipV="1">
            <a:off x="47576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4" name="Teardrop 3"/>
          <p:cNvSpPr/>
          <p:nvPr/>
        </p:nvSpPr>
        <p:spPr>
          <a:xfrm rot="5400000" flipH="1" flipV="1">
            <a:off x="56002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5" name="Teardrop 3"/>
          <p:cNvSpPr/>
          <p:nvPr/>
        </p:nvSpPr>
        <p:spPr>
          <a:xfrm rot="5400000" flipH="1" flipV="1">
            <a:off x="81278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6" name="Teardrop 3"/>
          <p:cNvSpPr/>
          <p:nvPr/>
        </p:nvSpPr>
        <p:spPr>
          <a:xfrm rot="5400000" flipH="1" flipV="1">
            <a:off x="72853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7" name="Teardrop 3"/>
          <p:cNvSpPr/>
          <p:nvPr/>
        </p:nvSpPr>
        <p:spPr>
          <a:xfrm rot="5400000" flipH="1" flipV="1">
            <a:off x="98129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8" name="Teardrop 3"/>
          <p:cNvSpPr/>
          <p:nvPr/>
        </p:nvSpPr>
        <p:spPr>
          <a:xfrm rot="5400000" flipH="1" flipV="1">
            <a:off x="89703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9" name="Teardrop 3"/>
          <p:cNvSpPr/>
          <p:nvPr/>
        </p:nvSpPr>
        <p:spPr>
          <a:xfrm rot="5400000" flipH="1" flipV="1">
            <a:off x="11498011"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0" name="Teardrop 3"/>
          <p:cNvSpPr/>
          <p:nvPr/>
        </p:nvSpPr>
        <p:spPr>
          <a:xfrm rot="5400000" flipH="1" flipV="1">
            <a:off x="106554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1" name="Teardrop 3"/>
          <p:cNvSpPr/>
          <p:nvPr/>
        </p:nvSpPr>
        <p:spPr>
          <a:xfrm rot="5400000" flipH="1" flipV="1">
            <a:off x="5449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2" name="Oval 591"/>
          <p:cNvSpPr/>
          <p:nvPr/>
        </p:nvSpPr>
        <p:spPr>
          <a:xfrm>
            <a:off x="66645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3" name="Oval 167"/>
          <p:cNvSpPr/>
          <p:nvPr/>
        </p:nvSpPr>
        <p:spPr>
          <a:xfrm>
            <a:off x="0" y="331699"/>
            <a:ext cx="93942" cy="4240302"/>
          </a:xfrm>
          <a:custGeom>
            <a:avLst/>
            <a:gdLst/>
            <a:ahLst/>
            <a:cxnLst/>
            <a:rect l="l" t="t" r="r" b="b"/>
            <a:pathLst>
              <a:path w="93942" h="4240302">
                <a:moveTo>
                  <a:pt x="9066" y="4229620"/>
                </a:moveTo>
                <a:cubicBezTo>
                  <a:pt x="23324" y="4229620"/>
                  <a:pt x="36761" y="4233136"/>
                  <a:pt x="48054" y="4240302"/>
                </a:cubicBezTo>
                <a:lnTo>
                  <a:pt x="0" y="4240302"/>
                </a:lnTo>
                <a:lnTo>
                  <a:pt x="0" y="4231451"/>
                </a:lnTo>
                <a:cubicBezTo>
                  <a:pt x="2881" y="4229788"/>
                  <a:pt x="5954" y="4229620"/>
                  <a:pt x="9066" y="4229620"/>
                </a:cubicBezTo>
                <a:close/>
                <a:moveTo>
                  <a:pt x="9066" y="3380947"/>
                </a:moveTo>
                <a:cubicBezTo>
                  <a:pt x="55942" y="3380947"/>
                  <a:pt x="93942" y="3418947"/>
                  <a:pt x="93942" y="3465822"/>
                </a:cubicBezTo>
                <a:cubicBezTo>
                  <a:pt x="93942" y="3512697"/>
                  <a:pt x="55942" y="3550697"/>
                  <a:pt x="9066" y="3550697"/>
                </a:cubicBezTo>
                <a:lnTo>
                  <a:pt x="0" y="3548867"/>
                </a:lnTo>
                <a:lnTo>
                  <a:pt x="0" y="3382777"/>
                </a:lnTo>
                <a:cubicBezTo>
                  <a:pt x="2881" y="3381115"/>
                  <a:pt x="5954" y="3380947"/>
                  <a:pt x="9066" y="3380947"/>
                </a:cubicBezTo>
                <a:close/>
                <a:moveTo>
                  <a:pt x="9066" y="2536768"/>
                </a:moveTo>
                <a:cubicBezTo>
                  <a:pt x="55942" y="2536768"/>
                  <a:pt x="93942" y="2574768"/>
                  <a:pt x="93942" y="2621643"/>
                </a:cubicBezTo>
                <a:cubicBezTo>
                  <a:pt x="93942" y="2668518"/>
                  <a:pt x="55942" y="2706518"/>
                  <a:pt x="9066" y="2706518"/>
                </a:cubicBezTo>
                <a:lnTo>
                  <a:pt x="0" y="2704688"/>
                </a:lnTo>
                <a:lnTo>
                  <a:pt x="0" y="2538598"/>
                </a:lnTo>
                <a:cubicBezTo>
                  <a:pt x="2881" y="2536936"/>
                  <a:pt x="5954" y="2536768"/>
                  <a:pt x="9066" y="2536768"/>
                </a:cubicBezTo>
                <a:close/>
                <a:moveTo>
                  <a:pt x="9066" y="1688095"/>
                </a:moveTo>
                <a:cubicBezTo>
                  <a:pt x="55942" y="1688095"/>
                  <a:pt x="93942" y="1726095"/>
                  <a:pt x="93942" y="1772970"/>
                </a:cubicBezTo>
                <a:cubicBezTo>
                  <a:pt x="93942" y="1819845"/>
                  <a:pt x="55942" y="1857845"/>
                  <a:pt x="9066" y="1857845"/>
                </a:cubicBezTo>
                <a:lnTo>
                  <a:pt x="0" y="1856015"/>
                </a:lnTo>
                <a:lnTo>
                  <a:pt x="0" y="1689925"/>
                </a:lnTo>
                <a:cubicBezTo>
                  <a:pt x="2881" y="1688263"/>
                  <a:pt x="5954" y="1688095"/>
                  <a:pt x="9066" y="1688095"/>
                </a:cubicBezTo>
                <a:close/>
                <a:moveTo>
                  <a:pt x="9066" y="845498"/>
                </a:moveTo>
                <a:cubicBezTo>
                  <a:pt x="55942" y="845498"/>
                  <a:pt x="93942" y="883498"/>
                  <a:pt x="93942" y="930373"/>
                </a:cubicBezTo>
                <a:cubicBezTo>
                  <a:pt x="93942" y="977248"/>
                  <a:pt x="55942" y="1015248"/>
                  <a:pt x="9066" y="1015248"/>
                </a:cubicBezTo>
                <a:lnTo>
                  <a:pt x="0" y="1013418"/>
                </a:lnTo>
                <a:lnTo>
                  <a:pt x="0" y="847328"/>
                </a:lnTo>
                <a:cubicBezTo>
                  <a:pt x="2881" y="845666"/>
                  <a:pt x="5954" y="845498"/>
                  <a:pt x="9066" y="845498"/>
                </a:cubicBezTo>
                <a:close/>
                <a:moveTo>
                  <a:pt x="9066" y="0"/>
                </a:moveTo>
                <a:cubicBezTo>
                  <a:pt x="55942" y="0"/>
                  <a:pt x="93942" y="38000"/>
                  <a:pt x="93942" y="84875"/>
                </a:cubicBezTo>
                <a:cubicBezTo>
                  <a:pt x="93942" y="131750"/>
                  <a:pt x="55942" y="169750"/>
                  <a:pt x="9066" y="169750"/>
                </a:cubicBezTo>
                <a:lnTo>
                  <a:pt x="0" y="167920"/>
                </a:lnTo>
                <a:lnTo>
                  <a:pt x="0" y="1830"/>
                </a:lnTo>
                <a:cubicBezTo>
                  <a:pt x="2881" y="167"/>
                  <a:pt x="5954" y="0"/>
                  <a:pt x="90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4" name="Oval 593"/>
          <p:cNvSpPr/>
          <p:nvPr/>
        </p:nvSpPr>
        <p:spPr>
          <a:xfrm>
            <a:off x="7667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5" name="Oval 594"/>
          <p:cNvSpPr/>
          <p:nvPr/>
        </p:nvSpPr>
        <p:spPr>
          <a:xfrm>
            <a:off x="16092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6" name="Oval 595"/>
          <p:cNvSpPr/>
          <p:nvPr/>
        </p:nvSpPr>
        <p:spPr>
          <a:xfrm>
            <a:off x="24518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7" name="Oval 596"/>
          <p:cNvSpPr/>
          <p:nvPr/>
        </p:nvSpPr>
        <p:spPr>
          <a:xfrm>
            <a:off x="32943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8" name="Oval 597"/>
          <p:cNvSpPr/>
          <p:nvPr/>
        </p:nvSpPr>
        <p:spPr>
          <a:xfrm>
            <a:off x="41368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9" name="Oval 598"/>
          <p:cNvSpPr/>
          <p:nvPr/>
        </p:nvSpPr>
        <p:spPr>
          <a:xfrm>
            <a:off x="49794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0" name="Oval 599"/>
          <p:cNvSpPr/>
          <p:nvPr/>
        </p:nvSpPr>
        <p:spPr>
          <a:xfrm>
            <a:off x="58219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1" name="Oval 600"/>
          <p:cNvSpPr/>
          <p:nvPr/>
        </p:nvSpPr>
        <p:spPr>
          <a:xfrm>
            <a:off x="83495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2" name="Oval 601"/>
          <p:cNvSpPr/>
          <p:nvPr/>
        </p:nvSpPr>
        <p:spPr>
          <a:xfrm>
            <a:off x="75070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3" name="Oval 602"/>
          <p:cNvSpPr/>
          <p:nvPr/>
        </p:nvSpPr>
        <p:spPr>
          <a:xfrm>
            <a:off x="100346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4" name="Oval 603"/>
          <p:cNvSpPr/>
          <p:nvPr/>
        </p:nvSpPr>
        <p:spPr>
          <a:xfrm>
            <a:off x="91921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5" name="Oval 604"/>
          <p:cNvSpPr/>
          <p:nvPr/>
        </p:nvSpPr>
        <p:spPr>
          <a:xfrm>
            <a:off x="11719750"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6" name="Oval 605"/>
          <p:cNvSpPr/>
          <p:nvPr/>
        </p:nvSpPr>
        <p:spPr>
          <a:xfrm>
            <a:off x="108772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7" name="Teardrop 3"/>
          <p:cNvSpPr/>
          <p:nvPr/>
        </p:nvSpPr>
        <p:spPr>
          <a:xfrm rot="5400000" flipH="1" flipV="1">
            <a:off x="60211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8" name="Teardrop 3"/>
          <p:cNvSpPr/>
          <p:nvPr/>
        </p:nvSpPr>
        <p:spPr>
          <a:xfrm rot="5400000" flipH="1" flipV="1">
            <a:off x="9659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9" name="Teardrop 3"/>
          <p:cNvSpPr/>
          <p:nvPr/>
        </p:nvSpPr>
        <p:spPr>
          <a:xfrm rot="5400000" flipH="1" flipV="1">
            <a:off x="18084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0" name="Teardrop 3"/>
          <p:cNvSpPr/>
          <p:nvPr/>
        </p:nvSpPr>
        <p:spPr>
          <a:xfrm rot="5400000" flipH="1" flipV="1">
            <a:off x="26510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1" name="Teardrop 3"/>
          <p:cNvSpPr/>
          <p:nvPr/>
        </p:nvSpPr>
        <p:spPr>
          <a:xfrm rot="5400000" flipH="1" flipV="1">
            <a:off x="34935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2" name="Teardrop 3"/>
          <p:cNvSpPr/>
          <p:nvPr/>
        </p:nvSpPr>
        <p:spPr>
          <a:xfrm rot="5400000" flipH="1" flipV="1">
            <a:off x="43361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3" name="Teardrop 3"/>
          <p:cNvSpPr/>
          <p:nvPr/>
        </p:nvSpPr>
        <p:spPr>
          <a:xfrm rot="5400000" flipH="1" flipV="1">
            <a:off x="51786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4" name="Teardrop 3"/>
          <p:cNvSpPr/>
          <p:nvPr/>
        </p:nvSpPr>
        <p:spPr>
          <a:xfrm rot="5400000" flipH="1" flipV="1">
            <a:off x="77062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5" name="Teardrop 3"/>
          <p:cNvSpPr/>
          <p:nvPr/>
        </p:nvSpPr>
        <p:spPr>
          <a:xfrm rot="5400000" flipH="1" flipV="1">
            <a:off x="68637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6" name="Teardrop 3"/>
          <p:cNvSpPr/>
          <p:nvPr/>
        </p:nvSpPr>
        <p:spPr>
          <a:xfrm rot="5400000" flipH="1" flipV="1">
            <a:off x="93913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7" name="Teardrop 3"/>
          <p:cNvSpPr/>
          <p:nvPr/>
        </p:nvSpPr>
        <p:spPr>
          <a:xfrm rot="5400000" flipH="1" flipV="1">
            <a:off x="85488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8" name="Teardrop 3"/>
          <p:cNvSpPr/>
          <p:nvPr/>
        </p:nvSpPr>
        <p:spPr>
          <a:xfrm rot="5400000" flipH="1" flipV="1">
            <a:off x="11076421"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9" name="Teardrop 3"/>
          <p:cNvSpPr/>
          <p:nvPr/>
        </p:nvSpPr>
        <p:spPr>
          <a:xfrm rot="5400000" flipH="1" flipV="1">
            <a:off x="102338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0" name="Teardrop 3"/>
          <p:cNvSpPr/>
          <p:nvPr/>
        </p:nvSpPr>
        <p:spPr>
          <a:xfrm rot="5400000" flipH="1" flipV="1">
            <a:off x="1234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1" name="Teardrop 3"/>
          <p:cNvSpPr/>
          <p:nvPr/>
        </p:nvSpPr>
        <p:spPr>
          <a:xfrm rot="5400000" flipH="1" flipV="1">
            <a:off x="11760003" y="685578"/>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69"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2" name="Oval 621"/>
          <p:cNvSpPr/>
          <p:nvPr/>
        </p:nvSpPr>
        <p:spPr>
          <a:xfrm>
            <a:off x="70866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3" name="Oval 622"/>
          <p:cNvSpPr/>
          <p:nvPr/>
        </p:nvSpPr>
        <p:spPr>
          <a:xfrm>
            <a:off x="3463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4" name="Oval 623"/>
          <p:cNvSpPr/>
          <p:nvPr/>
        </p:nvSpPr>
        <p:spPr>
          <a:xfrm>
            <a:off x="11888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5" name="Oval 624"/>
          <p:cNvSpPr/>
          <p:nvPr/>
        </p:nvSpPr>
        <p:spPr>
          <a:xfrm>
            <a:off x="20314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6" name="Oval 625"/>
          <p:cNvSpPr/>
          <p:nvPr/>
        </p:nvSpPr>
        <p:spPr>
          <a:xfrm>
            <a:off x="28739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7" name="Oval 626"/>
          <p:cNvSpPr/>
          <p:nvPr/>
        </p:nvSpPr>
        <p:spPr>
          <a:xfrm>
            <a:off x="37164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8" name="Oval 627"/>
          <p:cNvSpPr/>
          <p:nvPr/>
        </p:nvSpPr>
        <p:spPr>
          <a:xfrm>
            <a:off x="45590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9" name="Oval 628"/>
          <p:cNvSpPr/>
          <p:nvPr/>
        </p:nvSpPr>
        <p:spPr>
          <a:xfrm>
            <a:off x="54015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0" name="Oval 629"/>
          <p:cNvSpPr/>
          <p:nvPr/>
        </p:nvSpPr>
        <p:spPr>
          <a:xfrm>
            <a:off x="62441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1" name="Oval 630"/>
          <p:cNvSpPr/>
          <p:nvPr/>
        </p:nvSpPr>
        <p:spPr>
          <a:xfrm>
            <a:off x="87717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2" name="Oval 631"/>
          <p:cNvSpPr/>
          <p:nvPr/>
        </p:nvSpPr>
        <p:spPr>
          <a:xfrm>
            <a:off x="79291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3" name="Oval 632"/>
          <p:cNvSpPr/>
          <p:nvPr/>
        </p:nvSpPr>
        <p:spPr>
          <a:xfrm>
            <a:off x="104568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4" name="Oval 633"/>
          <p:cNvSpPr/>
          <p:nvPr/>
        </p:nvSpPr>
        <p:spPr>
          <a:xfrm>
            <a:off x="96142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5" name="Oval 860"/>
          <p:cNvSpPr/>
          <p:nvPr/>
        </p:nvSpPr>
        <p:spPr>
          <a:xfrm>
            <a:off x="12141892" y="758852"/>
            <a:ext cx="50109" cy="3538433"/>
          </a:xfrm>
          <a:custGeom>
            <a:avLst/>
            <a:gdLst/>
            <a:ahLst/>
            <a:cxnLst/>
            <a:rect l="l" t="t" r="r" b="b"/>
            <a:pathLst>
              <a:path w="50109" h="3538433">
                <a:moveTo>
                  <a:pt x="50109" y="3384355"/>
                </a:moveTo>
                <a:lnTo>
                  <a:pt x="50109" y="3538433"/>
                </a:lnTo>
                <a:cubicBezTo>
                  <a:pt x="20497" y="3525461"/>
                  <a:pt x="0" y="3495821"/>
                  <a:pt x="0" y="3461394"/>
                </a:cubicBezTo>
                <a:cubicBezTo>
                  <a:pt x="0" y="3426967"/>
                  <a:pt x="20497" y="3397327"/>
                  <a:pt x="50109" y="3384355"/>
                </a:cubicBezTo>
                <a:close/>
                <a:moveTo>
                  <a:pt x="50109" y="2538350"/>
                </a:moveTo>
                <a:lnTo>
                  <a:pt x="50109" y="2692428"/>
                </a:lnTo>
                <a:cubicBezTo>
                  <a:pt x="20497" y="2679456"/>
                  <a:pt x="0" y="2649816"/>
                  <a:pt x="0" y="2615389"/>
                </a:cubicBezTo>
                <a:cubicBezTo>
                  <a:pt x="0" y="2580962"/>
                  <a:pt x="20497" y="2551322"/>
                  <a:pt x="50109" y="2538350"/>
                </a:cubicBezTo>
                <a:close/>
                <a:moveTo>
                  <a:pt x="50109" y="1688095"/>
                </a:moveTo>
                <a:lnTo>
                  <a:pt x="50109" y="1842173"/>
                </a:lnTo>
                <a:cubicBezTo>
                  <a:pt x="20497" y="1829201"/>
                  <a:pt x="0" y="1799561"/>
                  <a:pt x="0" y="1765134"/>
                </a:cubicBezTo>
                <a:cubicBezTo>
                  <a:pt x="0" y="1730707"/>
                  <a:pt x="20497" y="1701067"/>
                  <a:pt x="50109" y="1688095"/>
                </a:cubicBezTo>
                <a:close/>
                <a:moveTo>
                  <a:pt x="50109" y="845498"/>
                </a:moveTo>
                <a:lnTo>
                  <a:pt x="50109" y="999576"/>
                </a:lnTo>
                <a:cubicBezTo>
                  <a:pt x="20497" y="986604"/>
                  <a:pt x="0" y="956964"/>
                  <a:pt x="0" y="922537"/>
                </a:cubicBezTo>
                <a:cubicBezTo>
                  <a:pt x="0" y="888110"/>
                  <a:pt x="20497" y="858470"/>
                  <a:pt x="50109" y="845498"/>
                </a:cubicBezTo>
                <a:close/>
                <a:moveTo>
                  <a:pt x="50109" y="0"/>
                </a:moveTo>
                <a:lnTo>
                  <a:pt x="50109" y="154078"/>
                </a:lnTo>
                <a:cubicBezTo>
                  <a:pt x="20497" y="141106"/>
                  <a:pt x="0" y="111466"/>
                  <a:pt x="0" y="77039"/>
                </a:cubicBezTo>
                <a:cubicBezTo>
                  <a:pt x="0" y="42612"/>
                  <a:pt x="20497" y="12972"/>
                  <a:pt x="501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6" name="Oval 635"/>
          <p:cNvSpPr/>
          <p:nvPr/>
        </p:nvSpPr>
        <p:spPr>
          <a:xfrm>
            <a:off x="112993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7" name="Teardrop 3"/>
          <p:cNvSpPr/>
          <p:nvPr/>
        </p:nvSpPr>
        <p:spPr>
          <a:xfrm rot="5400000" flipH="1" flipV="1">
            <a:off x="617401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8" name="Teardrop 3"/>
          <p:cNvSpPr/>
          <p:nvPr/>
        </p:nvSpPr>
        <p:spPr>
          <a:xfrm rot="5400000" flipH="1" flipV="1">
            <a:off x="11187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699"/>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8"/>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9" name="Teardrop 3"/>
          <p:cNvSpPr/>
          <p:nvPr/>
        </p:nvSpPr>
        <p:spPr>
          <a:xfrm rot="5400000" flipH="1" flipV="1">
            <a:off x="19613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0" name="Teardrop 3"/>
          <p:cNvSpPr/>
          <p:nvPr/>
        </p:nvSpPr>
        <p:spPr>
          <a:xfrm rot="5400000" flipH="1" flipV="1">
            <a:off x="280385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1" name="Teardrop 3"/>
          <p:cNvSpPr/>
          <p:nvPr/>
        </p:nvSpPr>
        <p:spPr>
          <a:xfrm rot="5400000" flipH="1" flipV="1">
            <a:off x="364639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2" name="Teardrop 3"/>
          <p:cNvSpPr/>
          <p:nvPr/>
        </p:nvSpPr>
        <p:spPr>
          <a:xfrm rot="5400000" flipH="1" flipV="1">
            <a:off x="448893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3" name="Teardrop 3"/>
          <p:cNvSpPr/>
          <p:nvPr/>
        </p:nvSpPr>
        <p:spPr>
          <a:xfrm rot="5400000" flipH="1" flipV="1">
            <a:off x="533147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4" name="Teardrop 3"/>
          <p:cNvSpPr/>
          <p:nvPr/>
        </p:nvSpPr>
        <p:spPr>
          <a:xfrm rot="5400000" flipH="1" flipV="1">
            <a:off x="785909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5" name="Teardrop 3"/>
          <p:cNvSpPr/>
          <p:nvPr/>
        </p:nvSpPr>
        <p:spPr>
          <a:xfrm rot="5400000" flipH="1" flipV="1">
            <a:off x="701655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6" name="Teardrop 3"/>
          <p:cNvSpPr/>
          <p:nvPr/>
        </p:nvSpPr>
        <p:spPr>
          <a:xfrm rot="5400000" flipH="1" flipV="1">
            <a:off x="95441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7" name="Teardrop 3"/>
          <p:cNvSpPr/>
          <p:nvPr/>
        </p:nvSpPr>
        <p:spPr>
          <a:xfrm rot="5400000" flipH="1" flipV="1">
            <a:off x="87016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8" name="Teardrop 3"/>
          <p:cNvSpPr/>
          <p:nvPr/>
        </p:nvSpPr>
        <p:spPr>
          <a:xfrm rot="5400000" flipH="1" flipV="1">
            <a:off x="11229252"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9" name="Teardrop 3"/>
          <p:cNvSpPr/>
          <p:nvPr/>
        </p:nvSpPr>
        <p:spPr>
          <a:xfrm rot="5400000" flipH="1" flipV="1">
            <a:off x="103867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0" name="Teardrop 3"/>
          <p:cNvSpPr/>
          <p:nvPr/>
        </p:nvSpPr>
        <p:spPr>
          <a:xfrm rot="5400000" flipH="1" flipV="1">
            <a:off x="2762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8"/>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2"/>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1" name="Teardrop 3"/>
          <p:cNvSpPr/>
          <p:nvPr/>
        </p:nvSpPr>
        <p:spPr>
          <a:xfrm rot="5400000" flipH="1" flipV="1">
            <a:off x="11908617" y="4923"/>
            <a:ext cx="298552" cy="268215"/>
          </a:xfrm>
          <a:custGeom>
            <a:avLst/>
            <a:gdLst/>
            <a:ahLst/>
            <a:cxnLst/>
            <a:rect l="l" t="t" r="r" b="b"/>
            <a:pathLst>
              <a:path w="298552"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298552" y="138"/>
                </a:moveTo>
                <a:lnTo>
                  <a:pt x="298552" y="11636"/>
                </a:lnTo>
                <a:cubicBezTo>
                  <a:pt x="298344" y="11511"/>
                  <a:pt x="298133" y="11506"/>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4" y="189232"/>
                  <a:pt x="256525" y="205210"/>
                  <a:pt x="272877" y="215167"/>
                </a:cubicBezTo>
                <a:lnTo>
                  <a:pt x="298552" y="215277"/>
                </a:lnTo>
                <a:lnTo>
                  <a:pt x="298552" y="221928"/>
                </a:lnTo>
                <a:cubicBezTo>
                  <a:pt x="276711" y="221632"/>
                  <a:pt x="254816" y="229876"/>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0"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cubicBezTo>
                  <a:pt x="99420" y="72140"/>
                  <a:pt x="124170" y="61435"/>
                  <a:pt x="151420" y="61435"/>
                </a:cubicBezTo>
                <a:cubicBezTo>
                  <a:pt x="170023" y="61435"/>
                  <a:pt x="187461" y="66424"/>
                  <a:pt x="202250" y="75515"/>
                </a:cubicBezTo>
                <a:cubicBezTo>
                  <a:pt x="206323" y="58635"/>
                  <a:pt x="215129" y="42758"/>
                  <a:pt x="228297" y="29591"/>
                </a:cubicBezTo>
                <a:cubicBezTo>
                  <a:pt x="247566" y="10322"/>
                  <a:pt x="272636" y="391"/>
                  <a:pt x="297890"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2" name="Oval 881"/>
          <p:cNvSpPr/>
          <p:nvPr/>
        </p:nvSpPr>
        <p:spPr>
          <a:xfrm>
            <a:off x="34633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3" name="Oval 882"/>
          <p:cNvSpPr/>
          <p:nvPr/>
        </p:nvSpPr>
        <p:spPr>
          <a:xfrm>
            <a:off x="118887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4" name="Oval 883"/>
          <p:cNvSpPr/>
          <p:nvPr/>
        </p:nvSpPr>
        <p:spPr>
          <a:xfrm>
            <a:off x="2031413" y="-10245"/>
            <a:ext cx="10160587" cy="84875"/>
          </a:xfrm>
          <a:custGeom>
            <a:avLst/>
            <a:gdLst/>
            <a:ahLst/>
            <a:cxnLst/>
            <a:rect l="l" t="t" r="r" b="b"/>
            <a:pathLst>
              <a:path w="10160587" h="84875">
                <a:moveTo>
                  <a:pt x="10110479" y="0"/>
                </a:moveTo>
                <a:lnTo>
                  <a:pt x="10160587" y="0"/>
                </a:lnTo>
                <a:lnTo>
                  <a:pt x="10160587" y="77038"/>
                </a:lnTo>
                <a:cubicBezTo>
                  <a:pt x="10130976" y="64066"/>
                  <a:pt x="10110479" y="34427"/>
                  <a:pt x="10110479" y="0"/>
                </a:cubicBezTo>
                <a:close/>
                <a:moveTo>
                  <a:pt x="9267940" y="0"/>
                </a:moveTo>
                <a:lnTo>
                  <a:pt x="9437692" y="0"/>
                </a:lnTo>
                <a:cubicBezTo>
                  <a:pt x="9437692" y="46875"/>
                  <a:pt x="9399692" y="84875"/>
                  <a:pt x="9352816" y="84875"/>
                </a:cubicBezTo>
                <a:cubicBezTo>
                  <a:pt x="9305940" y="84875"/>
                  <a:pt x="9267940" y="46875"/>
                  <a:pt x="9267940" y="0"/>
                </a:cubicBezTo>
                <a:close/>
                <a:moveTo>
                  <a:pt x="8425400" y="0"/>
                </a:moveTo>
                <a:lnTo>
                  <a:pt x="8595152" y="0"/>
                </a:lnTo>
                <a:cubicBezTo>
                  <a:pt x="8595152" y="46875"/>
                  <a:pt x="8557152" y="84875"/>
                  <a:pt x="8510276" y="84875"/>
                </a:cubicBezTo>
                <a:cubicBezTo>
                  <a:pt x="8463400" y="84875"/>
                  <a:pt x="8425400" y="46875"/>
                  <a:pt x="8425400" y="0"/>
                </a:cubicBezTo>
                <a:close/>
                <a:moveTo>
                  <a:pt x="7582860" y="0"/>
                </a:moveTo>
                <a:lnTo>
                  <a:pt x="7752612" y="0"/>
                </a:lnTo>
                <a:cubicBezTo>
                  <a:pt x="7752612" y="46875"/>
                  <a:pt x="7714612" y="84875"/>
                  <a:pt x="7667736" y="84875"/>
                </a:cubicBezTo>
                <a:cubicBezTo>
                  <a:pt x="7620860" y="84875"/>
                  <a:pt x="7582860" y="46875"/>
                  <a:pt x="7582860" y="0"/>
                </a:cubicBezTo>
                <a:close/>
                <a:moveTo>
                  <a:pt x="6740320" y="0"/>
                </a:moveTo>
                <a:lnTo>
                  <a:pt x="6910072" y="0"/>
                </a:lnTo>
                <a:cubicBezTo>
                  <a:pt x="6910072" y="46875"/>
                  <a:pt x="6872072" y="84875"/>
                  <a:pt x="6825196" y="84875"/>
                </a:cubicBezTo>
                <a:cubicBezTo>
                  <a:pt x="6778320" y="84875"/>
                  <a:pt x="6740320" y="46875"/>
                  <a:pt x="6740320" y="0"/>
                </a:cubicBezTo>
                <a:close/>
                <a:moveTo>
                  <a:pt x="5897780" y="0"/>
                </a:moveTo>
                <a:lnTo>
                  <a:pt x="6067532" y="0"/>
                </a:lnTo>
                <a:cubicBezTo>
                  <a:pt x="6067532" y="46875"/>
                  <a:pt x="6029532" y="84875"/>
                  <a:pt x="5982656" y="84875"/>
                </a:cubicBezTo>
                <a:cubicBezTo>
                  <a:pt x="5935780" y="84875"/>
                  <a:pt x="5897780" y="46875"/>
                  <a:pt x="5897780" y="0"/>
                </a:cubicBezTo>
                <a:close/>
                <a:moveTo>
                  <a:pt x="5055240" y="0"/>
                </a:moveTo>
                <a:lnTo>
                  <a:pt x="5224992" y="0"/>
                </a:lnTo>
                <a:cubicBezTo>
                  <a:pt x="5224992" y="46875"/>
                  <a:pt x="5186992" y="84875"/>
                  <a:pt x="5140116" y="84875"/>
                </a:cubicBezTo>
                <a:cubicBezTo>
                  <a:pt x="5093240" y="84875"/>
                  <a:pt x="5055240" y="46875"/>
                  <a:pt x="5055240" y="0"/>
                </a:cubicBezTo>
                <a:close/>
                <a:moveTo>
                  <a:pt x="4212700" y="0"/>
                </a:moveTo>
                <a:lnTo>
                  <a:pt x="4382452" y="0"/>
                </a:lnTo>
                <a:cubicBezTo>
                  <a:pt x="4382452" y="46875"/>
                  <a:pt x="4344452" y="84875"/>
                  <a:pt x="4297576" y="84875"/>
                </a:cubicBezTo>
                <a:cubicBezTo>
                  <a:pt x="4250700" y="84875"/>
                  <a:pt x="4212700" y="46875"/>
                  <a:pt x="4212700" y="0"/>
                </a:cubicBezTo>
                <a:close/>
                <a:moveTo>
                  <a:pt x="3370160" y="0"/>
                </a:moveTo>
                <a:lnTo>
                  <a:pt x="3539912" y="0"/>
                </a:lnTo>
                <a:cubicBezTo>
                  <a:pt x="3539912" y="46875"/>
                  <a:pt x="3501912" y="84875"/>
                  <a:pt x="3455036" y="84875"/>
                </a:cubicBezTo>
                <a:cubicBezTo>
                  <a:pt x="3408160" y="84875"/>
                  <a:pt x="3370160" y="46875"/>
                  <a:pt x="3370160" y="0"/>
                </a:cubicBezTo>
                <a:close/>
                <a:moveTo>
                  <a:pt x="2527620" y="0"/>
                </a:moveTo>
                <a:lnTo>
                  <a:pt x="2697372" y="0"/>
                </a:lnTo>
                <a:cubicBezTo>
                  <a:pt x="2697372" y="46875"/>
                  <a:pt x="2659372" y="84875"/>
                  <a:pt x="2612496" y="84875"/>
                </a:cubicBezTo>
                <a:cubicBezTo>
                  <a:pt x="2565620" y="84875"/>
                  <a:pt x="2527620" y="46875"/>
                  <a:pt x="2527620" y="0"/>
                </a:cubicBezTo>
                <a:close/>
                <a:moveTo>
                  <a:pt x="1685080" y="0"/>
                </a:moveTo>
                <a:lnTo>
                  <a:pt x="1854832" y="0"/>
                </a:lnTo>
                <a:cubicBezTo>
                  <a:pt x="1854832" y="46875"/>
                  <a:pt x="1816832" y="84875"/>
                  <a:pt x="1769956" y="84875"/>
                </a:cubicBezTo>
                <a:cubicBezTo>
                  <a:pt x="1723080" y="84875"/>
                  <a:pt x="1685080" y="46875"/>
                  <a:pt x="1685080" y="0"/>
                </a:cubicBezTo>
                <a:close/>
                <a:moveTo>
                  <a:pt x="842540" y="0"/>
                </a:moveTo>
                <a:lnTo>
                  <a:pt x="1012292" y="0"/>
                </a:lnTo>
                <a:cubicBezTo>
                  <a:pt x="1012292" y="46875"/>
                  <a:pt x="974292" y="84875"/>
                  <a:pt x="927416" y="84875"/>
                </a:cubicBezTo>
                <a:cubicBezTo>
                  <a:pt x="880540" y="84875"/>
                  <a:pt x="842540" y="46875"/>
                  <a:pt x="842540" y="0"/>
                </a:cubicBezTo>
                <a:close/>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5" name="Teardrop 3"/>
          <p:cNvSpPr/>
          <p:nvPr/>
        </p:nvSpPr>
        <p:spPr>
          <a:xfrm rot="5400000" flipH="1" flipV="1">
            <a:off x="64427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6" name="Teardrop 3"/>
          <p:cNvSpPr/>
          <p:nvPr/>
        </p:nvSpPr>
        <p:spPr>
          <a:xfrm rot="5400000" flipH="1" flipV="1">
            <a:off x="-148774" y="110381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7" name="Teardrop 3"/>
          <p:cNvSpPr/>
          <p:nvPr/>
        </p:nvSpPr>
        <p:spPr>
          <a:xfrm rot="5400000" flipH="1" flipV="1">
            <a:off x="13875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8" name="Teardrop 3"/>
          <p:cNvSpPr/>
          <p:nvPr/>
        </p:nvSpPr>
        <p:spPr>
          <a:xfrm rot="5400000" flipH="1" flipV="1">
            <a:off x="22300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9" name="Teardrop 3"/>
          <p:cNvSpPr/>
          <p:nvPr/>
        </p:nvSpPr>
        <p:spPr>
          <a:xfrm rot="5400000" flipH="1" flipV="1">
            <a:off x="30726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0" name="Teardrop 3"/>
          <p:cNvSpPr/>
          <p:nvPr/>
        </p:nvSpPr>
        <p:spPr>
          <a:xfrm rot="5400000" flipH="1" flipV="1">
            <a:off x="39151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1" name="Teardrop 3"/>
          <p:cNvSpPr/>
          <p:nvPr/>
        </p:nvSpPr>
        <p:spPr>
          <a:xfrm rot="5400000" flipH="1" flipV="1">
            <a:off x="47576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2" name="Teardrop 3"/>
          <p:cNvSpPr/>
          <p:nvPr/>
        </p:nvSpPr>
        <p:spPr>
          <a:xfrm rot="5400000" flipH="1" flipV="1">
            <a:off x="56002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3" name="Teardrop 3"/>
          <p:cNvSpPr/>
          <p:nvPr/>
        </p:nvSpPr>
        <p:spPr>
          <a:xfrm rot="5400000" flipH="1" flipV="1">
            <a:off x="81278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4" name="Teardrop 3"/>
          <p:cNvSpPr/>
          <p:nvPr/>
        </p:nvSpPr>
        <p:spPr>
          <a:xfrm rot="5400000" flipH="1" flipV="1">
            <a:off x="72853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5" name="Teardrop 3"/>
          <p:cNvSpPr/>
          <p:nvPr/>
        </p:nvSpPr>
        <p:spPr>
          <a:xfrm rot="5400000" flipH="1" flipV="1">
            <a:off x="98129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6" name="Teardrop 3"/>
          <p:cNvSpPr/>
          <p:nvPr/>
        </p:nvSpPr>
        <p:spPr>
          <a:xfrm rot="5400000" flipH="1" flipV="1">
            <a:off x="89703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7" name="Teardrop 3"/>
          <p:cNvSpPr/>
          <p:nvPr/>
        </p:nvSpPr>
        <p:spPr>
          <a:xfrm rot="5400000" flipH="1" flipV="1">
            <a:off x="11498011"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8" name="Teardrop 3"/>
          <p:cNvSpPr/>
          <p:nvPr/>
        </p:nvSpPr>
        <p:spPr>
          <a:xfrm rot="5400000" flipH="1" flipV="1">
            <a:off x="106554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9" name="Teardrop 3"/>
          <p:cNvSpPr/>
          <p:nvPr/>
        </p:nvSpPr>
        <p:spPr>
          <a:xfrm rot="5400000" flipH="1" flipV="1">
            <a:off x="5449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0" name="Oval 669"/>
          <p:cNvSpPr/>
          <p:nvPr/>
        </p:nvSpPr>
        <p:spPr>
          <a:xfrm>
            <a:off x="66645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1" name="Oval 670"/>
          <p:cNvSpPr/>
          <p:nvPr/>
        </p:nvSpPr>
        <p:spPr>
          <a:xfrm>
            <a:off x="7667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2" name="Oval 671"/>
          <p:cNvSpPr/>
          <p:nvPr/>
        </p:nvSpPr>
        <p:spPr>
          <a:xfrm>
            <a:off x="16092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3" name="Oval 672"/>
          <p:cNvSpPr/>
          <p:nvPr/>
        </p:nvSpPr>
        <p:spPr>
          <a:xfrm>
            <a:off x="24518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4" name="Oval 673"/>
          <p:cNvSpPr/>
          <p:nvPr/>
        </p:nvSpPr>
        <p:spPr>
          <a:xfrm>
            <a:off x="32943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5" name="Oval 674"/>
          <p:cNvSpPr/>
          <p:nvPr/>
        </p:nvSpPr>
        <p:spPr>
          <a:xfrm>
            <a:off x="41368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6" name="Oval 675"/>
          <p:cNvSpPr/>
          <p:nvPr/>
        </p:nvSpPr>
        <p:spPr>
          <a:xfrm>
            <a:off x="49794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7" name="Oval 676"/>
          <p:cNvSpPr/>
          <p:nvPr/>
        </p:nvSpPr>
        <p:spPr>
          <a:xfrm>
            <a:off x="58219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8" name="Oval 677"/>
          <p:cNvSpPr/>
          <p:nvPr/>
        </p:nvSpPr>
        <p:spPr>
          <a:xfrm>
            <a:off x="83495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9" name="Oval 678"/>
          <p:cNvSpPr/>
          <p:nvPr/>
        </p:nvSpPr>
        <p:spPr>
          <a:xfrm>
            <a:off x="75070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0" name="Oval 679"/>
          <p:cNvSpPr/>
          <p:nvPr/>
        </p:nvSpPr>
        <p:spPr>
          <a:xfrm>
            <a:off x="100346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1" name="Oval 680"/>
          <p:cNvSpPr/>
          <p:nvPr/>
        </p:nvSpPr>
        <p:spPr>
          <a:xfrm>
            <a:off x="91921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2" name="Oval 681"/>
          <p:cNvSpPr/>
          <p:nvPr/>
        </p:nvSpPr>
        <p:spPr>
          <a:xfrm>
            <a:off x="11719750"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3" name="Oval 682"/>
          <p:cNvSpPr/>
          <p:nvPr/>
        </p:nvSpPr>
        <p:spPr>
          <a:xfrm>
            <a:off x="108772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4" name="Teardrop 3"/>
          <p:cNvSpPr/>
          <p:nvPr/>
        </p:nvSpPr>
        <p:spPr>
          <a:xfrm rot="5400000" flipH="1" flipV="1">
            <a:off x="60211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5" name="Teardrop 3"/>
          <p:cNvSpPr/>
          <p:nvPr/>
        </p:nvSpPr>
        <p:spPr>
          <a:xfrm rot="5400000" flipH="1" flipV="1">
            <a:off x="9659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6" name="Teardrop 3"/>
          <p:cNvSpPr/>
          <p:nvPr/>
        </p:nvSpPr>
        <p:spPr>
          <a:xfrm rot="5400000" flipH="1" flipV="1">
            <a:off x="18084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7" name="Teardrop 3"/>
          <p:cNvSpPr/>
          <p:nvPr/>
        </p:nvSpPr>
        <p:spPr>
          <a:xfrm rot="5400000" flipH="1" flipV="1">
            <a:off x="26510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8" name="Teardrop 3"/>
          <p:cNvSpPr/>
          <p:nvPr/>
        </p:nvSpPr>
        <p:spPr>
          <a:xfrm rot="5400000" flipH="1" flipV="1">
            <a:off x="34935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9" name="Teardrop 3"/>
          <p:cNvSpPr/>
          <p:nvPr/>
        </p:nvSpPr>
        <p:spPr>
          <a:xfrm rot="5400000" flipH="1" flipV="1">
            <a:off x="43361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0" name="Teardrop 3"/>
          <p:cNvSpPr/>
          <p:nvPr/>
        </p:nvSpPr>
        <p:spPr>
          <a:xfrm rot="5400000" flipH="1" flipV="1">
            <a:off x="51786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1" name="Teardrop 3"/>
          <p:cNvSpPr/>
          <p:nvPr/>
        </p:nvSpPr>
        <p:spPr>
          <a:xfrm rot="5400000" flipH="1" flipV="1">
            <a:off x="77062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2" name="Teardrop 3"/>
          <p:cNvSpPr/>
          <p:nvPr/>
        </p:nvSpPr>
        <p:spPr>
          <a:xfrm rot="5400000" flipH="1" flipV="1">
            <a:off x="68637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3" name="Teardrop 3"/>
          <p:cNvSpPr/>
          <p:nvPr/>
        </p:nvSpPr>
        <p:spPr>
          <a:xfrm rot="5400000" flipH="1" flipV="1">
            <a:off x="93913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4" name="Teardrop 3"/>
          <p:cNvSpPr/>
          <p:nvPr/>
        </p:nvSpPr>
        <p:spPr>
          <a:xfrm rot="5400000" flipH="1" flipV="1">
            <a:off x="85488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5" name="Teardrop 3"/>
          <p:cNvSpPr/>
          <p:nvPr/>
        </p:nvSpPr>
        <p:spPr>
          <a:xfrm rot="5400000" flipH="1" flipV="1">
            <a:off x="11076421"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6" name="Teardrop 3"/>
          <p:cNvSpPr/>
          <p:nvPr/>
        </p:nvSpPr>
        <p:spPr>
          <a:xfrm rot="5400000" flipH="1" flipV="1">
            <a:off x="102338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7" name="Teardrop 3"/>
          <p:cNvSpPr/>
          <p:nvPr/>
        </p:nvSpPr>
        <p:spPr>
          <a:xfrm rot="5400000" flipH="1" flipV="1">
            <a:off x="1234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8" name="Teardrop 3"/>
          <p:cNvSpPr/>
          <p:nvPr/>
        </p:nvSpPr>
        <p:spPr>
          <a:xfrm rot="5400000" flipH="1" flipV="1">
            <a:off x="11760002" y="1531078"/>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9" name="Oval 698"/>
          <p:cNvSpPr/>
          <p:nvPr/>
        </p:nvSpPr>
        <p:spPr>
          <a:xfrm>
            <a:off x="70866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0" name="Oval 699"/>
          <p:cNvSpPr/>
          <p:nvPr/>
        </p:nvSpPr>
        <p:spPr>
          <a:xfrm>
            <a:off x="3463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1" name="Oval 700"/>
          <p:cNvSpPr/>
          <p:nvPr/>
        </p:nvSpPr>
        <p:spPr>
          <a:xfrm>
            <a:off x="11888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2" name="Oval 701"/>
          <p:cNvSpPr/>
          <p:nvPr/>
        </p:nvSpPr>
        <p:spPr>
          <a:xfrm>
            <a:off x="20314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3" name="Oval 702"/>
          <p:cNvSpPr/>
          <p:nvPr/>
        </p:nvSpPr>
        <p:spPr>
          <a:xfrm>
            <a:off x="28739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4" name="Oval 703"/>
          <p:cNvSpPr/>
          <p:nvPr/>
        </p:nvSpPr>
        <p:spPr>
          <a:xfrm>
            <a:off x="37164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5" name="Oval 704"/>
          <p:cNvSpPr/>
          <p:nvPr/>
        </p:nvSpPr>
        <p:spPr>
          <a:xfrm>
            <a:off x="45590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6" name="Oval 705"/>
          <p:cNvSpPr/>
          <p:nvPr/>
        </p:nvSpPr>
        <p:spPr>
          <a:xfrm>
            <a:off x="54015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7" name="Oval 706"/>
          <p:cNvSpPr/>
          <p:nvPr/>
        </p:nvSpPr>
        <p:spPr>
          <a:xfrm>
            <a:off x="62441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8" name="Oval 707"/>
          <p:cNvSpPr/>
          <p:nvPr/>
        </p:nvSpPr>
        <p:spPr>
          <a:xfrm>
            <a:off x="87717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9" name="Oval 708"/>
          <p:cNvSpPr/>
          <p:nvPr/>
        </p:nvSpPr>
        <p:spPr>
          <a:xfrm>
            <a:off x="79291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0" name="Oval 709"/>
          <p:cNvSpPr/>
          <p:nvPr/>
        </p:nvSpPr>
        <p:spPr>
          <a:xfrm>
            <a:off x="104568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1" name="Oval 710"/>
          <p:cNvSpPr/>
          <p:nvPr/>
        </p:nvSpPr>
        <p:spPr>
          <a:xfrm>
            <a:off x="96142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2" name="Oval 711"/>
          <p:cNvSpPr/>
          <p:nvPr/>
        </p:nvSpPr>
        <p:spPr>
          <a:xfrm>
            <a:off x="112993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3" name="Teardrop 3"/>
          <p:cNvSpPr/>
          <p:nvPr/>
        </p:nvSpPr>
        <p:spPr>
          <a:xfrm rot="5400000" flipH="1" flipV="1">
            <a:off x="64427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4" name="Teardrop 3"/>
          <p:cNvSpPr/>
          <p:nvPr/>
        </p:nvSpPr>
        <p:spPr>
          <a:xfrm rot="5400000" flipH="1" flipV="1">
            <a:off x="-148774" y="1946410"/>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5" name="Teardrop 3"/>
          <p:cNvSpPr/>
          <p:nvPr/>
        </p:nvSpPr>
        <p:spPr>
          <a:xfrm rot="5400000" flipH="1" flipV="1">
            <a:off x="13875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6" name="Teardrop 3"/>
          <p:cNvSpPr/>
          <p:nvPr/>
        </p:nvSpPr>
        <p:spPr>
          <a:xfrm rot="5400000" flipH="1" flipV="1">
            <a:off x="22300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7" name="Teardrop 3"/>
          <p:cNvSpPr/>
          <p:nvPr/>
        </p:nvSpPr>
        <p:spPr>
          <a:xfrm rot="5400000" flipH="1" flipV="1">
            <a:off x="30726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8" name="Teardrop 3"/>
          <p:cNvSpPr/>
          <p:nvPr/>
        </p:nvSpPr>
        <p:spPr>
          <a:xfrm rot="5400000" flipH="1" flipV="1">
            <a:off x="39151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9" name="Teardrop 3"/>
          <p:cNvSpPr/>
          <p:nvPr/>
        </p:nvSpPr>
        <p:spPr>
          <a:xfrm rot="5400000" flipH="1" flipV="1">
            <a:off x="47576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0" name="Teardrop 3"/>
          <p:cNvSpPr/>
          <p:nvPr/>
        </p:nvSpPr>
        <p:spPr>
          <a:xfrm rot="5400000" flipH="1" flipV="1">
            <a:off x="56002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1" name="Teardrop 3"/>
          <p:cNvSpPr/>
          <p:nvPr/>
        </p:nvSpPr>
        <p:spPr>
          <a:xfrm rot="5400000" flipH="1" flipV="1">
            <a:off x="81278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2" name="Teardrop 3"/>
          <p:cNvSpPr/>
          <p:nvPr/>
        </p:nvSpPr>
        <p:spPr>
          <a:xfrm rot="5400000" flipH="1" flipV="1">
            <a:off x="72853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3" name="Teardrop 3"/>
          <p:cNvSpPr/>
          <p:nvPr/>
        </p:nvSpPr>
        <p:spPr>
          <a:xfrm rot="5400000" flipH="1" flipV="1">
            <a:off x="98129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4" name="Teardrop 3"/>
          <p:cNvSpPr/>
          <p:nvPr/>
        </p:nvSpPr>
        <p:spPr>
          <a:xfrm rot="5400000" flipH="1" flipV="1">
            <a:off x="89703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5" name="Teardrop 3"/>
          <p:cNvSpPr/>
          <p:nvPr/>
        </p:nvSpPr>
        <p:spPr>
          <a:xfrm rot="5400000" flipH="1" flipV="1">
            <a:off x="11498011"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6" name="Teardrop 3"/>
          <p:cNvSpPr/>
          <p:nvPr/>
        </p:nvSpPr>
        <p:spPr>
          <a:xfrm rot="5400000" flipH="1" flipV="1">
            <a:off x="106554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7" name="Teardrop 3"/>
          <p:cNvSpPr/>
          <p:nvPr/>
        </p:nvSpPr>
        <p:spPr>
          <a:xfrm rot="5400000" flipH="1" flipV="1">
            <a:off x="5449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8" name="Oval 727"/>
          <p:cNvSpPr/>
          <p:nvPr/>
        </p:nvSpPr>
        <p:spPr>
          <a:xfrm>
            <a:off x="66645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9" name="Oval 728"/>
          <p:cNvSpPr/>
          <p:nvPr/>
        </p:nvSpPr>
        <p:spPr>
          <a:xfrm>
            <a:off x="7667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0" name="Oval 729"/>
          <p:cNvSpPr/>
          <p:nvPr/>
        </p:nvSpPr>
        <p:spPr>
          <a:xfrm>
            <a:off x="16092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1" name="Oval 730"/>
          <p:cNvSpPr/>
          <p:nvPr/>
        </p:nvSpPr>
        <p:spPr>
          <a:xfrm>
            <a:off x="24518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2" name="Oval 731"/>
          <p:cNvSpPr/>
          <p:nvPr/>
        </p:nvSpPr>
        <p:spPr>
          <a:xfrm>
            <a:off x="32943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3" name="Oval 732"/>
          <p:cNvSpPr/>
          <p:nvPr/>
        </p:nvSpPr>
        <p:spPr>
          <a:xfrm>
            <a:off x="41368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4" name="Oval 733"/>
          <p:cNvSpPr/>
          <p:nvPr/>
        </p:nvSpPr>
        <p:spPr>
          <a:xfrm>
            <a:off x="49794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5" name="Oval 734"/>
          <p:cNvSpPr/>
          <p:nvPr/>
        </p:nvSpPr>
        <p:spPr>
          <a:xfrm>
            <a:off x="58219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6" name="Oval 735"/>
          <p:cNvSpPr/>
          <p:nvPr/>
        </p:nvSpPr>
        <p:spPr>
          <a:xfrm>
            <a:off x="83495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7" name="Oval 736"/>
          <p:cNvSpPr/>
          <p:nvPr/>
        </p:nvSpPr>
        <p:spPr>
          <a:xfrm>
            <a:off x="75070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8" name="Oval 737"/>
          <p:cNvSpPr/>
          <p:nvPr/>
        </p:nvSpPr>
        <p:spPr>
          <a:xfrm>
            <a:off x="100346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9" name="Oval 738"/>
          <p:cNvSpPr/>
          <p:nvPr/>
        </p:nvSpPr>
        <p:spPr>
          <a:xfrm>
            <a:off x="91921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0" name="Oval 739"/>
          <p:cNvSpPr/>
          <p:nvPr/>
        </p:nvSpPr>
        <p:spPr>
          <a:xfrm>
            <a:off x="11719750"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1" name="Oval 740"/>
          <p:cNvSpPr/>
          <p:nvPr/>
        </p:nvSpPr>
        <p:spPr>
          <a:xfrm>
            <a:off x="108772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2" name="Teardrop 3"/>
          <p:cNvSpPr/>
          <p:nvPr/>
        </p:nvSpPr>
        <p:spPr>
          <a:xfrm rot="5400000" flipH="1" flipV="1">
            <a:off x="60211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3" name="Teardrop 3"/>
          <p:cNvSpPr/>
          <p:nvPr/>
        </p:nvSpPr>
        <p:spPr>
          <a:xfrm rot="5400000" flipH="1" flipV="1">
            <a:off x="9659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4" name="Teardrop 3"/>
          <p:cNvSpPr/>
          <p:nvPr/>
        </p:nvSpPr>
        <p:spPr>
          <a:xfrm rot="5400000" flipH="1" flipV="1">
            <a:off x="18084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5" name="Teardrop 3"/>
          <p:cNvSpPr/>
          <p:nvPr/>
        </p:nvSpPr>
        <p:spPr>
          <a:xfrm rot="5400000" flipH="1" flipV="1">
            <a:off x="26510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6" name="Teardrop 3"/>
          <p:cNvSpPr/>
          <p:nvPr/>
        </p:nvSpPr>
        <p:spPr>
          <a:xfrm rot="5400000" flipH="1" flipV="1">
            <a:off x="34935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7" name="Teardrop 3"/>
          <p:cNvSpPr/>
          <p:nvPr/>
        </p:nvSpPr>
        <p:spPr>
          <a:xfrm rot="5400000" flipH="1" flipV="1">
            <a:off x="43361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8" name="Teardrop 3"/>
          <p:cNvSpPr/>
          <p:nvPr/>
        </p:nvSpPr>
        <p:spPr>
          <a:xfrm rot="5400000" flipH="1" flipV="1">
            <a:off x="51786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9" name="Teardrop 3"/>
          <p:cNvSpPr/>
          <p:nvPr/>
        </p:nvSpPr>
        <p:spPr>
          <a:xfrm rot="5400000" flipH="1" flipV="1">
            <a:off x="77062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0" name="Teardrop 3"/>
          <p:cNvSpPr/>
          <p:nvPr/>
        </p:nvSpPr>
        <p:spPr>
          <a:xfrm rot="5400000" flipH="1" flipV="1">
            <a:off x="68637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1" name="Teardrop 3"/>
          <p:cNvSpPr/>
          <p:nvPr/>
        </p:nvSpPr>
        <p:spPr>
          <a:xfrm rot="5400000" flipH="1" flipV="1">
            <a:off x="93913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2" name="Teardrop 3"/>
          <p:cNvSpPr/>
          <p:nvPr/>
        </p:nvSpPr>
        <p:spPr>
          <a:xfrm rot="5400000" flipH="1" flipV="1">
            <a:off x="85488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3" name="Teardrop 3"/>
          <p:cNvSpPr/>
          <p:nvPr/>
        </p:nvSpPr>
        <p:spPr>
          <a:xfrm rot="5400000" flipH="1" flipV="1">
            <a:off x="11076421"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4" name="Teardrop 3"/>
          <p:cNvSpPr/>
          <p:nvPr/>
        </p:nvSpPr>
        <p:spPr>
          <a:xfrm rot="5400000" flipH="1" flipV="1">
            <a:off x="102338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5" name="Teardrop 3"/>
          <p:cNvSpPr/>
          <p:nvPr/>
        </p:nvSpPr>
        <p:spPr>
          <a:xfrm rot="5400000" flipH="1" flipV="1">
            <a:off x="1234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6" name="Teardrop 3"/>
          <p:cNvSpPr/>
          <p:nvPr/>
        </p:nvSpPr>
        <p:spPr>
          <a:xfrm rot="5400000" flipH="1" flipV="1">
            <a:off x="11760003" y="2373673"/>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7" name="Oval 756"/>
          <p:cNvSpPr/>
          <p:nvPr/>
        </p:nvSpPr>
        <p:spPr>
          <a:xfrm>
            <a:off x="70866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8" name="Oval 757"/>
          <p:cNvSpPr/>
          <p:nvPr/>
        </p:nvSpPr>
        <p:spPr>
          <a:xfrm>
            <a:off x="3463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9" name="Oval 758"/>
          <p:cNvSpPr/>
          <p:nvPr/>
        </p:nvSpPr>
        <p:spPr>
          <a:xfrm>
            <a:off x="11888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0" name="Oval 759"/>
          <p:cNvSpPr/>
          <p:nvPr/>
        </p:nvSpPr>
        <p:spPr>
          <a:xfrm>
            <a:off x="20314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1" name="Oval 760"/>
          <p:cNvSpPr/>
          <p:nvPr/>
        </p:nvSpPr>
        <p:spPr>
          <a:xfrm>
            <a:off x="28739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2" name="Oval 761"/>
          <p:cNvSpPr/>
          <p:nvPr/>
        </p:nvSpPr>
        <p:spPr>
          <a:xfrm>
            <a:off x="37164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3" name="Oval 762"/>
          <p:cNvSpPr/>
          <p:nvPr/>
        </p:nvSpPr>
        <p:spPr>
          <a:xfrm>
            <a:off x="45590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4" name="Oval 763"/>
          <p:cNvSpPr/>
          <p:nvPr/>
        </p:nvSpPr>
        <p:spPr>
          <a:xfrm>
            <a:off x="54015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5" name="Oval 764"/>
          <p:cNvSpPr/>
          <p:nvPr/>
        </p:nvSpPr>
        <p:spPr>
          <a:xfrm>
            <a:off x="62441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6" name="Oval 765"/>
          <p:cNvSpPr/>
          <p:nvPr/>
        </p:nvSpPr>
        <p:spPr>
          <a:xfrm>
            <a:off x="87717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7" name="Oval 766"/>
          <p:cNvSpPr/>
          <p:nvPr/>
        </p:nvSpPr>
        <p:spPr>
          <a:xfrm>
            <a:off x="79291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8" name="Oval 767"/>
          <p:cNvSpPr/>
          <p:nvPr/>
        </p:nvSpPr>
        <p:spPr>
          <a:xfrm>
            <a:off x="104568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9" name="Oval 768"/>
          <p:cNvSpPr/>
          <p:nvPr/>
        </p:nvSpPr>
        <p:spPr>
          <a:xfrm>
            <a:off x="96142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0" name="Oval 769"/>
          <p:cNvSpPr/>
          <p:nvPr/>
        </p:nvSpPr>
        <p:spPr>
          <a:xfrm>
            <a:off x="112993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1" name="Teardrop 3"/>
          <p:cNvSpPr/>
          <p:nvPr/>
        </p:nvSpPr>
        <p:spPr>
          <a:xfrm rot="5400000" flipH="1" flipV="1">
            <a:off x="64427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2" name="Teardrop 3"/>
          <p:cNvSpPr/>
          <p:nvPr/>
        </p:nvSpPr>
        <p:spPr>
          <a:xfrm rot="5400000" flipH="1" flipV="1">
            <a:off x="-148774" y="279508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3" name="Teardrop 3"/>
          <p:cNvSpPr/>
          <p:nvPr/>
        </p:nvSpPr>
        <p:spPr>
          <a:xfrm rot="5400000" flipH="1" flipV="1">
            <a:off x="13875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4" name="Teardrop 3"/>
          <p:cNvSpPr/>
          <p:nvPr/>
        </p:nvSpPr>
        <p:spPr>
          <a:xfrm rot="5400000" flipH="1" flipV="1">
            <a:off x="22300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5" name="Teardrop 3"/>
          <p:cNvSpPr/>
          <p:nvPr/>
        </p:nvSpPr>
        <p:spPr>
          <a:xfrm rot="5400000" flipH="1" flipV="1">
            <a:off x="30726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6" name="Teardrop 3"/>
          <p:cNvSpPr/>
          <p:nvPr/>
        </p:nvSpPr>
        <p:spPr>
          <a:xfrm rot="5400000" flipH="1" flipV="1">
            <a:off x="39151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7" name="Teardrop 3"/>
          <p:cNvSpPr/>
          <p:nvPr/>
        </p:nvSpPr>
        <p:spPr>
          <a:xfrm rot="5400000" flipH="1" flipV="1">
            <a:off x="47576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8" name="Teardrop 3"/>
          <p:cNvSpPr/>
          <p:nvPr/>
        </p:nvSpPr>
        <p:spPr>
          <a:xfrm rot="5400000" flipH="1" flipV="1">
            <a:off x="56002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9" name="Teardrop 3"/>
          <p:cNvSpPr/>
          <p:nvPr/>
        </p:nvSpPr>
        <p:spPr>
          <a:xfrm rot="5400000" flipH="1" flipV="1">
            <a:off x="81278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0" name="Teardrop 3"/>
          <p:cNvSpPr/>
          <p:nvPr/>
        </p:nvSpPr>
        <p:spPr>
          <a:xfrm rot="5400000" flipH="1" flipV="1">
            <a:off x="72853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1" name="Teardrop 3"/>
          <p:cNvSpPr/>
          <p:nvPr/>
        </p:nvSpPr>
        <p:spPr>
          <a:xfrm rot="5400000" flipH="1" flipV="1">
            <a:off x="98129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2" name="Teardrop 3"/>
          <p:cNvSpPr/>
          <p:nvPr/>
        </p:nvSpPr>
        <p:spPr>
          <a:xfrm rot="5400000" flipH="1" flipV="1">
            <a:off x="89703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3" name="Teardrop 3"/>
          <p:cNvSpPr/>
          <p:nvPr/>
        </p:nvSpPr>
        <p:spPr>
          <a:xfrm rot="5400000" flipH="1" flipV="1">
            <a:off x="11498011"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4" name="Teardrop 3"/>
          <p:cNvSpPr/>
          <p:nvPr/>
        </p:nvSpPr>
        <p:spPr>
          <a:xfrm rot="5400000" flipH="1" flipV="1">
            <a:off x="106554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5" name="Teardrop 3"/>
          <p:cNvSpPr/>
          <p:nvPr/>
        </p:nvSpPr>
        <p:spPr>
          <a:xfrm rot="5400000" flipH="1" flipV="1">
            <a:off x="5449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6" name="Oval 785"/>
          <p:cNvSpPr/>
          <p:nvPr/>
        </p:nvSpPr>
        <p:spPr>
          <a:xfrm>
            <a:off x="66645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7" name="Oval 786"/>
          <p:cNvSpPr/>
          <p:nvPr/>
        </p:nvSpPr>
        <p:spPr>
          <a:xfrm>
            <a:off x="7667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8" name="Oval 787"/>
          <p:cNvSpPr/>
          <p:nvPr/>
        </p:nvSpPr>
        <p:spPr>
          <a:xfrm>
            <a:off x="16092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9" name="Oval 788"/>
          <p:cNvSpPr/>
          <p:nvPr/>
        </p:nvSpPr>
        <p:spPr>
          <a:xfrm>
            <a:off x="24518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0" name="Oval 789"/>
          <p:cNvSpPr/>
          <p:nvPr/>
        </p:nvSpPr>
        <p:spPr>
          <a:xfrm>
            <a:off x="32943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1" name="Oval 790"/>
          <p:cNvSpPr/>
          <p:nvPr/>
        </p:nvSpPr>
        <p:spPr>
          <a:xfrm>
            <a:off x="41368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2" name="Oval 791"/>
          <p:cNvSpPr/>
          <p:nvPr/>
        </p:nvSpPr>
        <p:spPr>
          <a:xfrm>
            <a:off x="49794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3" name="Oval 792"/>
          <p:cNvSpPr/>
          <p:nvPr/>
        </p:nvSpPr>
        <p:spPr>
          <a:xfrm>
            <a:off x="58219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4" name="Oval 793"/>
          <p:cNvSpPr/>
          <p:nvPr/>
        </p:nvSpPr>
        <p:spPr>
          <a:xfrm>
            <a:off x="83495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5" name="Oval 794"/>
          <p:cNvSpPr/>
          <p:nvPr/>
        </p:nvSpPr>
        <p:spPr>
          <a:xfrm>
            <a:off x="75070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6" name="Oval 795"/>
          <p:cNvSpPr/>
          <p:nvPr/>
        </p:nvSpPr>
        <p:spPr>
          <a:xfrm>
            <a:off x="100346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7" name="Oval 796"/>
          <p:cNvSpPr/>
          <p:nvPr/>
        </p:nvSpPr>
        <p:spPr>
          <a:xfrm>
            <a:off x="91921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8" name="Oval 797"/>
          <p:cNvSpPr/>
          <p:nvPr/>
        </p:nvSpPr>
        <p:spPr>
          <a:xfrm>
            <a:off x="11719750"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9" name="Oval 798"/>
          <p:cNvSpPr/>
          <p:nvPr/>
        </p:nvSpPr>
        <p:spPr>
          <a:xfrm>
            <a:off x="108772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0" name="Teardrop 3"/>
          <p:cNvSpPr/>
          <p:nvPr/>
        </p:nvSpPr>
        <p:spPr>
          <a:xfrm rot="5400000" flipH="1" flipV="1">
            <a:off x="60211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1" name="Teardrop 3"/>
          <p:cNvSpPr/>
          <p:nvPr/>
        </p:nvSpPr>
        <p:spPr>
          <a:xfrm rot="5400000" flipH="1" flipV="1">
            <a:off x="9659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2" name="Teardrop 3"/>
          <p:cNvSpPr/>
          <p:nvPr/>
        </p:nvSpPr>
        <p:spPr>
          <a:xfrm rot="5400000" flipH="1" flipV="1">
            <a:off x="18084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3" name="Teardrop 3"/>
          <p:cNvSpPr/>
          <p:nvPr/>
        </p:nvSpPr>
        <p:spPr>
          <a:xfrm rot="5400000" flipH="1" flipV="1">
            <a:off x="26510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4" name="Teardrop 3"/>
          <p:cNvSpPr/>
          <p:nvPr/>
        </p:nvSpPr>
        <p:spPr>
          <a:xfrm rot="5400000" flipH="1" flipV="1">
            <a:off x="34935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5" name="Teardrop 3"/>
          <p:cNvSpPr/>
          <p:nvPr/>
        </p:nvSpPr>
        <p:spPr>
          <a:xfrm rot="5400000" flipH="1" flipV="1">
            <a:off x="43361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6" name="Teardrop 3"/>
          <p:cNvSpPr/>
          <p:nvPr/>
        </p:nvSpPr>
        <p:spPr>
          <a:xfrm rot="5400000" flipH="1" flipV="1">
            <a:off x="51786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7" name="Teardrop 3"/>
          <p:cNvSpPr/>
          <p:nvPr/>
        </p:nvSpPr>
        <p:spPr>
          <a:xfrm rot="5400000" flipH="1" flipV="1">
            <a:off x="77062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8" name="Teardrop 3"/>
          <p:cNvSpPr/>
          <p:nvPr/>
        </p:nvSpPr>
        <p:spPr>
          <a:xfrm rot="5400000" flipH="1" flipV="1">
            <a:off x="68637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9" name="Teardrop 3"/>
          <p:cNvSpPr/>
          <p:nvPr/>
        </p:nvSpPr>
        <p:spPr>
          <a:xfrm rot="5400000" flipH="1" flipV="1">
            <a:off x="93913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0" name="Teardrop 3"/>
          <p:cNvSpPr/>
          <p:nvPr/>
        </p:nvSpPr>
        <p:spPr>
          <a:xfrm rot="5400000" flipH="1" flipV="1">
            <a:off x="85488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1" name="Teardrop 3"/>
          <p:cNvSpPr/>
          <p:nvPr/>
        </p:nvSpPr>
        <p:spPr>
          <a:xfrm rot="5400000" flipH="1" flipV="1">
            <a:off x="11076421"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2" name="Teardrop 3"/>
          <p:cNvSpPr/>
          <p:nvPr/>
        </p:nvSpPr>
        <p:spPr>
          <a:xfrm rot="5400000" flipH="1" flipV="1">
            <a:off x="102338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3" name="Teardrop 3"/>
          <p:cNvSpPr/>
          <p:nvPr/>
        </p:nvSpPr>
        <p:spPr>
          <a:xfrm rot="5400000" flipH="1" flipV="1">
            <a:off x="1234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4" name="Teardrop 3"/>
          <p:cNvSpPr/>
          <p:nvPr/>
        </p:nvSpPr>
        <p:spPr>
          <a:xfrm rot="5400000" flipH="1" flipV="1">
            <a:off x="11760002" y="3223930"/>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5" name="Oval 814"/>
          <p:cNvSpPr/>
          <p:nvPr/>
        </p:nvSpPr>
        <p:spPr>
          <a:xfrm>
            <a:off x="70866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6" name="Oval 815"/>
          <p:cNvSpPr/>
          <p:nvPr/>
        </p:nvSpPr>
        <p:spPr>
          <a:xfrm>
            <a:off x="3463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7" name="Oval 816"/>
          <p:cNvSpPr/>
          <p:nvPr/>
        </p:nvSpPr>
        <p:spPr>
          <a:xfrm>
            <a:off x="11888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8" name="Oval 817"/>
          <p:cNvSpPr/>
          <p:nvPr/>
        </p:nvSpPr>
        <p:spPr>
          <a:xfrm>
            <a:off x="20314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9" name="Oval 818"/>
          <p:cNvSpPr/>
          <p:nvPr/>
        </p:nvSpPr>
        <p:spPr>
          <a:xfrm>
            <a:off x="28739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0" name="Oval 819"/>
          <p:cNvSpPr/>
          <p:nvPr/>
        </p:nvSpPr>
        <p:spPr>
          <a:xfrm>
            <a:off x="37164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1" name="Oval 820"/>
          <p:cNvSpPr/>
          <p:nvPr/>
        </p:nvSpPr>
        <p:spPr>
          <a:xfrm>
            <a:off x="45590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2" name="Oval 821"/>
          <p:cNvSpPr/>
          <p:nvPr/>
        </p:nvSpPr>
        <p:spPr>
          <a:xfrm>
            <a:off x="54015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3" name="Oval 822"/>
          <p:cNvSpPr/>
          <p:nvPr/>
        </p:nvSpPr>
        <p:spPr>
          <a:xfrm>
            <a:off x="62441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4" name="Oval 823"/>
          <p:cNvSpPr/>
          <p:nvPr/>
        </p:nvSpPr>
        <p:spPr>
          <a:xfrm>
            <a:off x="87717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5" name="Oval 824"/>
          <p:cNvSpPr/>
          <p:nvPr/>
        </p:nvSpPr>
        <p:spPr>
          <a:xfrm>
            <a:off x="79291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6" name="Oval 825"/>
          <p:cNvSpPr/>
          <p:nvPr/>
        </p:nvSpPr>
        <p:spPr>
          <a:xfrm>
            <a:off x="104568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7" name="Oval 826"/>
          <p:cNvSpPr/>
          <p:nvPr/>
        </p:nvSpPr>
        <p:spPr>
          <a:xfrm>
            <a:off x="96142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8" name="Oval 827"/>
          <p:cNvSpPr/>
          <p:nvPr/>
        </p:nvSpPr>
        <p:spPr>
          <a:xfrm>
            <a:off x="112993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9" name="Teardrop 3"/>
          <p:cNvSpPr/>
          <p:nvPr/>
        </p:nvSpPr>
        <p:spPr>
          <a:xfrm rot="5400000" flipH="1" flipV="1">
            <a:off x="64427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0" name="Teardrop 3"/>
          <p:cNvSpPr/>
          <p:nvPr/>
        </p:nvSpPr>
        <p:spPr>
          <a:xfrm rot="5400000" flipH="1" flipV="1">
            <a:off x="-148774" y="3639262"/>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1" name="Teardrop 3"/>
          <p:cNvSpPr/>
          <p:nvPr/>
        </p:nvSpPr>
        <p:spPr>
          <a:xfrm rot="5400000" flipH="1" flipV="1">
            <a:off x="13875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2" name="Teardrop 3"/>
          <p:cNvSpPr/>
          <p:nvPr/>
        </p:nvSpPr>
        <p:spPr>
          <a:xfrm rot="5400000" flipH="1" flipV="1">
            <a:off x="22300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3" name="Teardrop 3"/>
          <p:cNvSpPr/>
          <p:nvPr/>
        </p:nvSpPr>
        <p:spPr>
          <a:xfrm rot="5400000" flipH="1" flipV="1">
            <a:off x="30726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4" name="Teardrop 3"/>
          <p:cNvSpPr/>
          <p:nvPr/>
        </p:nvSpPr>
        <p:spPr>
          <a:xfrm rot="5400000" flipH="1" flipV="1">
            <a:off x="39151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5" name="Teardrop 3"/>
          <p:cNvSpPr/>
          <p:nvPr/>
        </p:nvSpPr>
        <p:spPr>
          <a:xfrm rot="5400000" flipH="1" flipV="1">
            <a:off x="47576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6" name="Teardrop 3"/>
          <p:cNvSpPr/>
          <p:nvPr/>
        </p:nvSpPr>
        <p:spPr>
          <a:xfrm rot="5400000" flipH="1" flipV="1">
            <a:off x="56002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7" name="Teardrop 3"/>
          <p:cNvSpPr/>
          <p:nvPr/>
        </p:nvSpPr>
        <p:spPr>
          <a:xfrm rot="5400000" flipH="1" flipV="1">
            <a:off x="81278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8" name="Teardrop 3"/>
          <p:cNvSpPr/>
          <p:nvPr/>
        </p:nvSpPr>
        <p:spPr>
          <a:xfrm rot="5400000" flipH="1" flipV="1">
            <a:off x="72853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9" name="Teardrop 3"/>
          <p:cNvSpPr/>
          <p:nvPr/>
        </p:nvSpPr>
        <p:spPr>
          <a:xfrm rot="5400000" flipH="1" flipV="1">
            <a:off x="98129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0" name="Teardrop 3"/>
          <p:cNvSpPr/>
          <p:nvPr/>
        </p:nvSpPr>
        <p:spPr>
          <a:xfrm rot="5400000" flipH="1" flipV="1">
            <a:off x="89703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1" name="Teardrop 3"/>
          <p:cNvSpPr/>
          <p:nvPr/>
        </p:nvSpPr>
        <p:spPr>
          <a:xfrm rot="5400000" flipH="1" flipV="1">
            <a:off x="11498011"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2" name="Teardrop 3"/>
          <p:cNvSpPr/>
          <p:nvPr/>
        </p:nvSpPr>
        <p:spPr>
          <a:xfrm rot="5400000" flipH="1" flipV="1">
            <a:off x="106554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3" name="Teardrop 3"/>
          <p:cNvSpPr/>
          <p:nvPr/>
        </p:nvSpPr>
        <p:spPr>
          <a:xfrm rot="5400000" flipH="1" flipV="1">
            <a:off x="5449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4" name="Oval 843"/>
          <p:cNvSpPr/>
          <p:nvPr/>
        </p:nvSpPr>
        <p:spPr>
          <a:xfrm>
            <a:off x="66645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5" name="Oval 844"/>
          <p:cNvSpPr/>
          <p:nvPr/>
        </p:nvSpPr>
        <p:spPr>
          <a:xfrm>
            <a:off x="7667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6" name="Oval 845"/>
          <p:cNvSpPr/>
          <p:nvPr/>
        </p:nvSpPr>
        <p:spPr>
          <a:xfrm>
            <a:off x="16092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7" name="Oval 846"/>
          <p:cNvSpPr/>
          <p:nvPr/>
        </p:nvSpPr>
        <p:spPr>
          <a:xfrm>
            <a:off x="24518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8" name="Oval 847"/>
          <p:cNvSpPr/>
          <p:nvPr/>
        </p:nvSpPr>
        <p:spPr>
          <a:xfrm>
            <a:off x="32943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9" name="Oval 848"/>
          <p:cNvSpPr/>
          <p:nvPr/>
        </p:nvSpPr>
        <p:spPr>
          <a:xfrm>
            <a:off x="41368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 name="Oval 849"/>
          <p:cNvSpPr/>
          <p:nvPr/>
        </p:nvSpPr>
        <p:spPr>
          <a:xfrm>
            <a:off x="49794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1" name="Oval 850"/>
          <p:cNvSpPr/>
          <p:nvPr/>
        </p:nvSpPr>
        <p:spPr>
          <a:xfrm>
            <a:off x="58219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2" name="Oval 851"/>
          <p:cNvSpPr/>
          <p:nvPr/>
        </p:nvSpPr>
        <p:spPr>
          <a:xfrm>
            <a:off x="83495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3" name="Oval 852"/>
          <p:cNvSpPr/>
          <p:nvPr/>
        </p:nvSpPr>
        <p:spPr>
          <a:xfrm>
            <a:off x="75070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4" name="Oval 853"/>
          <p:cNvSpPr/>
          <p:nvPr/>
        </p:nvSpPr>
        <p:spPr>
          <a:xfrm>
            <a:off x="100346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5" name="Oval 854"/>
          <p:cNvSpPr/>
          <p:nvPr/>
        </p:nvSpPr>
        <p:spPr>
          <a:xfrm>
            <a:off x="91921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6" name="Oval 855"/>
          <p:cNvSpPr/>
          <p:nvPr/>
        </p:nvSpPr>
        <p:spPr>
          <a:xfrm>
            <a:off x="11719750"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7" name="Oval 856"/>
          <p:cNvSpPr/>
          <p:nvPr/>
        </p:nvSpPr>
        <p:spPr>
          <a:xfrm>
            <a:off x="108772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8" name="Teardrop 3"/>
          <p:cNvSpPr/>
          <p:nvPr/>
        </p:nvSpPr>
        <p:spPr>
          <a:xfrm rot="5400000" flipH="1" flipV="1">
            <a:off x="60211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9" name="Teardrop 3"/>
          <p:cNvSpPr/>
          <p:nvPr/>
        </p:nvSpPr>
        <p:spPr>
          <a:xfrm rot="5400000" flipH="1" flipV="1">
            <a:off x="9659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0" name="Teardrop 3"/>
          <p:cNvSpPr/>
          <p:nvPr/>
        </p:nvSpPr>
        <p:spPr>
          <a:xfrm rot="5400000" flipH="1" flipV="1">
            <a:off x="18084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1" name="Teardrop 3"/>
          <p:cNvSpPr/>
          <p:nvPr/>
        </p:nvSpPr>
        <p:spPr>
          <a:xfrm rot="5400000" flipH="1" flipV="1">
            <a:off x="26510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2" name="Teardrop 3"/>
          <p:cNvSpPr/>
          <p:nvPr/>
        </p:nvSpPr>
        <p:spPr>
          <a:xfrm rot="5400000" flipH="1" flipV="1">
            <a:off x="34935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3" name="Teardrop 3"/>
          <p:cNvSpPr/>
          <p:nvPr/>
        </p:nvSpPr>
        <p:spPr>
          <a:xfrm rot="5400000" flipH="1" flipV="1">
            <a:off x="43361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4" name="Teardrop 3"/>
          <p:cNvSpPr/>
          <p:nvPr/>
        </p:nvSpPr>
        <p:spPr>
          <a:xfrm rot="5400000" flipH="1" flipV="1">
            <a:off x="51786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5" name="Teardrop 3"/>
          <p:cNvSpPr/>
          <p:nvPr/>
        </p:nvSpPr>
        <p:spPr>
          <a:xfrm rot="5400000" flipH="1" flipV="1">
            <a:off x="77062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6" name="Teardrop 3"/>
          <p:cNvSpPr/>
          <p:nvPr/>
        </p:nvSpPr>
        <p:spPr>
          <a:xfrm rot="5400000" flipH="1" flipV="1">
            <a:off x="68637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7" name="Teardrop 3"/>
          <p:cNvSpPr/>
          <p:nvPr/>
        </p:nvSpPr>
        <p:spPr>
          <a:xfrm rot="5400000" flipH="1" flipV="1">
            <a:off x="93913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8" name="Teardrop 3"/>
          <p:cNvSpPr/>
          <p:nvPr/>
        </p:nvSpPr>
        <p:spPr>
          <a:xfrm rot="5400000" flipH="1" flipV="1">
            <a:off x="85488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9" name="Teardrop 3"/>
          <p:cNvSpPr/>
          <p:nvPr/>
        </p:nvSpPr>
        <p:spPr>
          <a:xfrm rot="5400000" flipH="1" flipV="1">
            <a:off x="11076421"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0" name="Teardrop 3"/>
          <p:cNvSpPr/>
          <p:nvPr/>
        </p:nvSpPr>
        <p:spPr>
          <a:xfrm rot="5400000" flipH="1" flipV="1">
            <a:off x="102338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1" name="Teardrop 3"/>
          <p:cNvSpPr/>
          <p:nvPr/>
        </p:nvSpPr>
        <p:spPr>
          <a:xfrm rot="5400000" flipH="1" flipV="1">
            <a:off x="1234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2" name="Teardrop 3"/>
          <p:cNvSpPr/>
          <p:nvPr/>
        </p:nvSpPr>
        <p:spPr>
          <a:xfrm rot="5400000" flipH="1" flipV="1">
            <a:off x="11760002" y="4069935"/>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8" y="250112"/>
                  <a:pt x="155376" y="250112"/>
                </a:cubicBezTo>
                <a:cubicBezTo>
                  <a:pt x="174455" y="249746"/>
                  <a:pt x="198601" y="254980"/>
                  <a:pt x="211458" y="268141"/>
                </a:cubicBezTo>
                <a:cubicBezTo>
                  <a:pt x="215886"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7"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60" y="254779"/>
                  <a:pt x="246352" y="254786"/>
                </a:cubicBezTo>
                <a:cubicBezTo>
                  <a:pt x="246345"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9"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90" y="195895"/>
                  <a:pt x="53000" y="178457"/>
                  <a:pt x="53000" y="159854"/>
                </a:cubicBezTo>
                <a:cubicBezTo>
                  <a:pt x="53000" y="132604"/>
                  <a:pt x="63706" y="107854"/>
                  <a:pt x="81286" y="89721"/>
                </a:cubicBez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3" name="Oval 872"/>
          <p:cNvSpPr/>
          <p:nvPr/>
        </p:nvSpPr>
        <p:spPr>
          <a:xfrm>
            <a:off x="70866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4" name="Oval 873"/>
          <p:cNvSpPr/>
          <p:nvPr/>
        </p:nvSpPr>
        <p:spPr>
          <a:xfrm>
            <a:off x="3463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5" name="Oval 874"/>
          <p:cNvSpPr/>
          <p:nvPr/>
        </p:nvSpPr>
        <p:spPr>
          <a:xfrm>
            <a:off x="11888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6" name="Oval 875"/>
          <p:cNvSpPr/>
          <p:nvPr/>
        </p:nvSpPr>
        <p:spPr>
          <a:xfrm>
            <a:off x="20314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7" name="Oval 876"/>
          <p:cNvSpPr/>
          <p:nvPr/>
        </p:nvSpPr>
        <p:spPr>
          <a:xfrm>
            <a:off x="28739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8" name="Oval 877"/>
          <p:cNvSpPr/>
          <p:nvPr/>
        </p:nvSpPr>
        <p:spPr>
          <a:xfrm>
            <a:off x="37164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9" name="Oval 878"/>
          <p:cNvSpPr/>
          <p:nvPr/>
        </p:nvSpPr>
        <p:spPr>
          <a:xfrm>
            <a:off x="45590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0" name="Oval 879"/>
          <p:cNvSpPr/>
          <p:nvPr/>
        </p:nvSpPr>
        <p:spPr>
          <a:xfrm>
            <a:off x="54015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1" name="Oval 880"/>
          <p:cNvSpPr/>
          <p:nvPr/>
        </p:nvSpPr>
        <p:spPr>
          <a:xfrm>
            <a:off x="62441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2" name="Oval 881"/>
          <p:cNvSpPr/>
          <p:nvPr/>
        </p:nvSpPr>
        <p:spPr>
          <a:xfrm>
            <a:off x="87717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3" name="Oval 882"/>
          <p:cNvSpPr/>
          <p:nvPr/>
        </p:nvSpPr>
        <p:spPr>
          <a:xfrm>
            <a:off x="79291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4" name="Oval 883"/>
          <p:cNvSpPr/>
          <p:nvPr/>
        </p:nvSpPr>
        <p:spPr>
          <a:xfrm>
            <a:off x="104568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5" name="Oval 884"/>
          <p:cNvSpPr/>
          <p:nvPr/>
        </p:nvSpPr>
        <p:spPr>
          <a:xfrm>
            <a:off x="96142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6" name="Oval 885"/>
          <p:cNvSpPr/>
          <p:nvPr/>
        </p:nvSpPr>
        <p:spPr>
          <a:xfrm>
            <a:off x="112993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7" name="Teardrop 3"/>
          <p:cNvSpPr/>
          <p:nvPr/>
        </p:nvSpPr>
        <p:spPr>
          <a:xfrm rot="5400000" flipH="1" flipV="1">
            <a:off x="663614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8" name="Teardrop 3"/>
          <p:cNvSpPr/>
          <p:nvPr/>
        </p:nvSpPr>
        <p:spPr>
          <a:xfrm rot="5400000" flipH="1" flipV="1">
            <a:off x="22905" y="4316257"/>
            <a:ext cx="232840" cy="278649"/>
          </a:xfrm>
          <a:custGeom>
            <a:avLst/>
            <a:gdLst/>
            <a:ahLst/>
            <a:cxnLst/>
            <a:rect l="l" t="t" r="r" b="b"/>
            <a:pathLst>
              <a:path w="232840" h="278649">
                <a:moveTo>
                  <a:pt x="232840" y="8776"/>
                </a:moveTo>
                <a:cubicBezTo>
                  <a:pt x="232449" y="34030"/>
                  <a:pt x="222519" y="59101"/>
                  <a:pt x="203250" y="78369"/>
                </a:cubicBezTo>
                <a:cubicBezTo>
                  <a:pt x="190082" y="91537"/>
                  <a:pt x="174206" y="100343"/>
                  <a:pt x="157326" y="104416"/>
                </a:cubicBezTo>
                <a:cubicBezTo>
                  <a:pt x="166417" y="119205"/>
                  <a:pt x="171406" y="136643"/>
                  <a:pt x="171406" y="155247"/>
                </a:cubicBezTo>
                <a:cubicBezTo>
                  <a:pt x="171406" y="182497"/>
                  <a:pt x="160701" y="207247"/>
                  <a:pt x="143120" y="225380"/>
                </a:cubicBezTo>
                <a:cubicBezTo>
                  <a:pt x="124986" y="242961"/>
                  <a:pt x="100237" y="253667"/>
                  <a:pt x="72986" y="253667"/>
                </a:cubicBezTo>
                <a:cubicBezTo>
                  <a:pt x="54383" y="253667"/>
                  <a:pt x="36945" y="248677"/>
                  <a:pt x="22156" y="239586"/>
                </a:cubicBezTo>
                <a:lnTo>
                  <a:pt x="0" y="278649"/>
                </a:lnTo>
                <a:lnTo>
                  <a:pt x="0" y="260595"/>
                </a:lnTo>
                <a:cubicBezTo>
                  <a:pt x="5973" y="252057"/>
                  <a:pt x="9654" y="242433"/>
                  <a:pt x="11467" y="232488"/>
                </a:cubicBezTo>
                <a:lnTo>
                  <a:pt x="0" y="218900"/>
                </a:lnTo>
                <a:lnTo>
                  <a:pt x="0" y="201603"/>
                </a:lnTo>
                <a:cubicBezTo>
                  <a:pt x="14950" y="226291"/>
                  <a:pt x="42305" y="241857"/>
                  <a:pt x="73296" y="241857"/>
                </a:cubicBezTo>
                <a:cubicBezTo>
                  <a:pt x="97207" y="241857"/>
                  <a:pt x="118953" y="232592"/>
                  <a:pt x="134965" y="217271"/>
                </a:cubicBezTo>
                <a:lnTo>
                  <a:pt x="0" y="82306"/>
                </a:lnTo>
                <a:lnTo>
                  <a:pt x="0" y="82216"/>
                </a:lnTo>
                <a:lnTo>
                  <a:pt x="135010" y="217225"/>
                </a:lnTo>
                <a:cubicBezTo>
                  <a:pt x="150331" y="201213"/>
                  <a:pt x="159597" y="179467"/>
                  <a:pt x="159597" y="155556"/>
                </a:cubicBezTo>
                <a:cubicBezTo>
                  <a:pt x="159597" y="105538"/>
                  <a:pt x="119048" y="64989"/>
                  <a:pt x="69030" y="64989"/>
                </a:cubicBezTo>
                <a:cubicBezTo>
                  <a:pt x="49952" y="65355"/>
                  <a:pt x="25806" y="60121"/>
                  <a:pt x="12948" y="46961"/>
                </a:cubicBezTo>
                <a:lnTo>
                  <a:pt x="0" y="66032"/>
                </a:lnTo>
                <a:lnTo>
                  <a:pt x="0" y="46474"/>
                </a:lnTo>
                <a:cubicBezTo>
                  <a:pt x="9193" y="32573"/>
                  <a:pt x="11853" y="16060"/>
                  <a:pt x="9334" y="0"/>
                </a:cubicBezTo>
                <a:lnTo>
                  <a:pt x="17529" y="0"/>
                </a:lnTo>
                <a:cubicBezTo>
                  <a:pt x="21671" y="11094"/>
                  <a:pt x="20740" y="22668"/>
                  <a:pt x="17673" y="33790"/>
                </a:cubicBezTo>
                <a:cubicBezTo>
                  <a:pt x="27631" y="50142"/>
                  <a:pt x="43609" y="53932"/>
                  <a:pt x="69593" y="53433"/>
                </a:cubicBezTo>
                <a:cubicBezTo>
                  <a:pt x="102600" y="53434"/>
                  <a:pt x="131938" y="69140"/>
                  <a:pt x="150227" y="93727"/>
                </a:cubicBezTo>
                <a:cubicBezTo>
                  <a:pt x="166735" y="90718"/>
                  <a:pt x="182357" y="82561"/>
                  <a:pt x="195118" y="69800"/>
                </a:cubicBezTo>
                <a:cubicBezTo>
                  <a:pt x="212026" y="52893"/>
                  <a:pt x="220851" y="30964"/>
                  <a:pt x="221339" y="8808"/>
                </a:cubicBezTo>
                <a:lnTo>
                  <a:pt x="136174" y="8808"/>
                </a:lnTo>
                <a:lnTo>
                  <a:pt x="136173" y="8744"/>
                </a:lnTo>
                <a:lnTo>
                  <a:pt x="221340" y="8744"/>
                </a:lnTo>
                <a:lnTo>
                  <a:pt x="219467" y="0"/>
                </a:lnTo>
                <a:lnTo>
                  <a:pt x="231012" y="0"/>
                </a:lnTo>
                <a:cubicBezTo>
                  <a:pt x="232616" y="2826"/>
                  <a:pt x="232794" y="5800"/>
                  <a:pt x="232840"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9" name="Teardrop 3"/>
          <p:cNvSpPr/>
          <p:nvPr/>
        </p:nvSpPr>
        <p:spPr>
          <a:xfrm rot="5400000" flipH="1" flipV="1">
            <a:off x="15809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6"/>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5"/>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0" name="Teardrop 3"/>
          <p:cNvSpPr/>
          <p:nvPr/>
        </p:nvSpPr>
        <p:spPr>
          <a:xfrm rot="5400000" flipH="1" flipV="1">
            <a:off x="24234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1" name="Teardrop 3"/>
          <p:cNvSpPr/>
          <p:nvPr/>
        </p:nvSpPr>
        <p:spPr>
          <a:xfrm rot="5400000" flipH="1" flipV="1">
            <a:off x="326598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2" name="Teardrop 3"/>
          <p:cNvSpPr/>
          <p:nvPr/>
        </p:nvSpPr>
        <p:spPr>
          <a:xfrm rot="5400000" flipH="1" flipV="1">
            <a:off x="4108522" y="4185695"/>
            <a:ext cx="232840" cy="539773"/>
          </a:xfrm>
          <a:custGeom>
            <a:avLst/>
            <a:gdLst/>
            <a:ahLst/>
            <a:cxnLst/>
            <a:rect l="l" t="t" r="r" b="b"/>
            <a:pathLst>
              <a:path w="232840" h="539773">
                <a:moveTo>
                  <a:pt x="221340" y="269867"/>
                </a:moveTo>
                <a:cubicBezTo>
                  <a:pt x="220851" y="247712"/>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3" name="Teardrop 3"/>
          <p:cNvSpPr/>
          <p:nvPr/>
        </p:nvSpPr>
        <p:spPr>
          <a:xfrm rot="5400000" flipH="1" flipV="1">
            <a:off x="495106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4" name="Teardrop 3"/>
          <p:cNvSpPr/>
          <p:nvPr/>
        </p:nvSpPr>
        <p:spPr>
          <a:xfrm rot="5400000" flipH="1" flipV="1">
            <a:off x="579360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5" name="Teardrop 3"/>
          <p:cNvSpPr/>
          <p:nvPr/>
        </p:nvSpPr>
        <p:spPr>
          <a:xfrm rot="5400000" flipH="1" flipV="1">
            <a:off x="832122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6" name="Teardrop 3"/>
          <p:cNvSpPr/>
          <p:nvPr/>
        </p:nvSpPr>
        <p:spPr>
          <a:xfrm rot="5400000" flipH="1" flipV="1">
            <a:off x="747868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7" name="Teardrop 3"/>
          <p:cNvSpPr/>
          <p:nvPr/>
        </p:nvSpPr>
        <p:spPr>
          <a:xfrm rot="5400000" flipH="1" flipV="1">
            <a:off x="100063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8" name="Teardrop 3"/>
          <p:cNvSpPr/>
          <p:nvPr/>
        </p:nvSpPr>
        <p:spPr>
          <a:xfrm rot="5400000" flipH="1" flipV="1">
            <a:off x="916376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7"/>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9" name="Teardrop 3"/>
          <p:cNvSpPr/>
          <p:nvPr/>
        </p:nvSpPr>
        <p:spPr>
          <a:xfrm rot="5400000" flipH="1" flipV="1">
            <a:off x="11691380"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0" name="Teardrop 3"/>
          <p:cNvSpPr/>
          <p:nvPr/>
        </p:nvSpPr>
        <p:spPr>
          <a:xfrm rot="5400000" flipH="1" flipV="1">
            <a:off x="108488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1" name="Teardrop 3"/>
          <p:cNvSpPr/>
          <p:nvPr/>
        </p:nvSpPr>
        <p:spPr>
          <a:xfrm rot="5400000" flipH="1" flipV="1">
            <a:off x="733383"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2"/>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8"/>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2" name="Oval 1651"/>
          <p:cNvSpPr/>
          <p:nvPr/>
        </p:nvSpPr>
        <p:spPr>
          <a:xfrm>
            <a:off x="812619" y="4561319"/>
            <a:ext cx="11030995" cy="10682"/>
          </a:xfrm>
          <a:custGeom>
            <a:avLst/>
            <a:gdLst/>
            <a:ahLst/>
            <a:cxnLst/>
            <a:rect l="l" t="t" r="r" b="b"/>
            <a:pathLst>
              <a:path w="11030995" h="10682">
                <a:moveTo>
                  <a:pt x="10992007" y="0"/>
                </a:moveTo>
                <a:cubicBezTo>
                  <a:pt x="11006265" y="0"/>
                  <a:pt x="11019702" y="3516"/>
                  <a:pt x="11030995" y="10682"/>
                </a:cubicBezTo>
                <a:lnTo>
                  <a:pt x="10953019" y="10682"/>
                </a:lnTo>
                <a:cubicBezTo>
                  <a:pt x="10964312" y="3516"/>
                  <a:pt x="10977749" y="0"/>
                  <a:pt x="10992007" y="0"/>
                </a:cubicBezTo>
                <a:close/>
                <a:moveTo>
                  <a:pt x="10149468" y="0"/>
                </a:moveTo>
                <a:cubicBezTo>
                  <a:pt x="10163726" y="0"/>
                  <a:pt x="10177163" y="3516"/>
                  <a:pt x="10188456" y="10682"/>
                </a:cubicBezTo>
                <a:lnTo>
                  <a:pt x="10110480" y="10682"/>
                </a:lnTo>
                <a:cubicBezTo>
                  <a:pt x="10121773" y="3516"/>
                  <a:pt x="10135210" y="0"/>
                  <a:pt x="10149468" y="0"/>
                </a:cubicBezTo>
                <a:close/>
                <a:moveTo>
                  <a:pt x="9306928" y="0"/>
                </a:moveTo>
                <a:cubicBezTo>
                  <a:pt x="9321186" y="0"/>
                  <a:pt x="9334623" y="3516"/>
                  <a:pt x="9345916" y="10682"/>
                </a:cubicBezTo>
                <a:lnTo>
                  <a:pt x="9267940" y="10682"/>
                </a:lnTo>
                <a:cubicBezTo>
                  <a:pt x="9279233" y="3516"/>
                  <a:pt x="9292670" y="0"/>
                  <a:pt x="9306928" y="0"/>
                </a:cubicBezTo>
                <a:close/>
                <a:moveTo>
                  <a:pt x="8464388" y="0"/>
                </a:moveTo>
                <a:cubicBezTo>
                  <a:pt x="8478646" y="0"/>
                  <a:pt x="8492083" y="3516"/>
                  <a:pt x="8503376" y="10682"/>
                </a:cubicBezTo>
                <a:lnTo>
                  <a:pt x="8425400" y="10682"/>
                </a:lnTo>
                <a:cubicBezTo>
                  <a:pt x="8436693" y="3516"/>
                  <a:pt x="8450130" y="0"/>
                  <a:pt x="8464388" y="0"/>
                </a:cubicBezTo>
                <a:close/>
                <a:moveTo>
                  <a:pt x="7621848" y="0"/>
                </a:moveTo>
                <a:cubicBezTo>
                  <a:pt x="7636106" y="0"/>
                  <a:pt x="7649543" y="3516"/>
                  <a:pt x="7660836" y="10682"/>
                </a:cubicBezTo>
                <a:lnTo>
                  <a:pt x="7582860" y="10682"/>
                </a:lnTo>
                <a:cubicBezTo>
                  <a:pt x="7594153" y="3516"/>
                  <a:pt x="7607590" y="0"/>
                  <a:pt x="7621848" y="0"/>
                </a:cubicBezTo>
                <a:close/>
                <a:moveTo>
                  <a:pt x="6779308" y="0"/>
                </a:moveTo>
                <a:cubicBezTo>
                  <a:pt x="6793566" y="0"/>
                  <a:pt x="6807003" y="3516"/>
                  <a:pt x="6818296" y="10682"/>
                </a:cubicBezTo>
                <a:lnTo>
                  <a:pt x="6740320" y="10682"/>
                </a:lnTo>
                <a:cubicBezTo>
                  <a:pt x="6751613" y="3516"/>
                  <a:pt x="6765050" y="0"/>
                  <a:pt x="6779308" y="0"/>
                </a:cubicBezTo>
                <a:close/>
                <a:moveTo>
                  <a:pt x="5936768" y="0"/>
                </a:moveTo>
                <a:cubicBezTo>
                  <a:pt x="5951026" y="0"/>
                  <a:pt x="5964463" y="3516"/>
                  <a:pt x="5975757" y="10682"/>
                </a:cubicBezTo>
                <a:lnTo>
                  <a:pt x="5897780" y="10682"/>
                </a:lnTo>
                <a:cubicBezTo>
                  <a:pt x="5909073" y="3516"/>
                  <a:pt x="5922510" y="0"/>
                  <a:pt x="5936768" y="0"/>
                </a:cubicBezTo>
                <a:close/>
                <a:moveTo>
                  <a:pt x="5094228" y="0"/>
                </a:moveTo>
                <a:cubicBezTo>
                  <a:pt x="5108486" y="0"/>
                  <a:pt x="5121923" y="3516"/>
                  <a:pt x="5133217" y="10682"/>
                </a:cubicBezTo>
                <a:lnTo>
                  <a:pt x="5055240" y="10682"/>
                </a:lnTo>
                <a:cubicBezTo>
                  <a:pt x="5066533" y="3516"/>
                  <a:pt x="5079970" y="0"/>
                  <a:pt x="5094228" y="0"/>
                </a:cubicBezTo>
                <a:close/>
                <a:moveTo>
                  <a:pt x="4251688" y="0"/>
                </a:moveTo>
                <a:cubicBezTo>
                  <a:pt x="4265946" y="0"/>
                  <a:pt x="4279383" y="3516"/>
                  <a:pt x="4290676" y="10682"/>
                </a:cubicBezTo>
                <a:lnTo>
                  <a:pt x="4212700" y="10682"/>
                </a:lnTo>
                <a:cubicBezTo>
                  <a:pt x="4223993" y="3516"/>
                  <a:pt x="4237430" y="0"/>
                  <a:pt x="4251688" y="0"/>
                </a:cubicBezTo>
                <a:close/>
                <a:moveTo>
                  <a:pt x="3409148" y="0"/>
                </a:moveTo>
                <a:cubicBezTo>
                  <a:pt x="3423406" y="0"/>
                  <a:pt x="3436843" y="3516"/>
                  <a:pt x="3448136" y="10682"/>
                </a:cubicBezTo>
                <a:lnTo>
                  <a:pt x="3370160" y="10682"/>
                </a:lnTo>
                <a:cubicBezTo>
                  <a:pt x="3381453" y="3516"/>
                  <a:pt x="3394890" y="0"/>
                  <a:pt x="3409148" y="0"/>
                </a:cubicBezTo>
                <a:close/>
                <a:moveTo>
                  <a:pt x="2566608" y="0"/>
                </a:moveTo>
                <a:cubicBezTo>
                  <a:pt x="2580866" y="0"/>
                  <a:pt x="2594303" y="3516"/>
                  <a:pt x="2605596" y="10682"/>
                </a:cubicBezTo>
                <a:lnTo>
                  <a:pt x="2527620" y="10682"/>
                </a:lnTo>
                <a:cubicBezTo>
                  <a:pt x="2538913" y="3516"/>
                  <a:pt x="2552350" y="0"/>
                  <a:pt x="2566608" y="0"/>
                </a:cubicBezTo>
                <a:close/>
                <a:moveTo>
                  <a:pt x="1724068" y="0"/>
                </a:moveTo>
                <a:cubicBezTo>
                  <a:pt x="1738326" y="0"/>
                  <a:pt x="1751763" y="3516"/>
                  <a:pt x="1763056" y="10682"/>
                </a:cubicBezTo>
                <a:lnTo>
                  <a:pt x="1685080" y="10682"/>
                </a:lnTo>
                <a:cubicBezTo>
                  <a:pt x="1696373" y="3516"/>
                  <a:pt x="1709810" y="0"/>
                  <a:pt x="1724068" y="0"/>
                </a:cubicBezTo>
                <a:close/>
                <a:moveTo>
                  <a:pt x="881528" y="0"/>
                </a:moveTo>
                <a:cubicBezTo>
                  <a:pt x="895786" y="0"/>
                  <a:pt x="909223" y="3516"/>
                  <a:pt x="920516" y="10682"/>
                </a:cubicBezTo>
                <a:lnTo>
                  <a:pt x="842540" y="10682"/>
                </a:lnTo>
                <a:cubicBezTo>
                  <a:pt x="853833" y="3516"/>
                  <a:pt x="867270" y="0"/>
                  <a:pt x="881528" y="0"/>
                </a:cubicBezTo>
                <a:close/>
                <a:moveTo>
                  <a:pt x="38988" y="0"/>
                </a:moveTo>
                <a:cubicBezTo>
                  <a:pt x="53246" y="0"/>
                  <a:pt x="66683" y="3516"/>
                  <a:pt x="77976" y="10682"/>
                </a:cubicBezTo>
                <a:lnTo>
                  <a:pt x="0" y="10682"/>
                </a:lnTo>
                <a:cubicBezTo>
                  <a:pt x="11293" y="3516"/>
                  <a:pt x="24730" y="0"/>
                  <a:pt x="389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3" name="Oval 902"/>
          <p:cNvSpPr/>
          <p:nvPr/>
        </p:nvSpPr>
        <p:spPr>
          <a:xfrm>
            <a:off x="71204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4" name="Oval 903"/>
          <p:cNvSpPr/>
          <p:nvPr/>
        </p:nvSpPr>
        <p:spPr>
          <a:xfrm>
            <a:off x="3774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5" name="Oval 904"/>
          <p:cNvSpPr/>
          <p:nvPr/>
        </p:nvSpPr>
        <p:spPr>
          <a:xfrm>
            <a:off x="12203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6" name="Oval 905"/>
          <p:cNvSpPr/>
          <p:nvPr/>
        </p:nvSpPr>
        <p:spPr>
          <a:xfrm>
            <a:off x="20632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7" name="Oval 906"/>
          <p:cNvSpPr/>
          <p:nvPr/>
        </p:nvSpPr>
        <p:spPr>
          <a:xfrm>
            <a:off x="29060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8" name="Oval 907"/>
          <p:cNvSpPr/>
          <p:nvPr/>
        </p:nvSpPr>
        <p:spPr>
          <a:xfrm>
            <a:off x="374897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9" name="Oval 908"/>
          <p:cNvSpPr/>
          <p:nvPr/>
        </p:nvSpPr>
        <p:spPr>
          <a:xfrm>
            <a:off x="45918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0" name="Oval 909"/>
          <p:cNvSpPr/>
          <p:nvPr/>
        </p:nvSpPr>
        <p:spPr>
          <a:xfrm>
            <a:off x="54347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1" name="Oval 910"/>
          <p:cNvSpPr/>
          <p:nvPr/>
        </p:nvSpPr>
        <p:spPr>
          <a:xfrm>
            <a:off x="62776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2" name="Oval 911"/>
          <p:cNvSpPr/>
          <p:nvPr/>
        </p:nvSpPr>
        <p:spPr>
          <a:xfrm>
            <a:off x="88062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3" name="Oval 912"/>
          <p:cNvSpPr/>
          <p:nvPr/>
        </p:nvSpPr>
        <p:spPr>
          <a:xfrm>
            <a:off x="796337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4" name="Oval 913"/>
          <p:cNvSpPr/>
          <p:nvPr/>
        </p:nvSpPr>
        <p:spPr>
          <a:xfrm>
            <a:off x="104920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5" name="Oval 914"/>
          <p:cNvSpPr/>
          <p:nvPr/>
        </p:nvSpPr>
        <p:spPr>
          <a:xfrm>
            <a:off x="96491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6" name="Oval 915"/>
          <p:cNvSpPr/>
          <p:nvPr/>
        </p:nvSpPr>
        <p:spPr>
          <a:xfrm>
            <a:off x="113348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7" name="Oval 916"/>
          <p:cNvSpPr/>
          <p:nvPr/>
        </p:nvSpPr>
        <p:spPr>
          <a:xfrm>
            <a:off x="71204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8" name="Oval 917"/>
          <p:cNvSpPr/>
          <p:nvPr/>
        </p:nvSpPr>
        <p:spPr>
          <a:xfrm>
            <a:off x="3774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9" name="Oval 918"/>
          <p:cNvSpPr/>
          <p:nvPr/>
        </p:nvSpPr>
        <p:spPr>
          <a:xfrm>
            <a:off x="12203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0" name="Oval 919"/>
          <p:cNvSpPr/>
          <p:nvPr/>
        </p:nvSpPr>
        <p:spPr>
          <a:xfrm>
            <a:off x="20632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1" name="Oval 920"/>
          <p:cNvSpPr/>
          <p:nvPr/>
        </p:nvSpPr>
        <p:spPr>
          <a:xfrm>
            <a:off x="29060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2" name="Oval 921"/>
          <p:cNvSpPr/>
          <p:nvPr/>
        </p:nvSpPr>
        <p:spPr>
          <a:xfrm>
            <a:off x="374897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3" name="Oval 922"/>
          <p:cNvSpPr/>
          <p:nvPr/>
        </p:nvSpPr>
        <p:spPr>
          <a:xfrm>
            <a:off x="45918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4" name="Oval 923"/>
          <p:cNvSpPr/>
          <p:nvPr/>
        </p:nvSpPr>
        <p:spPr>
          <a:xfrm>
            <a:off x="54347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5" name="Oval 924"/>
          <p:cNvSpPr/>
          <p:nvPr/>
        </p:nvSpPr>
        <p:spPr>
          <a:xfrm>
            <a:off x="62776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6" name="Oval 925"/>
          <p:cNvSpPr/>
          <p:nvPr/>
        </p:nvSpPr>
        <p:spPr>
          <a:xfrm>
            <a:off x="88062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7" name="Oval 926"/>
          <p:cNvSpPr/>
          <p:nvPr/>
        </p:nvSpPr>
        <p:spPr>
          <a:xfrm>
            <a:off x="796337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8" name="Oval 927"/>
          <p:cNvSpPr/>
          <p:nvPr/>
        </p:nvSpPr>
        <p:spPr>
          <a:xfrm>
            <a:off x="104920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9" name="Oval 928"/>
          <p:cNvSpPr/>
          <p:nvPr/>
        </p:nvSpPr>
        <p:spPr>
          <a:xfrm>
            <a:off x="96491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0" name="Oval 929"/>
          <p:cNvSpPr/>
          <p:nvPr/>
        </p:nvSpPr>
        <p:spPr>
          <a:xfrm>
            <a:off x="113348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1" name="Oval 930"/>
          <p:cNvSpPr/>
          <p:nvPr/>
        </p:nvSpPr>
        <p:spPr>
          <a:xfrm>
            <a:off x="71204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2" name="Oval 931"/>
          <p:cNvSpPr/>
          <p:nvPr/>
        </p:nvSpPr>
        <p:spPr>
          <a:xfrm>
            <a:off x="3774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3" name="Oval 932"/>
          <p:cNvSpPr/>
          <p:nvPr/>
        </p:nvSpPr>
        <p:spPr>
          <a:xfrm>
            <a:off x="12203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4" name="Oval 933"/>
          <p:cNvSpPr/>
          <p:nvPr/>
        </p:nvSpPr>
        <p:spPr>
          <a:xfrm>
            <a:off x="20632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5" name="Oval 934"/>
          <p:cNvSpPr/>
          <p:nvPr/>
        </p:nvSpPr>
        <p:spPr>
          <a:xfrm>
            <a:off x="29060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6" name="Oval 935"/>
          <p:cNvSpPr/>
          <p:nvPr/>
        </p:nvSpPr>
        <p:spPr>
          <a:xfrm>
            <a:off x="374897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7" name="Oval 936"/>
          <p:cNvSpPr/>
          <p:nvPr/>
        </p:nvSpPr>
        <p:spPr>
          <a:xfrm>
            <a:off x="45918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8" name="Oval 937"/>
          <p:cNvSpPr/>
          <p:nvPr/>
        </p:nvSpPr>
        <p:spPr>
          <a:xfrm>
            <a:off x="54347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9" name="Oval 938"/>
          <p:cNvSpPr/>
          <p:nvPr/>
        </p:nvSpPr>
        <p:spPr>
          <a:xfrm>
            <a:off x="62776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0" name="Oval 939"/>
          <p:cNvSpPr/>
          <p:nvPr/>
        </p:nvSpPr>
        <p:spPr>
          <a:xfrm>
            <a:off x="88062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1" name="Oval 940"/>
          <p:cNvSpPr/>
          <p:nvPr/>
        </p:nvSpPr>
        <p:spPr>
          <a:xfrm>
            <a:off x="796337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2" name="Oval 941"/>
          <p:cNvSpPr/>
          <p:nvPr/>
        </p:nvSpPr>
        <p:spPr>
          <a:xfrm>
            <a:off x="104920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3" name="Oval 942"/>
          <p:cNvSpPr/>
          <p:nvPr/>
        </p:nvSpPr>
        <p:spPr>
          <a:xfrm>
            <a:off x="96491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4" name="Oval 943"/>
          <p:cNvSpPr/>
          <p:nvPr/>
        </p:nvSpPr>
        <p:spPr>
          <a:xfrm>
            <a:off x="113348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5" name="Oval 944"/>
          <p:cNvSpPr/>
          <p:nvPr/>
        </p:nvSpPr>
        <p:spPr>
          <a:xfrm>
            <a:off x="71204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6" name="Oval 945"/>
          <p:cNvSpPr/>
          <p:nvPr/>
        </p:nvSpPr>
        <p:spPr>
          <a:xfrm>
            <a:off x="3774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7" name="Oval 946"/>
          <p:cNvSpPr/>
          <p:nvPr/>
        </p:nvSpPr>
        <p:spPr>
          <a:xfrm>
            <a:off x="12203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8" name="Oval 947"/>
          <p:cNvSpPr/>
          <p:nvPr/>
        </p:nvSpPr>
        <p:spPr>
          <a:xfrm>
            <a:off x="20632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9" name="Oval 948"/>
          <p:cNvSpPr/>
          <p:nvPr/>
        </p:nvSpPr>
        <p:spPr>
          <a:xfrm>
            <a:off x="29060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0" name="Oval 949"/>
          <p:cNvSpPr/>
          <p:nvPr/>
        </p:nvSpPr>
        <p:spPr>
          <a:xfrm>
            <a:off x="374897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1" name="Oval 950"/>
          <p:cNvSpPr/>
          <p:nvPr/>
        </p:nvSpPr>
        <p:spPr>
          <a:xfrm>
            <a:off x="45918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2" name="Oval 951"/>
          <p:cNvSpPr/>
          <p:nvPr/>
        </p:nvSpPr>
        <p:spPr>
          <a:xfrm>
            <a:off x="54347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3" name="Oval 952"/>
          <p:cNvSpPr/>
          <p:nvPr/>
        </p:nvSpPr>
        <p:spPr>
          <a:xfrm>
            <a:off x="62776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4" name="Oval 953"/>
          <p:cNvSpPr/>
          <p:nvPr/>
        </p:nvSpPr>
        <p:spPr>
          <a:xfrm>
            <a:off x="88062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5" name="Oval 954"/>
          <p:cNvSpPr/>
          <p:nvPr/>
        </p:nvSpPr>
        <p:spPr>
          <a:xfrm>
            <a:off x="796337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6" name="Oval 955"/>
          <p:cNvSpPr/>
          <p:nvPr/>
        </p:nvSpPr>
        <p:spPr>
          <a:xfrm>
            <a:off x="104920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7" name="Oval 956"/>
          <p:cNvSpPr/>
          <p:nvPr/>
        </p:nvSpPr>
        <p:spPr>
          <a:xfrm>
            <a:off x="96491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8" name="Oval 957"/>
          <p:cNvSpPr/>
          <p:nvPr/>
        </p:nvSpPr>
        <p:spPr>
          <a:xfrm>
            <a:off x="113348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9" name="Oval 958"/>
          <p:cNvSpPr/>
          <p:nvPr/>
        </p:nvSpPr>
        <p:spPr>
          <a:xfrm>
            <a:off x="71204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0" name="Oval 959"/>
          <p:cNvSpPr/>
          <p:nvPr/>
        </p:nvSpPr>
        <p:spPr>
          <a:xfrm>
            <a:off x="3774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1" name="Oval 960"/>
          <p:cNvSpPr/>
          <p:nvPr/>
        </p:nvSpPr>
        <p:spPr>
          <a:xfrm>
            <a:off x="12203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2" name="Oval 961"/>
          <p:cNvSpPr/>
          <p:nvPr/>
        </p:nvSpPr>
        <p:spPr>
          <a:xfrm>
            <a:off x="20632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3" name="Oval 962"/>
          <p:cNvSpPr/>
          <p:nvPr/>
        </p:nvSpPr>
        <p:spPr>
          <a:xfrm>
            <a:off x="29060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4" name="Oval 963"/>
          <p:cNvSpPr/>
          <p:nvPr/>
        </p:nvSpPr>
        <p:spPr>
          <a:xfrm>
            <a:off x="374897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5" name="Oval 964"/>
          <p:cNvSpPr/>
          <p:nvPr/>
        </p:nvSpPr>
        <p:spPr>
          <a:xfrm>
            <a:off x="45918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6" name="Oval 965"/>
          <p:cNvSpPr/>
          <p:nvPr/>
        </p:nvSpPr>
        <p:spPr>
          <a:xfrm>
            <a:off x="54347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7" name="Oval 966"/>
          <p:cNvSpPr/>
          <p:nvPr/>
        </p:nvSpPr>
        <p:spPr>
          <a:xfrm>
            <a:off x="62776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8" name="Oval 967"/>
          <p:cNvSpPr/>
          <p:nvPr/>
        </p:nvSpPr>
        <p:spPr>
          <a:xfrm>
            <a:off x="88062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9" name="Oval 968"/>
          <p:cNvSpPr/>
          <p:nvPr/>
        </p:nvSpPr>
        <p:spPr>
          <a:xfrm>
            <a:off x="796337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0" name="Oval 969"/>
          <p:cNvSpPr/>
          <p:nvPr/>
        </p:nvSpPr>
        <p:spPr>
          <a:xfrm>
            <a:off x="104920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1" name="Oval 970"/>
          <p:cNvSpPr/>
          <p:nvPr/>
        </p:nvSpPr>
        <p:spPr>
          <a:xfrm>
            <a:off x="96491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2" name="Oval 971"/>
          <p:cNvSpPr/>
          <p:nvPr/>
        </p:nvSpPr>
        <p:spPr>
          <a:xfrm>
            <a:off x="113348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tIns="45720" rIns="91440" bIns="4572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8" name="Straight Connector 7"/>
          <p:cNvCxnSpPr/>
          <p:nvPr/>
        </p:nvCxnSpPr>
        <p:spPr>
          <a:xfrm flipV="1">
            <a:off x="8386842" y="5264106"/>
            <a:ext cx="0" cy="914400"/>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8631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401724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3"/>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89320"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3/30/2020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804381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3/30/2020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841895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3/30/2020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91442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07311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3">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cxnSp>
        <p:nvCxnSpPr>
          <p:cNvPr id="9" name="Straight Connector 8"/>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2560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37F5998-810B-4EC1-A923-EC79675A8282}" type="datetimeFigureOut">
              <a:rPr lang="en-US" smtClean="0"/>
              <a:t>3/30/2020</a:t>
            </a:fld>
            <a:endParaRPr lang="en-US"/>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8B10270-9D0C-4598-8DC1-A0D55AFF91A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6449071"/>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l" defTabSz="914400" rtl="1"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r" defTabSz="914400" rtl="1" eaLnBrk="1" latinLnBrk="0" hangingPunct="1">
        <a:lnSpc>
          <a:spcPct val="90000"/>
        </a:lnSpc>
        <a:spcBef>
          <a:spcPts val="1200"/>
        </a:spcBef>
        <a:spcAft>
          <a:spcPts val="200"/>
        </a:spcAft>
        <a:buClr>
          <a:schemeClr val="accent3"/>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r" defTabSz="914400" rtl="1" eaLnBrk="1" latinLnBrk="0" hangingPunct="1">
        <a:lnSpc>
          <a:spcPct val="90000"/>
        </a:lnSpc>
        <a:spcBef>
          <a:spcPts val="200"/>
        </a:spcBef>
        <a:spcAft>
          <a:spcPts val="400"/>
        </a:spcAft>
        <a:buClr>
          <a:schemeClr val="accent3"/>
        </a:buClr>
        <a:buFont typeface="Wingdings 3" pitchFamily="18" charset="2"/>
        <a:buChar char=""/>
        <a:defRPr sz="1800" kern="1200">
          <a:solidFill>
            <a:schemeClr val="tx1"/>
          </a:solidFill>
          <a:latin typeface="+mn-lt"/>
          <a:ea typeface="+mn-ea"/>
          <a:cs typeface="+mn-cs"/>
        </a:defRPr>
      </a:lvl2pPr>
      <a:lvl3pPr marL="448056" indent="-137160" algn="r" defTabSz="914400" rtl="1"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3pPr>
      <a:lvl4pPr marL="594360" indent="-137160" algn="r" defTabSz="914400" rtl="1"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4pPr>
      <a:lvl5pPr marL="777240" indent="-137160" algn="r" defTabSz="914400" rtl="1"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5pPr>
      <a:lvl6pPr marL="914400" indent="-137160" algn="r" defTabSz="914400" rtl="1"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6pPr>
      <a:lvl7pPr marL="1060704" indent="-137160" algn="r" defTabSz="914400" rtl="1"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7pPr>
      <a:lvl8pPr marL="1216152" indent="-137160" algn="r" defTabSz="914400" rtl="1"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8pPr>
      <a:lvl9pPr marL="1362456" indent="-137160" algn="r" defTabSz="914400" rtl="1"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7485" y="398352"/>
            <a:ext cx="9732475" cy="3557384"/>
          </a:xfrm>
          <a:prstGeom prst="rect">
            <a:avLst/>
          </a:prstGeom>
          <a:solidFill>
            <a:schemeClr val="accent3">
              <a:lumMod val="60000"/>
              <a:lumOff val="40000"/>
            </a:schemeClr>
          </a:solidFill>
        </p:spPr>
        <p:txBody>
          <a:bodyPr wrap="square">
            <a:spAutoFit/>
          </a:bodyPr>
          <a:lstStyle/>
          <a:p>
            <a:pPr marL="91440" lvl="0" indent="-91440" algn="r" defTabSz="914400" rtl="1">
              <a:lnSpc>
                <a:spcPct val="90000"/>
              </a:lnSpc>
              <a:spcBef>
                <a:spcPts val="900"/>
              </a:spcBef>
              <a:spcAft>
                <a:spcPts val="200"/>
              </a:spcAft>
              <a:buClr>
                <a:prstClr val="black">
                  <a:lumMod val="85000"/>
                  <a:lumOff val="15000"/>
                </a:prstClr>
              </a:buClr>
              <a:buSzPct val="100000"/>
              <a:buFont typeface="Tw Cen MT" panose="020B0602020104020603" pitchFamily="34" charset="0"/>
              <a:buChar char=" "/>
            </a:pPr>
            <a:r>
              <a:rPr lang="ar-IQ" sz="3200" b="1" dirty="0">
                <a:solidFill>
                  <a:prstClr val="black"/>
                </a:solidFill>
                <a:latin typeface="Arial" panose="020B0604020202020204" pitchFamily="34" charset="0"/>
              </a:rPr>
              <a:t>الجامعة المستنصرية</a:t>
            </a:r>
            <a:r>
              <a:rPr lang="en-US" sz="3200" dirty="0">
                <a:solidFill>
                  <a:prstClr val="black"/>
                </a:solidFill>
                <a:latin typeface="Arial" panose="020B0604020202020204" pitchFamily="34" charset="0"/>
                <a:cs typeface="Arial" panose="020B0604020202020204" pitchFamily="34" charset="0"/>
              </a:rPr>
              <a:t> / </a:t>
            </a:r>
            <a:r>
              <a:rPr lang="ar-IQ" sz="3200" b="1" dirty="0">
                <a:solidFill>
                  <a:prstClr val="black"/>
                </a:solidFill>
                <a:latin typeface="Arial" panose="020B0604020202020204" pitchFamily="34" charset="0"/>
              </a:rPr>
              <a:t>الكلية الآداب</a:t>
            </a:r>
            <a:endParaRPr lang="en-US" sz="3200" dirty="0">
              <a:solidFill>
                <a:prstClr val="black"/>
              </a:solidFill>
              <a:latin typeface="Arial" panose="020B0604020202020204" pitchFamily="34" charset="0"/>
              <a:cs typeface="Arial" panose="020B0604020202020204" pitchFamily="34" charset="0"/>
            </a:endParaRPr>
          </a:p>
          <a:p>
            <a:pPr marL="91440" lvl="0" indent="-91440" algn="r" defTabSz="914400" rtl="1">
              <a:lnSpc>
                <a:spcPct val="90000"/>
              </a:lnSpc>
              <a:spcBef>
                <a:spcPts val="900"/>
              </a:spcBef>
              <a:spcAft>
                <a:spcPts val="200"/>
              </a:spcAft>
              <a:buClr>
                <a:prstClr val="black">
                  <a:lumMod val="85000"/>
                  <a:lumOff val="15000"/>
                </a:prstClr>
              </a:buClr>
              <a:buSzPct val="100000"/>
              <a:buFont typeface="Tw Cen MT" panose="020B0602020104020603" pitchFamily="34" charset="0"/>
              <a:buChar char=" "/>
            </a:pPr>
            <a:r>
              <a:rPr lang="ar-IQ" sz="3200" b="1" dirty="0">
                <a:solidFill>
                  <a:prstClr val="black"/>
                </a:solidFill>
                <a:latin typeface="Arial" panose="020B0604020202020204" pitchFamily="34" charset="0"/>
              </a:rPr>
              <a:t>قسم الانثروبولوجيا والاجتماع</a:t>
            </a:r>
            <a:endParaRPr lang="en-US" sz="3200" dirty="0">
              <a:solidFill>
                <a:prstClr val="black"/>
              </a:solidFill>
              <a:latin typeface="Arial" panose="020B0604020202020204" pitchFamily="34" charset="0"/>
              <a:cs typeface="Arial" panose="020B0604020202020204" pitchFamily="34" charset="0"/>
            </a:endParaRPr>
          </a:p>
          <a:p>
            <a:pPr marL="91440" lvl="0" indent="-91440" algn="ctr" defTabSz="914400" rtl="1">
              <a:lnSpc>
                <a:spcPct val="107000"/>
              </a:lnSpc>
              <a:spcBef>
                <a:spcPts val="1200"/>
              </a:spcBef>
              <a:spcAft>
                <a:spcPts val="800"/>
              </a:spcAft>
              <a:buClr>
                <a:srgbClr val="E3CC5A"/>
              </a:buClr>
              <a:buSzPct val="100000"/>
              <a:buFont typeface="Tw Cen MT" panose="020B0602020104020603" pitchFamily="34" charset="0"/>
              <a:buChar char=" "/>
            </a:pPr>
            <a:r>
              <a:rPr lang="ar-IQ" sz="4000" b="1" dirty="0">
                <a:solidFill>
                  <a:prstClr val="black"/>
                </a:solidFill>
              </a:rPr>
              <a:t>تقاطع العرف مع بعض المبادئ</a:t>
            </a:r>
            <a:endParaRPr lang="en-US" sz="4000" dirty="0">
              <a:solidFill>
                <a:prstClr val="black"/>
              </a:solidFill>
            </a:endParaRPr>
          </a:p>
          <a:p>
            <a:pPr marL="91440" lvl="0" indent="-91440" algn="ctr" defTabSz="914400" rtl="1">
              <a:lnSpc>
                <a:spcPct val="90000"/>
              </a:lnSpc>
              <a:spcBef>
                <a:spcPts val="900"/>
              </a:spcBef>
              <a:spcAft>
                <a:spcPts val="800"/>
              </a:spcAft>
              <a:buClr>
                <a:prstClr val="black">
                  <a:lumMod val="85000"/>
                  <a:lumOff val="15000"/>
                </a:prstClr>
              </a:buClr>
              <a:buSzPct val="100000"/>
              <a:buFont typeface="Tw Cen MT" panose="020B0602020104020603" pitchFamily="34" charset="0"/>
              <a:buChar char=" "/>
            </a:pPr>
            <a:r>
              <a:rPr lang="ar-IQ" sz="3600" b="1" dirty="0">
                <a:solidFill>
                  <a:prstClr val="black"/>
                </a:solidFill>
                <a:latin typeface="Arial" panose="020B0604020202020204" pitchFamily="34" charset="0"/>
              </a:rPr>
              <a:t>علم الاجتماع القانوني - المرحلة الرابعة - الدراسة المسائية</a:t>
            </a:r>
          </a:p>
          <a:p>
            <a:pPr marL="91440" lvl="0" indent="-91440" algn="ctr" defTabSz="914400" rtl="1">
              <a:lnSpc>
                <a:spcPct val="90000"/>
              </a:lnSpc>
              <a:spcBef>
                <a:spcPts val="900"/>
              </a:spcBef>
              <a:spcAft>
                <a:spcPts val="800"/>
              </a:spcAft>
              <a:buClr>
                <a:prstClr val="black">
                  <a:lumMod val="85000"/>
                  <a:lumOff val="15000"/>
                </a:prstClr>
              </a:buClr>
              <a:buSzPct val="100000"/>
              <a:buFont typeface="Tw Cen MT" panose="020B0602020104020603" pitchFamily="34" charset="0"/>
              <a:buChar char=" "/>
            </a:pPr>
            <a:r>
              <a:rPr lang="ar-IQ" sz="4800" b="1" dirty="0">
                <a:solidFill>
                  <a:prstClr val="black"/>
                </a:solidFill>
                <a:latin typeface="Arial" panose="020B0604020202020204" pitchFamily="34" charset="0"/>
              </a:rPr>
              <a:t>زينة جسام </a:t>
            </a:r>
            <a:endParaRPr lang="en-US" sz="48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95748" y="153909"/>
            <a:ext cx="11691040" cy="6863417"/>
          </a:xfrm>
          <a:prstGeom prst="rect">
            <a:avLst/>
          </a:prstGeom>
        </p:spPr>
        <p:txBody>
          <a:bodyPr wrap="square">
            <a:spAutoFit/>
          </a:bodyPr>
          <a:lstStyle/>
          <a:p>
            <a:pPr algn="just" rtl="1">
              <a:lnSpc>
                <a:spcPct val="150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وحجة هذا الرأي أن العرف يخرج من الوقائع والأفعال، ومن ثم يجب أن يستأثر بالتثبيت منه قاضي الموضوع باعتباره مسألة موضوعية وليس مسألة قانونية، وأنه يكفي أن تقتصر رقابة محكمة النقص على مجرد تطبيقه حال وجوده دون أن تجاوز ذلك الى التثبت من هذا الوجود حتى لا تنزلق الى ميدان الوقائع وهو غير ميدانها</a:t>
            </a:r>
            <a:r>
              <a:rPr lang="ar-IQ" sz="2800" dirty="0" smtClean="0">
                <a:latin typeface="Calibri" panose="020F0502020204030204" pitchFamily="34" charset="0"/>
                <a:ea typeface="Calibri" panose="020F0502020204030204" pitchFamily="34" charset="0"/>
                <a:cs typeface="Simplified Arabic" panose="02020603050405020304" pitchFamily="18" charset="-78"/>
              </a:rPr>
              <a:t>.</a:t>
            </a:r>
          </a:p>
          <a:p>
            <a:pPr algn="just" rtl="1">
              <a:lnSpc>
                <a:spcPct val="150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وذهب رأي الى أن الصواب هو ترك أمر التثبت من قيام العرف لمحكمة الموضوع لا لأنه واقعة من وقائع الدعوى كما قيل، ولكن لأن العرف أكثره محلي لا إقليمي والمصلحة التي تعود على أهل العرف من عرض أمر التثبت من قيامه وعدم قيامه على محكمة النقص هي مصلحة قليلة الأهمية، ولو فتح هذا الباب لكثرت الطعون وضاع المحكمة وقت هي شديدة الحاجة إليه.</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	أما كون "العرف القائم" قد طبق أو لم يطبق" فلأولى إخضاع الحكم في ذلك لرقابة محكمة النقص.</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587675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4154" y="4762123"/>
            <a:ext cx="11090496" cy="1661055"/>
          </a:xfrm>
        </p:spPr>
        <p:txBody>
          <a:bodyPr>
            <a:normAutofit/>
          </a:bodyPr>
          <a:lstStyle/>
          <a:p>
            <a:r>
              <a:rPr lang="ar-IQ" b="1" dirty="0"/>
              <a:t>تعارض العرف مع مبادئ الشريعة الإسلامية</a:t>
            </a:r>
            <a:r>
              <a:rPr lang="en-US" dirty="0"/>
              <a:t/>
            </a:r>
            <a:br>
              <a:rPr lang="en-US" dirty="0"/>
            </a:br>
            <a:endParaRPr lang="ar-IQ" dirty="0"/>
          </a:p>
        </p:txBody>
      </p:sp>
      <p:sp>
        <p:nvSpPr>
          <p:cNvPr id="3" name="Picture Placeholder 2"/>
          <p:cNvSpPr>
            <a:spLocks noGrp="1"/>
          </p:cNvSpPr>
          <p:nvPr>
            <p:ph type="pic" idx="1"/>
          </p:nvPr>
        </p:nvSpPr>
        <p:spPr>
          <a:xfrm>
            <a:off x="3048" y="90534"/>
            <a:ext cx="12188952" cy="4572000"/>
          </a:xfrm>
        </p:spPr>
      </p:sp>
    </p:spTree>
    <p:extLst>
      <p:ext uri="{BB962C8B-B14F-4D97-AF65-F5344CB8AC3E}">
        <p14:creationId xmlns:p14="http://schemas.microsoft.com/office/powerpoint/2010/main" val="2695626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1972" y="525102"/>
            <a:ext cx="10945640" cy="5930020"/>
          </a:xfrm>
        </p:spPr>
        <p:txBody>
          <a:bodyPr>
            <a:noAutofit/>
          </a:bodyPr>
          <a:lstStyle/>
          <a:p>
            <a:pPr algn="just">
              <a:lnSpc>
                <a:spcPct val="150000"/>
              </a:lnSpc>
            </a:pPr>
            <a:r>
              <a:rPr lang="ar-IQ" sz="3200" dirty="0" smtClean="0"/>
              <a:t>مضى </a:t>
            </a:r>
            <a:r>
              <a:rPr lang="ar-IQ" sz="3200" dirty="0"/>
              <a:t>القول بأن تطبيق مبادئ الشريعة الإسلامية الغراء لا يتوقف على إفراغها في نصوص محددة منضبطة وإنما المناط في ذلك هو مدى صلاحية المبدأ في ذاته لتطبيقه تطبيقاً فوريا. </a:t>
            </a:r>
            <a:endParaRPr lang="ar-IQ" sz="3200" dirty="0" smtClean="0"/>
          </a:p>
          <a:p>
            <a:pPr algn="just">
              <a:lnSpc>
                <a:spcPct val="150000"/>
              </a:lnSpc>
            </a:pPr>
            <a:r>
              <a:rPr lang="ar-IQ" sz="3200" dirty="0" smtClean="0"/>
              <a:t>وبأنه </a:t>
            </a:r>
            <a:r>
              <a:rPr lang="ar-IQ" sz="3200" dirty="0"/>
              <a:t>يتعين إبطال العمل بما يخالف هذه المبادئ من نصوص التشريع. ومن ثم فإن العرف-وهو أدنى مرتبة من التشريع-يجب أن ينزل على حكمها ولا يجوز أن يخالفها أو يتعارف معها وإلا كان ردا لا يصح الأخذ به.</a:t>
            </a:r>
            <a:endParaRPr lang="en-US" sz="3200" dirty="0"/>
          </a:p>
          <a:p>
            <a:pPr indent="0" algn="just">
              <a:lnSpc>
                <a:spcPct val="150000"/>
              </a:lnSpc>
              <a:spcAft>
                <a:spcPts val="800"/>
              </a:spcAft>
              <a:buNone/>
            </a:pPr>
            <a:endParaRPr lang="en-US" sz="3200" dirty="0"/>
          </a:p>
          <a:p>
            <a:pPr indent="0" algn="just">
              <a:lnSpc>
                <a:spcPct val="150000"/>
              </a:lnSpc>
              <a:spcAft>
                <a:spcPts val="800"/>
              </a:spcAft>
              <a:buNone/>
            </a:pP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06978"/>
            <a:ext cx="11058808" cy="1516200"/>
          </a:xfrm>
        </p:spPr>
        <p:txBody>
          <a:bodyPr>
            <a:normAutofit/>
          </a:bodyPr>
          <a:lstStyle/>
          <a:p>
            <a:r>
              <a:rPr lang="ar-IQ" b="1" dirty="0"/>
              <a:t>تعارض العرف مع نص من نصوص التشريع</a:t>
            </a:r>
            <a:r>
              <a:rPr lang="en-US" dirty="0"/>
              <a:t/>
            </a:r>
            <a:br>
              <a:rPr lang="en-US" dirty="0"/>
            </a:br>
            <a:endParaRPr lang="ar-IQ" dirty="0"/>
          </a:p>
        </p:txBody>
      </p:sp>
      <p:sp>
        <p:nvSpPr>
          <p:cNvPr id="3" name="Picture Placeholder 2"/>
          <p:cNvSpPr>
            <a:spLocks noGrp="1"/>
          </p:cNvSpPr>
          <p:nvPr>
            <p:ph type="pic" idx="1"/>
          </p:nvPr>
        </p:nvSpPr>
        <p:spPr/>
      </p:sp>
    </p:spTree>
    <p:extLst>
      <p:ext uri="{BB962C8B-B14F-4D97-AF65-F5344CB8AC3E}">
        <p14:creationId xmlns:p14="http://schemas.microsoft.com/office/powerpoint/2010/main" val="773199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5758" y="488887"/>
            <a:ext cx="11027121" cy="5686110"/>
          </a:xfrm>
        </p:spPr>
        <p:txBody>
          <a:bodyPr>
            <a:noAutofit/>
          </a:bodyPr>
          <a:lstStyle/>
          <a:p>
            <a:pPr algn="just">
              <a:lnSpc>
                <a:spcPct val="150000"/>
              </a:lnSpc>
            </a:pPr>
            <a:r>
              <a:rPr lang="ar-IQ" sz="3200" dirty="0"/>
              <a:t>	طبقا للترتيب الوارد في المادة الأولى من القانون المدني فإن العرف يلي نصوص التشريع مرتبة وأخذ بمبدأ تدرج التشريع فإن القاعدة العرفية التي تتعارض مع نص تشريعي لا يجب العمل بها لأنها لا تملك إلغاءه ومن ثم فقد نصت المادة الثانية من القانون ذاته على أن إلغاء التشريع لا يكون إلا بتشريع لاحق ينص صراحة على هذا الإلغاء أو يشتمل على نص يتعارض مع النص القديم أو ينظم من جديد الموضوع الذي سبق أن قرر التشريع القديم قواعده كذلك فإنه لا يجوز العمل بالعرف إذا وجد نص تشريعي يمكن تطبيقه.</a:t>
            </a:r>
            <a:endParaRPr lang="en-US" sz="3200" dirty="0"/>
          </a:p>
          <a:p>
            <a:pPr marL="0" lvl="0" indent="0" algn="just">
              <a:lnSpc>
                <a:spcPct val="150000"/>
              </a:lnSpc>
              <a:buNone/>
            </a:pPr>
            <a:endParaRPr lang="en-US" sz="3200"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9256" y="371193"/>
            <a:ext cx="10438645" cy="6020554"/>
          </a:xfrm>
        </p:spPr>
        <p:txBody>
          <a:bodyPr>
            <a:noAutofit/>
          </a:bodyPr>
          <a:lstStyle/>
          <a:p>
            <a:pPr marL="0" indent="0" algn="just">
              <a:lnSpc>
                <a:spcPct val="150000"/>
              </a:lnSpc>
              <a:buNone/>
            </a:pPr>
            <a:r>
              <a:rPr lang="ar-IQ" sz="3200" dirty="0"/>
              <a:t>ويرى البعض أنه إن كان العرف لا يملك إلغاء القواعد القانونية التشريعية المكملة أو المفسرة إلا انه يملك مخالفتها إذ يجوز الاتفاق على مخالفة هذه القواعد فضلا عن أن بعضها يتوقف إعماله على عدم وجود عرف يخالفه والذي نراه أن العرف لا يملك مخالفة نص تشريعي مكمل أو مفسر إلا إذا أذن له النص التشريعي بذلك بل وحتى في هذه الحالة لا تكون ثمة مخالفة وإنما إعمال لمقتضى التشريع الذي أوجب اتباع العرف في المسألة المنصوص عليها فيه.</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470780" y="615636"/>
            <a:ext cx="10972800" cy="3839971"/>
          </a:xfrm>
          <a:prstGeom prst="rect">
            <a:avLst/>
          </a:prstGeom>
        </p:spPr>
        <p:txBody>
          <a:bodyPr wrap="square">
            <a:spAutoFit/>
          </a:bodyPr>
          <a:lstStyle/>
          <a:p>
            <a:pPr algn="just" rtl="1">
              <a:lnSpc>
                <a:spcPct val="150000"/>
              </a:lnSpc>
              <a:spcAft>
                <a:spcPts val="800"/>
              </a:spcAft>
            </a:pPr>
            <a:r>
              <a:rPr lang="ar-IQ" sz="3200" dirty="0">
                <a:latin typeface="Calibri" panose="020F0502020204030204" pitchFamily="34" charset="0"/>
                <a:ea typeface="Calibri" panose="020F0502020204030204" pitchFamily="34" charset="0"/>
                <a:cs typeface="Simplified Arabic" panose="02020603050405020304" pitchFamily="18" charset="-78"/>
              </a:rPr>
              <a:t>وقد ذهب رأى في الفقه الفرنسي إلى أن العرف-متى توافرت شروط اعتباره قانونا-فإنه يخلق قواعد قانونية لا فرق بينها ونصوص التشريع وبذلك يقف العرف إلى جوار التشريع ليسد ما يمكن أن يكون من نقص فيه وبالتالي يكون من الصعب أن نتوقف في منتصف الطريق فنعترف للعرف بقردته على إنشاء قواعد قانونية تسد النقص في القانون المكتوب وننكر عليه قوته في الإلغاء.</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445195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53069"/>
            <a:ext cx="10913952" cy="1670109"/>
          </a:xfrm>
        </p:spPr>
        <p:txBody>
          <a:bodyPr>
            <a:normAutofit/>
          </a:bodyPr>
          <a:lstStyle/>
          <a:p>
            <a:r>
              <a:rPr lang="ar-IQ" sz="5400" b="1" dirty="0">
                <a:latin typeface="Calibri" panose="020F0502020204030204" pitchFamily="34" charset="0"/>
                <a:ea typeface="Calibri" panose="020F0502020204030204" pitchFamily="34" charset="0"/>
                <a:cs typeface="Simplified Arabic" panose="02020603050405020304" pitchFamily="18" charset="-78"/>
              </a:rPr>
              <a:t>المشكلة التي تثيرها مسألة إثبات العرف</a:t>
            </a:r>
            <a:r>
              <a:rPr lang="en-US" sz="5400" dirty="0">
                <a:latin typeface="Calibri" panose="020F0502020204030204" pitchFamily="34" charset="0"/>
                <a:ea typeface="Calibri" panose="020F0502020204030204" pitchFamily="34" charset="0"/>
                <a:cs typeface="Arial" panose="020B0604020202020204" pitchFamily="34" charset="0"/>
              </a:rPr>
              <a:t/>
            </a:r>
            <a:br>
              <a:rPr lang="en-US" sz="5400" dirty="0">
                <a:latin typeface="Calibri" panose="020F0502020204030204" pitchFamily="34" charset="0"/>
                <a:ea typeface="Calibri" panose="020F0502020204030204" pitchFamily="34" charset="0"/>
                <a:cs typeface="Arial" panose="020B0604020202020204" pitchFamily="34" charset="0"/>
              </a:rPr>
            </a:br>
            <a:endParaRPr lang="ar-IQ" dirty="0"/>
          </a:p>
        </p:txBody>
      </p:sp>
      <p:sp>
        <p:nvSpPr>
          <p:cNvPr id="3" name="Picture Placeholder 2"/>
          <p:cNvSpPr>
            <a:spLocks noGrp="1"/>
          </p:cNvSpPr>
          <p:nvPr>
            <p:ph type="pic" idx="1"/>
          </p:nvPr>
        </p:nvSpPr>
        <p:spPr/>
      </p:sp>
    </p:spTree>
    <p:extLst>
      <p:ext uri="{BB962C8B-B14F-4D97-AF65-F5344CB8AC3E}">
        <p14:creationId xmlns:p14="http://schemas.microsoft.com/office/powerpoint/2010/main" val="27051429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98764" y="63374"/>
            <a:ext cx="11769505" cy="6699270"/>
          </a:xfrm>
          <a:prstGeom prst="rect">
            <a:avLst/>
          </a:prstGeom>
        </p:spPr>
        <p:txBody>
          <a:bodyPr wrap="square">
            <a:spAutoFit/>
          </a:bodyPr>
          <a:lstStyle/>
          <a:p>
            <a:pPr algn="just" rtl="1">
              <a:lnSpc>
                <a:spcPct val="150000"/>
              </a:lnSpc>
              <a:spcAft>
                <a:spcPts val="800"/>
              </a:spcAft>
            </a:pPr>
            <a:r>
              <a:rPr lang="ar-IQ" sz="2400" b="1" dirty="0" smtClean="0">
                <a:solidFill>
                  <a:srgbClr val="FF0000"/>
                </a:solidFill>
                <a:latin typeface="Calibri" panose="020F0502020204030204" pitchFamily="34" charset="0"/>
                <a:ea typeface="Calibri" panose="020F0502020204030204" pitchFamily="34" charset="0"/>
                <a:cs typeface="Simplified Arabic" panose="02020603050405020304" pitchFamily="18" charset="-78"/>
              </a:rPr>
              <a:t>القاعدة </a:t>
            </a:r>
            <a:r>
              <a:rPr lang="ar-IQ" sz="24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العرفية تثير مسألتين أساسيتين</a:t>
            </a:r>
            <a:r>
              <a:rPr lang="ar-IQ" sz="2400" dirty="0" smtClean="0">
                <a:latin typeface="Calibri" panose="020F0502020204030204" pitchFamily="34" charset="0"/>
                <a:ea typeface="Calibri" panose="020F0502020204030204" pitchFamily="34" charset="0"/>
                <a:cs typeface="Simplified Arabic" panose="02020603050405020304" pitchFamily="18" charset="-78"/>
              </a:rPr>
              <a:t>:</a:t>
            </a:r>
          </a:p>
          <a:p>
            <a:pPr algn="just" rtl="1">
              <a:lnSpc>
                <a:spcPct val="150000"/>
              </a:lnSpc>
              <a:spcAft>
                <a:spcPts val="800"/>
              </a:spcAft>
            </a:pPr>
            <a:r>
              <a:rPr lang="ar-IQ" sz="2400" b="1" dirty="0" smtClean="0">
                <a:solidFill>
                  <a:srgbClr val="FF0000"/>
                </a:solidFill>
                <a:latin typeface="Calibri" panose="020F0502020204030204" pitchFamily="34" charset="0"/>
                <a:ea typeface="Calibri" panose="020F0502020204030204" pitchFamily="34" charset="0"/>
                <a:cs typeface="Simplified Arabic" panose="02020603050405020304" pitchFamily="18" charset="-78"/>
              </a:rPr>
              <a:t> </a:t>
            </a:r>
            <a:r>
              <a:rPr lang="ar-IQ" sz="24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أوهما: </a:t>
            </a:r>
            <a:r>
              <a:rPr lang="ar-IQ" sz="2400" dirty="0">
                <a:latin typeface="Calibri" panose="020F0502020204030204" pitchFamily="34" charset="0"/>
                <a:ea typeface="Calibri" panose="020F0502020204030204" pitchFamily="34" charset="0"/>
                <a:cs typeface="Simplified Arabic" panose="02020603050405020304" pitchFamily="18" charset="-78"/>
              </a:rPr>
              <a:t>ما يتعلق بوجودها أو بعدم </a:t>
            </a:r>
            <a:r>
              <a:rPr lang="ar-IQ" sz="2400" dirty="0" smtClean="0">
                <a:latin typeface="Calibri" panose="020F0502020204030204" pitchFamily="34" charset="0"/>
                <a:ea typeface="Calibri" panose="020F0502020204030204" pitchFamily="34" charset="0"/>
                <a:cs typeface="Simplified Arabic" panose="02020603050405020304" pitchFamily="18" charset="-78"/>
              </a:rPr>
              <a:t>وجودها.</a:t>
            </a:r>
          </a:p>
          <a:p>
            <a:pPr algn="just" rtl="1">
              <a:lnSpc>
                <a:spcPct val="150000"/>
              </a:lnSpc>
              <a:spcAft>
                <a:spcPts val="800"/>
              </a:spcAft>
            </a:pPr>
            <a:r>
              <a:rPr lang="ar-IQ" sz="2400" b="1" dirty="0" smtClean="0">
                <a:solidFill>
                  <a:srgbClr val="FF0000"/>
                </a:solidFill>
                <a:latin typeface="Calibri" panose="020F0502020204030204" pitchFamily="34" charset="0"/>
                <a:ea typeface="Calibri" panose="020F0502020204030204" pitchFamily="34" charset="0"/>
                <a:cs typeface="Simplified Arabic" panose="02020603050405020304" pitchFamily="18" charset="-78"/>
              </a:rPr>
              <a:t> </a:t>
            </a:r>
            <a:r>
              <a:rPr lang="ar-IQ" sz="24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والثانية </a:t>
            </a:r>
            <a:r>
              <a:rPr lang="ar-IQ" sz="2400" dirty="0" smtClean="0">
                <a:latin typeface="Calibri" panose="020F0502020204030204" pitchFamily="34" charset="0"/>
                <a:ea typeface="Calibri" panose="020F0502020204030204" pitchFamily="34" charset="0"/>
                <a:cs typeface="Simplified Arabic" panose="02020603050405020304" pitchFamily="18" charset="-78"/>
              </a:rPr>
              <a:t>: خاصة </a:t>
            </a:r>
            <a:r>
              <a:rPr lang="ar-IQ" sz="2400" dirty="0">
                <a:latin typeface="Calibri" panose="020F0502020204030204" pitchFamily="34" charset="0"/>
                <a:ea typeface="Calibri" panose="020F0502020204030204" pitchFamily="34" charset="0"/>
                <a:cs typeface="Simplified Arabic" panose="02020603050405020304" pitchFamily="18" charset="-78"/>
              </a:rPr>
              <a:t>بتطبيقها حال التيقن من قيامها.</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r>
              <a:rPr lang="ar-IQ" sz="2400" dirty="0" smtClean="0">
                <a:latin typeface="Calibri" panose="020F0502020204030204" pitchFamily="34" charset="0"/>
                <a:ea typeface="Calibri" panose="020F0502020204030204" pitchFamily="34" charset="0"/>
                <a:cs typeface="Simplified Arabic" panose="02020603050405020304" pitchFamily="18" charset="-78"/>
              </a:rPr>
              <a:t>ولا </a:t>
            </a:r>
            <a:r>
              <a:rPr lang="ar-IQ" sz="2400" dirty="0">
                <a:latin typeface="Calibri" panose="020F0502020204030204" pitchFamily="34" charset="0"/>
                <a:ea typeface="Calibri" panose="020F0502020204030204" pitchFamily="34" charset="0"/>
                <a:cs typeface="Simplified Arabic" panose="02020603050405020304" pitchFamily="18" charset="-78"/>
              </a:rPr>
              <a:t>خلاف على أنه عند وجود أو قيام العرف فإنه يصبح قانونا يجب على القاضي أن يأخذ به إن خالفه أو أخطأ في تطبيقه وقع حكمه مخالفا للقانون أو مخطئا في تطبيقه</a:t>
            </a:r>
            <a:r>
              <a:rPr lang="ar-IQ" sz="2400" dirty="0" smtClean="0">
                <a:latin typeface="Calibri" panose="020F0502020204030204" pitchFamily="34" charset="0"/>
                <a:ea typeface="Calibri" panose="020F0502020204030204" pitchFamily="34" charset="0"/>
                <a:cs typeface="Simplified Arabic" panose="02020603050405020304" pitchFamily="18" charset="-78"/>
              </a:rPr>
              <a:t>.</a:t>
            </a:r>
          </a:p>
          <a:p>
            <a:pPr algn="just" rtl="1">
              <a:lnSpc>
                <a:spcPct val="150000"/>
              </a:lnSpc>
              <a:spcAft>
                <a:spcPts val="800"/>
              </a:spcAft>
            </a:pP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r>
              <a:rPr lang="ar-IQ" sz="2400" dirty="0" smtClean="0">
                <a:latin typeface="Calibri" panose="020F0502020204030204" pitchFamily="34" charset="0"/>
                <a:ea typeface="Calibri" panose="020F0502020204030204" pitchFamily="34" charset="0"/>
                <a:cs typeface="Simplified Arabic" panose="02020603050405020304" pitchFamily="18" charset="-78"/>
              </a:rPr>
              <a:t>بيد </a:t>
            </a:r>
            <a:r>
              <a:rPr lang="ar-IQ" sz="2400" dirty="0">
                <a:latin typeface="Calibri" panose="020F0502020204030204" pitchFamily="34" charset="0"/>
                <a:ea typeface="Calibri" panose="020F0502020204030204" pitchFamily="34" charset="0"/>
                <a:cs typeface="Simplified Arabic" panose="02020603050405020304" pitchFamily="18" charset="-78"/>
              </a:rPr>
              <a:t>أن الخلاف محتدم منذ زمن بعيد حول مسألة التثبيت من قيام العرف، فقد ذهب رأى- تأخذ به محكمة النقص- إلى إلحاق التثبت من قيام أو من وجود العرف وعدم وجوده بمسائل الواقع ومن ثم فعبء إثباته يقع على من يدعى وجوده والعلم به ليس مفترضا وإنما ينبغي التمسك به أمام محكمة الموضوع ولا يجوز التحدي بقيامه لأول مرة أمام محكمة النقض ولا تجوز المجادلة أمام هذه المحكمة فيما ينتهي إليه قاضي الموضوع- إعمالا لسلطته في التقدير- من وجود أو عدم وجود قاعدة عرفية صالحة للتطبيق على النزاع المطروح عليه، إلا أن يمتنع عن الأخذ بعرف ثابت ليس محل منازعة من أحد.</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540224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B4028482-F53A-4442-AB14-9B7A43F44F96}"/>
    </a:ext>
  </a:extLst>
</a:theme>
</file>

<file path=docProps/app.xml><?xml version="1.0" encoding="utf-8"?>
<Properties xmlns="http://schemas.openxmlformats.org/officeDocument/2006/extended-properties" xmlns:vt="http://schemas.openxmlformats.org/officeDocument/2006/docPropsVTypes">
  <Template>Integral</Template>
  <TotalTime>170</TotalTime>
  <Words>540</Words>
  <Application>Microsoft Office PowerPoint</Application>
  <PresentationFormat>Widescreen</PresentationFormat>
  <Paragraphs>22</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Simplified Arabic</vt:lpstr>
      <vt:lpstr>Tw Cen MT</vt:lpstr>
      <vt:lpstr>Tw Cen MT Condensed</vt:lpstr>
      <vt:lpstr>Wingdings 3</vt:lpstr>
      <vt:lpstr>Integral</vt:lpstr>
      <vt:lpstr>PowerPoint Presentation</vt:lpstr>
      <vt:lpstr>تعارض العرف مع مبادئ الشريعة الإسلامية </vt:lpstr>
      <vt:lpstr>PowerPoint Presentation</vt:lpstr>
      <vt:lpstr>تعارض العرف مع نص من نصوص التشريع </vt:lpstr>
      <vt:lpstr>PowerPoint Presentation</vt:lpstr>
      <vt:lpstr>PowerPoint Presentation</vt:lpstr>
      <vt:lpstr>PowerPoint Presentation</vt:lpstr>
      <vt:lpstr>المشكلة التي تثيرها مسألة إثبات العرف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Zena</cp:lastModifiedBy>
  <cp:revision>63</cp:revision>
  <dcterms:created xsi:type="dcterms:W3CDTF">1980-01-01T20:09:53Z</dcterms:created>
  <dcterms:modified xsi:type="dcterms:W3CDTF">2020-03-29T22:56:04Z</dcterms:modified>
</cp:coreProperties>
</file>