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93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666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938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69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88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454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59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566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168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417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7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BD35-99E5-430E-AD1E-C91D98767784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1CBE6-519F-4460-B8D0-11536D1F5B7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6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764704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Case in English </a:t>
            </a:r>
          </a:p>
          <a:p>
            <a:pPr algn="l"/>
            <a:r>
              <a:rPr lang="en-US" sz="2400" dirty="0" smtClean="0"/>
              <a:t>It is determined by use\ position  and it is more clear in pronouns</a:t>
            </a:r>
          </a:p>
          <a:p>
            <a:pPr algn="l"/>
            <a:r>
              <a:rPr lang="en-US" sz="2400" u="sng" dirty="0" smtClean="0"/>
              <a:t>He </a:t>
            </a:r>
            <a:r>
              <a:rPr lang="en-US" sz="2400" dirty="0" smtClean="0"/>
              <a:t> came in</a:t>
            </a:r>
          </a:p>
          <a:p>
            <a:pPr algn="l"/>
            <a:r>
              <a:rPr lang="en-US" sz="2400" dirty="0" smtClean="0"/>
              <a:t>I met </a:t>
            </a:r>
            <a:r>
              <a:rPr lang="en-US" sz="2400" u="sng" dirty="0" smtClean="0"/>
              <a:t>him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This is </a:t>
            </a:r>
            <a:r>
              <a:rPr lang="en-US" sz="2400" u="sng" dirty="0" smtClean="0"/>
              <a:t>his</a:t>
            </a:r>
            <a:r>
              <a:rPr lang="en-US" sz="2400" dirty="0" smtClean="0"/>
              <a:t> bag</a:t>
            </a:r>
          </a:p>
          <a:p>
            <a:pPr algn="l"/>
            <a:r>
              <a:rPr lang="ar-IQ" sz="2400" dirty="0" smtClean="0"/>
              <a:t>بمعنى انها واضحة في الضمائر وليس في الاسماء التي تبقى كما هي سواء كانت الحالة فاعل او مفعول به او تملك</a:t>
            </a:r>
          </a:p>
          <a:p>
            <a:pPr algn="l"/>
            <a:r>
              <a:rPr lang="en-US" sz="2400" b="1" dirty="0" smtClean="0"/>
              <a:t>In English case is divided into </a:t>
            </a:r>
            <a:r>
              <a:rPr lang="en-US" sz="2400" dirty="0" smtClean="0"/>
              <a:t>:</a:t>
            </a:r>
          </a:p>
          <a:p>
            <a:pPr algn="l"/>
            <a:r>
              <a:rPr lang="en-US" sz="2400" dirty="0" smtClean="0"/>
              <a:t>Nouns ( subjects or objects)</a:t>
            </a:r>
          </a:p>
          <a:p>
            <a:pPr algn="l"/>
            <a:r>
              <a:rPr lang="en-US" sz="2400" dirty="0" smtClean="0"/>
              <a:t>Possessive ( genitive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IQ" b="1" dirty="0" smtClean="0"/>
          </a:p>
          <a:p>
            <a:pPr algn="ctr"/>
            <a:r>
              <a:rPr lang="en-US" sz="2400" b="1" dirty="0" smtClean="0"/>
              <a:t>Meanings of  Genitive Case</a:t>
            </a:r>
          </a:p>
          <a:p>
            <a:pPr algn="l"/>
            <a:r>
              <a:rPr lang="ar-IQ" sz="2400" dirty="0" smtClean="0"/>
              <a:t> </a:t>
            </a:r>
            <a:endParaRPr lang="en-US" sz="2400" dirty="0" smtClean="0"/>
          </a:p>
          <a:p>
            <a:pPr algn="l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belongs to Ali</a:t>
            </a:r>
            <a:r>
              <a:rPr lang="en-US" sz="2400" dirty="0" smtClean="0"/>
              <a:t> </a:t>
            </a:r>
            <a:r>
              <a:rPr lang="ar-IQ" sz="2400" dirty="0" smtClean="0"/>
              <a:t>             </a:t>
            </a:r>
            <a:r>
              <a:rPr lang="en-US" sz="2400" dirty="0" smtClean="0"/>
              <a:t>1-Possessive :  Ali`s bag</a:t>
            </a:r>
          </a:p>
          <a:p>
            <a:pPr algn="l"/>
            <a:r>
              <a:rPr lang="en-US" sz="2400" dirty="0" smtClean="0"/>
              <a:t>2-Subjective: Prisoner's escape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escaped</a:t>
            </a:r>
            <a:endParaRPr lang="en-US" sz="2400" dirty="0" smtClean="0"/>
          </a:p>
          <a:p>
            <a:pPr algn="l"/>
            <a:r>
              <a:rPr lang="en-US" sz="2400" dirty="0" smtClean="0"/>
              <a:t>3-Objective: Prisoner's release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they released him         </a:t>
            </a:r>
            <a:endParaRPr lang="en-US" sz="2400" dirty="0" smtClean="0"/>
          </a:p>
          <a:p>
            <a:pPr algn="l"/>
            <a:r>
              <a:rPr lang="en-US" sz="2400" dirty="0" smtClean="0"/>
              <a:t>4-Descriptive : Teacher`s college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college for teachers </a:t>
            </a:r>
            <a:endParaRPr lang="en-US" sz="2400" dirty="0" smtClean="0"/>
          </a:p>
          <a:p>
            <a:pPr algn="l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a story told by a lady</a:t>
            </a:r>
            <a:r>
              <a:rPr lang="ar-IQ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400" dirty="0" smtClean="0"/>
              <a:t>5-Origin : Lady`s story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(9(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walk that takes (lasts) five minutes</a:t>
            </a:r>
            <a:r>
              <a:rPr lang="ar-IQ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400" dirty="0" smtClean="0"/>
              <a:t>6-Measurement : five- minute walk</a:t>
            </a:r>
            <a:endParaRPr lang="en-US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88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20689"/>
            <a:ext cx="6912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The Formation of Case</a:t>
            </a:r>
          </a:p>
          <a:p>
            <a:pPr algn="l"/>
            <a:r>
              <a:rPr lang="en-US" sz="2000" dirty="0" smtClean="0"/>
              <a:t> S- possessive is used in :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1-Personal names: Ali`s pen</a:t>
            </a:r>
          </a:p>
          <a:p>
            <a:pPr algn="l"/>
            <a:endParaRPr lang="ar-IQ" sz="2000" dirty="0" smtClean="0"/>
          </a:p>
          <a:p>
            <a:pPr algn="l"/>
            <a:r>
              <a:rPr lang="en-US" sz="2000" dirty="0" smtClean="0"/>
              <a:t>2-noun: student`s pen</a:t>
            </a:r>
          </a:p>
          <a:p>
            <a:pPr algn="l"/>
            <a:endParaRPr lang="ar-IQ" sz="2000" dirty="0" smtClean="0"/>
          </a:p>
          <a:p>
            <a:pPr algn="l"/>
            <a:r>
              <a:rPr lang="en-US" sz="2000" dirty="0" smtClean="0"/>
              <a:t>3-collective noun: Team`s effort</a:t>
            </a:r>
          </a:p>
          <a:p>
            <a:pPr algn="l"/>
            <a:endParaRPr lang="ar-IQ" sz="2000" dirty="0" smtClean="0"/>
          </a:p>
          <a:p>
            <a:pPr algn="l"/>
            <a:endParaRPr lang="ar-IQ" sz="2000" dirty="0" smtClean="0"/>
          </a:p>
          <a:p>
            <a:pPr algn="l"/>
            <a:r>
              <a:rPr lang="en-US" sz="2000" dirty="0" smtClean="0"/>
              <a:t>4-Higher animals: dog`s case</a:t>
            </a:r>
            <a:endParaRPr lang="ar-IQ" sz="2000" dirty="0" smtClean="0"/>
          </a:p>
          <a:p>
            <a:pPr algn="l"/>
            <a:endParaRPr lang="ar-IQ" sz="2000" dirty="0" smtClean="0"/>
          </a:p>
          <a:p>
            <a:pPr algn="l"/>
            <a:r>
              <a:rPr lang="en-US" sz="2000" dirty="0" smtClean="0"/>
              <a:t>5-gegrapgical names: Baghdad`s capital</a:t>
            </a:r>
          </a:p>
          <a:p>
            <a:pPr algn="l"/>
            <a:endParaRPr lang="ar-IQ" sz="2000" dirty="0" smtClean="0"/>
          </a:p>
          <a:p>
            <a:pPr algn="l"/>
            <a:r>
              <a:rPr lang="en-US" sz="2000" dirty="0" smtClean="0"/>
              <a:t>6-Temporal hours: a day`s work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7-nouns of special interest: brain`s activity</a:t>
            </a:r>
            <a:endParaRPr lang="en-US" sz="2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3745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173</Words>
  <Application>Microsoft Office PowerPoint</Application>
  <PresentationFormat>On-screen Show (4:3)</PresentationFormat>
  <Paragraphs>35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MAY</cp:lastModifiedBy>
  <cp:revision>13</cp:revision>
  <dcterms:created xsi:type="dcterms:W3CDTF">2020-03-29T14:13:30Z</dcterms:created>
  <dcterms:modified xsi:type="dcterms:W3CDTF">2020-03-29T15:04:23Z</dcterms:modified>
</cp:coreProperties>
</file>