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6" r:id="rId4"/>
    <p:sldId id="264" r:id="rId5"/>
    <p:sldId id="263" r:id="rId6"/>
    <p:sldId id="259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3D91C-4131-47F1-AD68-B76BC54648A1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12818-EC16-4D5A-993F-5F0883177A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5866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198F9-948B-4B19-AFDE-8D8C7BF2EC71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dirty="0" smtClean="0"/>
              <a:t>انقر لتحرير أنماط النص الرئيسي</a:t>
            </a:r>
          </a:p>
          <a:p>
            <a:pPr lvl="1"/>
            <a:r>
              <a:rPr lang="ar-SA" dirty="0" smtClean="0"/>
              <a:t>المستوى الثاني</a:t>
            </a:r>
          </a:p>
          <a:p>
            <a:pPr lvl="2"/>
            <a:r>
              <a:rPr lang="ar-SA" dirty="0" smtClean="0"/>
              <a:t>المستوى الثالث</a:t>
            </a:r>
          </a:p>
          <a:p>
            <a:pPr lvl="3"/>
            <a:r>
              <a:rPr lang="ar-SA" dirty="0" smtClean="0"/>
              <a:t>المستوى الرابع</a:t>
            </a:r>
          </a:p>
          <a:p>
            <a:pPr lvl="4"/>
            <a:r>
              <a:rPr lang="ar-SA" dirty="0" smtClean="0"/>
              <a:t>المستوى الخامس</a:t>
            </a:r>
            <a:endParaRPr lang="fr-FR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37AC6-06FF-40FD-A78F-E5CC8E4240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7689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37AC6-06FF-40FD-A78F-E5CC8E42408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15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5B395CB-A64C-4EEA-B053-85581FBE504A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C72C-7FE6-4E3D-BA08-80985D60F3A4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580A-7CBA-4C24-80D6-AF803BF6C0E7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024-EF47-47C9-94AD-A6BFC2A09B2D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8550B-9F80-4436-8E4D-AAD4F985CDCC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3EA-0898-4790-B9FB-CBAC304FF0AD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43D494-4F08-4C55-9356-06850F663885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RJH</a:t>
            </a:r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09F0C06-743E-4712-9D83-3A350BC5B97D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F4B5-ED1A-4D4E-9197-652EC9116479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EE29-A9C8-4452-B407-AC5CA0411F52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D7FC-6E64-4E07-8BF5-096FF50DCE46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8EDF8F1-AF2D-4557-9128-7C88A0BCDBB2}" type="datetime1">
              <a:rPr lang="fr-FR" smtClean="0"/>
              <a:t>29/03/2020</a:t>
            </a:fld>
            <a:endParaRPr lang="fr-FR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fr-FR" smtClean="0"/>
              <a:t>RJH</a:t>
            </a:r>
            <a:endParaRPr lang="fr-FR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5B36F9-9C31-4722-9BCE-47D30DD71725}" type="slidenum">
              <a:rPr lang="fr-FR" smtClean="0"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ransition spd="slow">
    <p:strips dir="rd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 d’Albert Camus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867464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rgbClr val="FFC000"/>
              </a:solidFill>
            </a:endParaRPr>
          </a:p>
          <a:p>
            <a:r>
              <a:rPr lang="en-US" b="1" dirty="0" err="1" smtClean="0">
                <a:solidFill>
                  <a:srgbClr val="FF0000"/>
                </a:solidFill>
              </a:rPr>
              <a:t>Acte</a:t>
            </a:r>
            <a:r>
              <a:rPr lang="en-US" b="1" dirty="0" smtClean="0">
                <a:solidFill>
                  <a:srgbClr val="FF0000"/>
                </a:solidFill>
              </a:rPr>
              <a:t> 1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Analyse et Explication</a:t>
            </a:r>
          </a:p>
          <a:p>
            <a:pPr algn="l"/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Dr. Raid Jabbar HABIB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RJH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4342885"/>
      </p:ext>
    </p:extLst>
  </p:cSld>
  <p:clrMapOvr>
    <a:masterClrMapping/>
  </p:clrMapOvr>
  <p:transition spd="slow" advTm="18872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400288" cy="147796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Disparition de Caligula</a:t>
            </a:r>
            <a:br>
              <a:rPr lang="fr-F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just"/>
            <a:endParaRPr lang="fr-FR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Acte 1 Comporte </a:t>
            </a:r>
            <a:r>
              <a:rPr lang="fr-F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scènes</a:t>
            </a:r>
          </a:p>
          <a:p>
            <a:pPr marL="0" indent="0" algn="just">
              <a:buNone/>
            </a:pPr>
            <a:endParaRPr lang="fr-FR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L’Acte </a:t>
            </a:r>
            <a:r>
              <a:rPr lang="fr-F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consiste en une prise de conscience par le personnage principal de l’absurdité de la </a:t>
            </a:r>
            <a:r>
              <a:rPr lang="fr-FR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vie.</a:t>
            </a:r>
          </a:p>
          <a:p>
            <a:pPr algn="just"/>
            <a:endParaRPr lang="fr-FR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 essaye de transmettre </a:t>
            </a:r>
            <a:r>
              <a:rPr lang="fr-FR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cette vérité à ses </a:t>
            </a:r>
            <a:r>
              <a:rPr lang="fr-F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contemporains.</a:t>
            </a:r>
          </a:p>
          <a:p>
            <a:pPr marL="82296" indent="0" algn="just">
              <a:buNone/>
            </a:pPr>
            <a:endParaRPr lang="fr-FR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DBF5F9">
                    <a:shade val="90000"/>
                  </a:srgbClr>
                </a:solidFill>
              </a:rPr>
              <a:t>RJH</a:t>
            </a:r>
            <a:endParaRPr lang="fr-FR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11817"/>
      </p:ext>
    </p:extLst>
  </p:cSld>
  <p:clrMapOvr>
    <a:masterClrMapping/>
  </p:clrMapOvr>
  <p:transition spd="slow" advTm="89730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 de Drusilla et disparition de Caligula</a:t>
            </a:r>
            <a:endParaRPr lang="fr-FR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L’empereur a perdu Drusilla, sa sœur</a:t>
            </a:r>
          </a:p>
          <a:p>
            <a:endParaRPr lang="fr-FR" dirty="0"/>
          </a:p>
          <a:p>
            <a:endParaRPr lang="fr-FR" dirty="0">
              <a:solidFill>
                <a:srgbClr val="FF0000"/>
              </a:solidFill>
            </a:endParaRPr>
          </a:p>
          <a:p>
            <a:pPr algn="just"/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patriciens narrateurs sont chargés de présenter l’histoire : Caligula est porté disparu, et ceux-ci s’inquiètent de son absence.</a:t>
            </a: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04617B">
                    <a:shade val="90000"/>
                  </a:srgbClr>
                </a:solidFill>
              </a:rPr>
              <a:t>RJH</a:t>
            </a:r>
            <a:endParaRPr lang="fr-FR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073279"/>
      </p:ext>
    </p:extLst>
  </p:cSld>
  <p:clrMapOvr>
    <a:masterClrMapping/>
  </p:clrMapOvr>
  <p:transition spd="slow" advTm="67362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Rome, absence de Caligula</a:t>
            </a:r>
            <a:endParaRPr lang="fr-F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algn="just"/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se déroule à </a:t>
            </a:r>
            <a:r>
              <a:rPr lang="fr-F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Rome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dans le palais de l’empereur Caïus Caligula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fr-FR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Toutefois, l’empereur est </a:t>
            </a:r>
            <a:r>
              <a:rPr lang="fr-F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absent</a:t>
            </a:r>
            <a:r>
              <a:rPr lang="fr-F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fr-FR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6060756"/>
      </p:ext>
    </p:extLst>
  </p:cSld>
  <p:clrMapOvr>
    <a:masterClrMapping/>
  </p:clrMapOvr>
  <p:transition spd="slow" advTm="57373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Dialogue- Les Patriciens</a:t>
            </a:r>
            <a:r>
              <a:rPr lang="fr-FR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Disparition de Caligula (p.37), </a:t>
            </a:r>
            <a:endParaRPr lang="fr-FR" sz="27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</a:t>
            </a:r>
            <a:r>
              <a:rPr lang="fr-FR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patriciens, dont un très âgé, sont groupés dans une salle du palais et donnent des signes de nervosité</a:t>
            </a:r>
            <a:r>
              <a:rPr lang="fr-FR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fr-FR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PREMIER </a:t>
            </a:r>
            <a:r>
              <a:rPr lang="fr-F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PATRICIEN</a:t>
            </a:r>
          </a:p>
          <a:p>
            <a:pPr marL="0" indent="0" algn="ctr">
              <a:buNone/>
            </a:pPr>
            <a:r>
              <a:rPr lang="fr-FR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Toujours </a:t>
            </a:r>
            <a:r>
              <a:rPr lang="fr-F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rien.</a:t>
            </a:r>
          </a:p>
          <a:p>
            <a:pPr algn="ctr"/>
            <a:r>
              <a:rPr lang="fr-F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VIEUX PATRICIEN</a:t>
            </a:r>
          </a:p>
          <a:p>
            <a:pPr marL="0" indent="0" algn="ctr">
              <a:buNone/>
            </a:pPr>
            <a:r>
              <a:rPr lang="fr-FR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Rien </a:t>
            </a:r>
            <a:r>
              <a:rPr lang="fr-F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matin, rien le soir.</a:t>
            </a:r>
          </a:p>
          <a:p>
            <a:pPr algn="ctr"/>
            <a:r>
              <a:rPr lang="fr-F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DEUXIÈME PATRICIEN</a:t>
            </a:r>
          </a:p>
          <a:p>
            <a:pPr algn="ctr">
              <a:buFontTx/>
              <a:buChar char="-"/>
            </a:pPr>
            <a:r>
              <a:rPr lang="fr-FR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Rien </a:t>
            </a:r>
            <a:r>
              <a:rPr lang="fr-FR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depuis trois jours</a:t>
            </a:r>
            <a:r>
              <a:rPr lang="fr-FR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>
              <a:buFontTx/>
              <a:buChar char="-"/>
            </a:pPr>
            <a:r>
              <a:rPr lang="fr-FR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Acte1, </a:t>
            </a:r>
            <a:r>
              <a:rPr 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scène 1</a:t>
            </a:r>
            <a:endParaRPr lang="fr-FR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1346985"/>
      </p:ext>
    </p:extLst>
  </p:cSld>
  <p:clrMapOvr>
    <a:masterClrMapping/>
  </p:clrMapOvr>
  <p:transition spd="slow" advTm="189373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Retour et Changement de Caligula1</a:t>
            </a:r>
            <a:endParaRPr lang="fr-FR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pPr algn="just"/>
            <a:r>
              <a:rPr lang="fr-FR" b="1" dirty="0" smtClean="0">
                <a:solidFill>
                  <a:srgbClr val="7030A0"/>
                </a:solidFill>
              </a:rPr>
              <a:t>Lorsqu’il </a:t>
            </a:r>
            <a:r>
              <a:rPr lang="fr-FR" b="1" dirty="0">
                <a:solidFill>
                  <a:srgbClr val="7030A0"/>
                </a:solidFill>
              </a:rPr>
              <a:t>entre en </a:t>
            </a:r>
            <a:r>
              <a:rPr lang="fr-FR" b="1" dirty="0" smtClean="0">
                <a:solidFill>
                  <a:srgbClr val="7030A0"/>
                </a:solidFill>
              </a:rPr>
              <a:t>scène, </a:t>
            </a:r>
            <a:r>
              <a:rPr lang="fr-FR" b="1" dirty="0">
                <a:solidFill>
                  <a:srgbClr val="7030A0"/>
                </a:solidFill>
              </a:rPr>
              <a:t>Caligula prétend avoir pris connaissance d’une vérité, selon laquelle les hommes sont mortels, et qu’ils ne vivraient pas une vie heureuse. </a:t>
            </a:r>
            <a:endParaRPr lang="fr-FR" b="1" dirty="0" smtClean="0">
              <a:solidFill>
                <a:srgbClr val="7030A0"/>
              </a:solidFill>
            </a:endParaRPr>
          </a:p>
          <a:p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L’existence, telle qu’elle est, lui semble devenue insupportable. 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834688"/>
      </p:ext>
    </p:extLst>
  </p:cSld>
  <p:clrMapOvr>
    <a:masterClrMapping/>
  </p:clrMapOvr>
  <p:transition spd="slow" advTm="181413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Retour et Changement de </a:t>
            </a:r>
            <a:r>
              <a:rPr lang="fr-F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Caligula2</a:t>
            </a:r>
            <a:endParaRPr lang="fr-F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algn="just"/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spectateur prend rapidement conscience que ce décès constitue l’élément déclencheur d’une transformation radicale de la personnalité de Caligula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Caligula </a:t>
            </a:r>
            <a:r>
              <a:rPr lang="fr-FR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exerce </a:t>
            </a:r>
            <a:r>
              <a:rPr lang="fr-FR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ainsi pour </a:t>
            </a: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première fois son pouvoir d’une manière absolue.</a:t>
            </a:r>
          </a:p>
          <a:p>
            <a:endParaRPr lang="fr-FR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9845356"/>
      </p:ext>
    </p:extLst>
  </p:cSld>
  <p:clrMapOvr>
    <a:masterClrMapping/>
  </p:clrMapOvr>
  <p:transition spd="slow" advTm="235152">
    <p:strips dir="r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222</TotalTime>
  <Words>255</Words>
  <Application>Microsoft Office PowerPoint</Application>
  <PresentationFormat>عرض على الشاشة (3:4)‏</PresentationFormat>
  <Paragraphs>54</Paragraphs>
  <Slides>7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حضري</vt:lpstr>
      <vt:lpstr>Caligula d’Albert Camus</vt:lpstr>
      <vt:lpstr>Disparition de Caligula </vt:lpstr>
      <vt:lpstr>Mort de Drusilla et disparition de Caligula</vt:lpstr>
      <vt:lpstr> A Rome, absence de Caligula</vt:lpstr>
      <vt:lpstr>  Dialogue- Les Patriciens Disparition de Caligula (p.37), </vt:lpstr>
      <vt:lpstr>Retour et Changement de Caligula1</vt:lpstr>
      <vt:lpstr>Retour et Changement de Caligula2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Caligula d’Albert Camus</dc:title>
  <dc:creator>DR.Ahmed Saker 2O11</dc:creator>
  <cp:lastModifiedBy>DR.Ahmed Saker 2O11</cp:lastModifiedBy>
  <cp:revision>23</cp:revision>
  <dcterms:created xsi:type="dcterms:W3CDTF">2020-03-25T22:54:32Z</dcterms:created>
  <dcterms:modified xsi:type="dcterms:W3CDTF">2020-03-29T15:06:59Z</dcterms:modified>
</cp:coreProperties>
</file>