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66" r:id="rId3"/>
    <p:sldId id="267" r:id="rId4"/>
    <p:sldId id="260" r:id="rId5"/>
    <p:sldId id="261" r:id="rId6"/>
    <p:sldId id="262" r:id="rId7"/>
    <p:sldId id="269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3658-D29C-4C2E-9E06-9A17B0913B8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A719-850B-4E2E-97D1-5F84639834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90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A719-850B-4E2E-97D1-5F84639834A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3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68E2043-3FB1-47CF-A3CF-CEAFE8D0601E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7086600" cy="21336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(Que choisir, numéro spécial, p.83-84, septembre 2006</a:t>
            </a:r>
            <a:r>
              <a:rPr lang="fr-FR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ar-IQ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Dr. Raid Jabbar HABIB</a:t>
            </a:r>
            <a:endParaRPr lang="ar-IQ" sz="1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95400" y="1524000"/>
            <a:ext cx="6858000" cy="16764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COMPRENDRE UN ARTICLE D’UN MAGAZINE DE CONSOMMATEURS- P.60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28"/>
    </mc:Choice>
    <mc:Fallback xmlns="">
      <p:transition spd="slow" advTm="3682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09600" y="304800"/>
            <a:ext cx="7924800" cy="54102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799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4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"/>
    </mc:Choice>
    <mc:Fallback xmlns="">
      <p:transition spd="slow" advTm="388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09600" y="304800"/>
            <a:ext cx="7924800" cy="54102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19999" cy="554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"/>
    </mc:Choice>
    <mc:Fallback xmlns="">
      <p:transition spd="slow" advTm="80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29- Lisez et répondez :</a:t>
            </a:r>
            <a:b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8229600" cy="38709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D’après vous, il s’agit de :</a:t>
            </a:r>
          </a:p>
          <a:p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 article d’un magazine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(Que choisir, numéro spécial, p.83-84, septembre 2006)</a:t>
            </a:r>
          </a:p>
          <a:p>
            <a:pPr marL="0" indent="0">
              <a:buNone/>
            </a:pPr>
            <a:endParaRPr lang="fr-FR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   On parle : </a:t>
            </a:r>
          </a:p>
          <a:p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Des normes à respecter dans son jardin</a:t>
            </a:r>
          </a:p>
          <a:p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 sanctions pour les propriétaires d’un jardin</a:t>
            </a:r>
          </a:p>
          <a:p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3322">
        <p14:reveal/>
      </p:transition>
    </mc:Choice>
    <mc:Fallback xmlns="">
      <p:transition spd="slow" advTm="1333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8194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	Les parties qui provoquent des problèmes avec les voisins :</a:t>
            </a:r>
            <a:b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3581400"/>
            <a:ext cx="8229600" cy="2575560"/>
          </a:xfrm>
        </p:spPr>
        <p:txBody>
          <a:bodyPr/>
          <a:lstStyle/>
          <a:p>
            <a:r>
              <a:rPr lang="fr-FR" sz="2000" b="1" dirty="0" smtClean="0">
                <a:solidFill>
                  <a:srgbClr val="FFC000"/>
                </a:solidFill>
              </a:rPr>
              <a:t>-</a:t>
            </a:r>
            <a:r>
              <a: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Racines ; passent de l’autre côté, endommagent le </a:t>
            </a: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mur</a:t>
            </a:r>
            <a:endParaRPr lang="fr-FR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	Les branches ; font de l’ombre</a:t>
            </a:r>
          </a:p>
          <a:p>
            <a:r>
              <a: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	Les fruits ; tombent par terre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1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98"/>
    </mc:Choice>
    <mc:Fallback xmlns="">
      <p:transition spd="slow" advTm="13189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8229600" cy="547116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Quand les branches d’un arbre font de l’ombre chez le voisin, qu’est-ce qu’il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peut faire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Il </a:t>
            </a:r>
            <a:r>
              <a: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le droit de vous demander de les </a:t>
            </a: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couper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	Le mot lumière s’oppose à ombre. Qu’est-ce que ça veut dire Ombre ?</a:t>
            </a:r>
          </a:p>
          <a:p>
            <a:pPr marL="0" indent="0" algn="just"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Ombre </a:t>
            </a:r>
            <a:r>
              <a: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 absence de lumière (surtout celle du soleil)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3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59"/>
    </mc:Choice>
    <mc:Fallback xmlns="">
      <p:transition spd="slow" advTm="5625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8229600" cy="547116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Quand les branches d’un arbre font de l’ombre chez le voisin, qu’est-ce qu’il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peut faire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Il </a:t>
            </a:r>
            <a:r>
              <a: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le droit de vous demander de les </a:t>
            </a: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couper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	Le mot lumière s’oppose à ombre. Qu’est-ce que ça veut dire Ombre ?</a:t>
            </a:r>
          </a:p>
          <a:p>
            <a:pPr marL="0" indent="0" algn="just"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Ombre </a:t>
            </a:r>
            <a:r>
              <a: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 absence de lumière (surtout celle du soleil)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5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19"/>
    </mc:Choice>
    <mc:Fallback xmlns="">
      <p:transition spd="slow" advTm="8541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6-7-8-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924800" cy="3962400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partie de l’arbre qui est sous terre, c’est…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racines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Quand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fruits tombent chez votre voisin, qu’est-ce qu’il peut faire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manger</a:t>
            </a: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Les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verbes équivalents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(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causer des dégradations) sont : </a:t>
            </a:r>
            <a:r>
              <a: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provoquer des dommages, endommager le mur…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5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4"/>
    </mc:Choice>
    <mc:Fallback xmlns="">
      <p:transition spd="slow" advTm="11162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294</TotalTime>
  <Words>128</Words>
  <Application>Microsoft Office PowerPoint</Application>
  <PresentationFormat>عرض على الشاشة (3:4)‏</PresentationFormat>
  <Paragraphs>43</Paragraphs>
  <Slides>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أفق</vt:lpstr>
      <vt:lpstr>COMPRENDRE UN ARTICLE D’UN MAGAZINE DE CONSOMMATEURS- P.60</vt:lpstr>
      <vt:lpstr>عرض تقديمي في PowerPoint</vt:lpstr>
      <vt:lpstr>عرض تقديمي في PowerPoint</vt:lpstr>
      <vt:lpstr>29- Lisez et répondez : </vt:lpstr>
      <vt:lpstr>3- Les parties qui provoquent des problèmes avec les voisins : </vt:lpstr>
      <vt:lpstr> </vt:lpstr>
      <vt:lpstr> </vt:lpstr>
      <vt:lpstr>6-7-8-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un article d’un magazine de consommateurs- p.60</dc:title>
  <dc:creator>DR.Ahmed Saker 2O11</dc:creator>
  <cp:lastModifiedBy>DR.Ahmed Saker 2O11</cp:lastModifiedBy>
  <cp:revision>20</cp:revision>
  <dcterms:created xsi:type="dcterms:W3CDTF">2020-03-17T20:29:38Z</dcterms:created>
  <dcterms:modified xsi:type="dcterms:W3CDTF">2020-03-29T15:01:45Z</dcterms:modified>
</cp:coreProperties>
</file>