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71" r:id="rId3"/>
    <p:sldId id="268" r:id="rId4"/>
    <p:sldId id="269" r:id="rId5"/>
    <p:sldId id="257" r:id="rId6"/>
    <p:sldId id="265" r:id="rId7"/>
    <p:sldId id="258" r:id="rId8"/>
    <p:sldId id="264" r:id="rId9"/>
    <p:sldId id="259" r:id="rId10"/>
    <p:sldId id="26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B3658-D29C-4C2E-9E06-9A17B0913B8F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9A719-850B-4E2E-97D1-5F84639834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90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9A719-850B-4E2E-97D1-5F84639834A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82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9A719-850B-4E2E-97D1-5F84639834A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3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2043-3FB1-47CF-A3CF-CEAFE8D0601E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68E2043-3FB1-47CF-A3CF-CEAFE8D0601E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912F207-3B58-4094-A624-272ED177A8C7}" type="slidenum">
              <a:rPr lang="fr-FR" smtClean="0"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733800"/>
            <a:ext cx="7086600" cy="12192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(Que choisir, numéro spécial, p.83-84, septembre 2006)</a:t>
            </a:r>
          </a:p>
          <a:p>
            <a:pPr algn="ctr"/>
            <a:endParaRPr lang="fr-F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295400" y="1524000"/>
            <a:ext cx="6858000" cy="16764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COMPRENDRE UN ARTICLE D’UN MAGAZINE DE CONSOMMATEURS- P.60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66"/>
    </mc:Choice>
    <mc:Fallback xmlns="">
      <p:transition spd="slow" advTm="270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09600" y="304800"/>
            <a:ext cx="7924800" cy="54102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19999" cy="554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0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54"/>
    </mc:Choice>
    <mc:Fallback xmlns="">
      <p:transition spd="slow" advTm="5635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09600" y="304800"/>
            <a:ext cx="7924800" cy="54102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24799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0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48"/>
    </mc:Choice>
    <mc:Fallback xmlns="">
      <p:transition spd="slow" advTm="14994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COMPRENDRE UN ARTICLE D’UN MAGAZINE DE 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CONSOMMATEURS</a:t>
            </a:r>
            <a:b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2800" b="1" dirty="0" smtClean="0">
              <a:solidFill>
                <a:srgbClr val="FF0000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entre les voisins 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 être: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Simples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</a:p>
          <a:p>
            <a:pPr marL="0" indent="0" algn="ctr">
              <a:buNone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Compliquée</a:t>
            </a:r>
            <a:endParaRPr lang="fr-FR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33"/>
    </mc:Choice>
    <mc:Fallback xmlns="">
      <p:transition spd="slow" advTm="3663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COMPRENDRE UN ARTICLE D’UN MAGAZINE DE CONSOMMATEURS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En France, La loi permet de planter ce qu’on veut dans son jardin:</a:t>
            </a:r>
          </a:p>
          <a:p>
            <a:pPr marL="0" indent="0" algn="just">
              <a:buNone/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pins, des cerisiers, des pommiers</a:t>
            </a:r>
          </a:p>
          <a:p>
            <a:pPr marL="0" indent="0" algn="just">
              <a:buNone/>
            </a:pP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 startAt="3"/>
            </a:pP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 il faut respecter:</a:t>
            </a:r>
          </a:p>
          <a:p>
            <a:pPr marL="0" indent="0" algn="just">
              <a:buNone/>
            </a:pPr>
            <a:r>
              <a:rPr lang="fr-FR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distances réglementaires entre ses arbres et la propriété du voisin: (2 mètres en général)</a:t>
            </a:r>
            <a:endParaRPr lang="fr-FR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8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28"/>
    </mc:Choice>
    <mc:Fallback xmlns="">
      <p:transition spd="slow" advTm="5822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fr-F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problèmes provoqués par les arbres :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57200" y="2895600"/>
            <a:ext cx="8229600" cy="3261360"/>
          </a:xfrm>
        </p:spPr>
        <p:txBody>
          <a:bodyPr/>
          <a:lstStyle/>
          <a:p>
            <a:pPr marL="0" indent="0">
              <a:buNone/>
            </a:pPr>
            <a:endParaRPr lang="fr-FR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A- humidité</a:t>
            </a:r>
            <a:endParaRPr lang="fr-FR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B- racines </a:t>
            </a:r>
            <a:r>
              <a:rPr lang="fr-FR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qui passent de l’autre côté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C- ombre</a:t>
            </a:r>
            <a:endParaRPr lang="fr-FR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9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45"/>
    </mc:Choice>
    <mc:Fallback xmlns="">
      <p:transition spd="slow" advTm="3864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447800"/>
          </a:xfrm>
        </p:spPr>
        <p:txBody>
          <a:bodyPr/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/>
            </a:r>
            <a:br>
              <a:rPr lang="fr-FR" sz="2000" b="1" dirty="0" smtClean="0">
                <a:solidFill>
                  <a:srgbClr val="FF0000"/>
                </a:solidFill>
              </a:rPr>
            </a:br>
            <a:r>
              <a:rPr lang="fr-FR" sz="2000" b="1" dirty="0">
                <a:solidFill>
                  <a:srgbClr val="FF0000"/>
                </a:solidFill>
              </a:rPr>
              <a:t/>
            </a:r>
            <a:br>
              <a:rPr lang="fr-FR" sz="2000" b="1" dirty="0">
                <a:solidFill>
                  <a:srgbClr val="FF0000"/>
                </a:solidFill>
              </a:rPr>
            </a:br>
            <a:r>
              <a:rPr lang="fr-FR" sz="2000" b="1" dirty="0" smtClean="0">
                <a:solidFill>
                  <a:srgbClr val="FF0000"/>
                </a:solidFill>
              </a:rPr>
              <a:t/>
            </a:r>
            <a:br>
              <a:rPr lang="fr-FR" sz="2000" b="1" dirty="0" smtClean="0">
                <a:solidFill>
                  <a:srgbClr val="FF0000"/>
                </a:solidFill>
              </a:rPr>
            </a:br>
            <a:r>
              <a:rPr lang="fr-FR" sz="2000" b="1" dirty="0">
                <a:solidFill>
                  <a:srgbClr val="FF0000"/>
                </a:solidFill>
              </a:rPr>
              <a:t/>
            </a:r>
            <a:br>
              <a:rPr lang="fr-FR" sz="2000" b="1" dirty="0">
                <a:solidFill>
                  <a:srgbClr val="FF0000"/>
                </a:solidFill>
              </a:rPr>
            </a:br>
            <a:r>
              <a:rPr lang="fr-FR" sz="2000" b="1" dirty="0" smtClean="0">
                <a:solidFill>
                  <a:srgbClr val="FF0000"/>
                </a:solidFill>
              </a:rPr>
              <a:t/>
            </a:r>
            <a:br>
              <a:rPr lang="fr-FR" sz="2000" b="1" dirty="0" smtClean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 dit la loi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 Les racines endommagent le mur de séparation</a:t>
            </a:r>
            <a:r>
              <a:rPr lang="fr-F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br>
              <a:rPr lang="fr-FR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981201"/>
            <a:ext cx="6705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752600" y="2286000"/>
            <a:ext cx="5334000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voisin a le droit de les couper à la limite de </a:t>
            </a:r>
            <a:r>
              <a:rPr lang="fr-F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propriété</a:t>
            </a:r>
            <a:endParaRPr lang="fr-F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40"/>
    </mc:Choice>
    <mc:Fallback xmlns="">
      <p:transition spd="slow" advTm="637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ce que dit la loi:</a:t>
            </a:r>
            <a:b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2- </a:t>
            </a: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branches font de l’ombre</a:t>
            </a: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b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57200" y="2667000"/>
            <a:ext cx="8229600" cy="3489960"/>
          </a:xfrm>
        </p:spPr>
        <p:txBody>
          <a:bodyPr/>
          <a:lstStyle/>
          <a:p>
            <a:pPr marL="0" indent="0"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2050" name="Picture 2" descr="C:\Users\ok\Desktop\ombre-sous-bo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14538"/>
            <a:ext cx="7146925" cy="38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95400" y="3352800"/>
            <a:ext cx="44196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C000"/>
                </a:solidFill>
              </a:rPr>
              <a:t>le voisin a le droit de vous demander de les couper</a:t>
            </a:r>
            <a:endParaRPr lang="fr-FR" sz="1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7"/>
    </mc:Choice>
    <mc:Fallback xmlns="">
      <p:transition spd="slow" advTm="2955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Fruits</a:t>
            </a:r>
            <a:b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fr-FR" sz="27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que dit la loi</a:t>
            </a:r>
            <a:r>
              <a:rPr lang="fr-FR" sz="2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57200" y="3200400"/>
            <a:ext cx="8229600" cy="2956560"/>
          </a:xfrm>
        </p:spPr>
        <p:txBody>
          <a:bodyPr/>
          <a:lstStyle/>
          <a:p>
            <a:pPr algn="just"/>
            <a:r>
              <a:rPr lang="fr-F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	Les pommes sur les branches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914400" lvl="2" indent="0" algn="just">
              <a:buNone/>
            </a:pPr>
            <a:r>
              <a:rPr lang="fr-FR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vous </a:t>
            </a:r>
            <a:r>
              <a:rPr lang="fr-FR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êtes le </a:t>
            </a:r>
            <a:r>
              <a:rPr lang="fr-FR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propriétaire</a:t>
            </a:r>
          </a:p>
          <a:p>
            <a:pPr marL="0" indent="0" algn="just">
              <a:buNone/>
            </a:pPr>
            <a:endParaRPr lang="fr-FR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4-	Les pommes tombent par terre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914400" lvl="2" indent="0" algn="just">
              <a:buNone/>
            </a:pPr>
            <a:r>
              <a:rPr lang="fr-FR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c’est </a:t>
            </a:r>
            <a:r>
              <a:rPr lang="fr-FR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votre voisin qui va les manger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22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31"/>
    </mc:Choice>
    <mc:Fallback xmlns="">
      <p:transition spd="slow" advTm="3513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relations avec les voisins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simples </a:t>
            </a:r>
            <a:r>
              <a:rPr lang="fr-F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compliquées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57200" y="2514600"/>
            <a:ext cx="8229600" cy="3642360"/>
          </a:xfrm>
        </p:spPr>
        <p:txBody>
          <a:bodyPr/>
          <a:lstStyle/>
          <a:p>
            <a:endParaRPr lang="fr-FR" dirty="0"/>
          </a:p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France la loi permet de planter ce qu’on veut dans son jardin, mais il faut </a:t>
            </a: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FR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1-	Respecter les distances entre ses arbres</a:t>
            </a:r>
          </a:p>
          <a:p>
            <a:r>
              <a:rPr lang="fr-FR" sz="1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2-	Respecter la propriété du </a:t>
            </a:r>
            <a:r>
              <a:rPr lang="fr-FR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voisin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b="1" dirty="0">
                <a:solidFill>
                  <a:srgbClr val="00B050"/>
                </a:solidFill>
              </a:rPr>
              <a:t>(Voilà comment rester bons voisins)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4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3"/>
    </mc:Choice>
    <mc:Fallback xmlns="">
      <p:transition spd="slow" advTm="4064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315</TotalTime>
  <Words>153</Words>
  <Application>Microsoft Office PowerPoint</Application>
  <PresentationFormat>عرض على الشاشة (3:4)‏</PresentationFormat>
  <Paragraphs>41</Paragraphs>
  <Slides>10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أفق</vt:lpstr>
      <vt:lpstr>COMPRENDRE UN ARTICLE D’UN MAGAZINE DE CONSOMMATEURS- P.60</vt:lpstr>
      <vt:lpstr>عرض تقديمي في PowerPoint</vt:lpstr>
      <vt:lpstr>COMPRENDRE UN ARTICLE D’UN MAGAZINE DE CONSOMMATEURS </vt:lpstr>
      <vt:lpstr>COMPRENDRE UN ARTICLE D’UN MAGAZINE DE CONSOMMATEURS</vt:lpstr>
      <vt:lpstr> Les problèmes provoqués par les arbres : </vt:lpstr>
      <vt:lpstr>           Ce que dit la loi:  1- Les racines endommagent le mur de séparation= </vt:lpstr>
      <vt:lpstr> ce que dit la loi:   2- Les branches font de l’ombre=   </vt:lpstr>
      <vt:lpstr>   Les Fruits  Ce que dit la loi: </vt:lpstr>
      <vt:lpstr> Les relations avec les voisins : simples ou compliquées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Comprendre un article d’un magazine de consommateurs- p.60</dc:title>
  <dc:creator>DR.Ahmed Saker 2O11</dc:creator>
  <cp:lastModifiedBy>DR.Ahmed Saker 2O11</cp:lastModifiedBy>
  <cp:revision>24</cp:revision>
  <dcterms:created xsi:type="dcterms:W3CDTF">2020-03-17T20:29:38Z</dcterms:created>
  <dcterms:modified xsi:type="dcterms:W3CDTF">2020-03-23T15:32:15Z</dcterms:modified>
</cp:coreProperties>
</file>