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7472-1EDC-455F-AC70-33F32D5A5685}" type="datetimeFigureOut">
              <a:rPr lang="ar-IQ" smtClean="0"/>
              <a:t>29/07/1441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66B5-3C4A-45B7-B633-F35C225FAF7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7472-1EDC-455F-AC70-33F32D5A5685}" type="datetimeFigureOut">
              <a:rPr lang="ar-IQ" smtClean="0"/>
              <a:t>29/07/1441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66B5-3C4A-45B7-B633-F35C225FAF7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7472-1EDC-455F-AC70-33F32D5A5685}" type="datetimeFigureOut">
              <a:rPr lang="ar-IQ" smtClean="0"/>
              <a:t>29/07/1441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66B5-3C4A-45B7-B633-F35C225FAF7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7472-1EDC-455F-AC70-33F32D5A5685}" type="datetimeFigureOut">
              <a:rPr lang="ar-IQ" smtClean="0"/>
              <a:t>29/07/1441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66B5-3C4A-45B7-B633-F35C225FAF7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7472-1EDC-455F-AC70-33F32D5A5685}" type="datetimeFigureOut">
              <a:rPr lang="ar-IQ" smtClean="0"/>
              <a:t>29/07/1441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66B5-3C4A-45B7-B633-F35C225FAF7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7472-1EDC-455F-AC70-33F32D5A5685}" type="datetimeFigureOut">
              <a:rPr lang="ar-IQ" smtClean="0"/>
              <a:t>29/07/1441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66B5-3C4A-45B7-B633-F35C225FAF7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7472-1EDC-455F-AC70-33F32D5A5685}" type="datetimeFigureOut">
              <a:rPr lang="ar-IQ" smtClean="0"/>
              <a:t>29/07/1441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66B5-3C4A-45B7-B633-F35C225FAF7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7472-1EDC-455F-AC70-33F32D5A5685}" type="datetimeFigureOut">
              <a:rPr lang="ar-IQ" smtClean="0"/>
              <a:t>29/07/1441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66B5-3C4A-45B7-B633-F35C225FAF7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7472-1EDC-455F-AC70-33F32D5A5685}" type="datetimeFigureOut">
              <a:rPr lang="ar-IQ" smtClean="0"/>
              <a:t>29/07/1441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66B5-3C4A-45B7-B633-F35C225FAF7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7472-1EDC-455F-AC70-33F32D5A5685}" type="datetimeFigureOut">
              <a:rPr lang="ar-IQ" smtClean="0"/>
              <a:t>29/07/1441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66B5-3C4A-45B7-B633-F35C225FAF7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7472-1EDC-455F-AC70-33F32D5A5685}" type="datetimeFigureOut">
              <a:rPr lang="ar-IQ" smtClean="0"/>
              <a:t>29/07/1441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66B5-3C4A-45B7-B633-F35C225FAF7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F7472-1EDC-455F-AC70-33F32D5A5685}" type="datetimeFigureOut">
              <a:rPr lang="ar-IQ" smtClean="0"/>
              <a:t>29/07/1441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966B5-3C4A-45B7-B633-F35C225FAF71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214291"/>
            <a:ext cx="7772400" cy="785817"/>
          </a:xfrm>
        </p:spPr>
        <p:txBody>
          <a:bodyPr/>
          <a:lstStyle/>
          <a:p>
            <a:r>
              <a:rPr lang="en-US" b="1" dirty="0" smtClean="0"/>
              <a:t>We’d like to check in, please</a:t>
            </a:r>
            <a:endParaRPr lang="ar-IQ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1285860"/>
            <a:ext cx="8286808" cy="5143536"/>
          </a:xfrm>
        </p:spPr>
        <p:txBody>
          <a:bodyPr/>
          <a:lstStyle/>
          <a:p>
            <a:pPr algn="l"/>
            <a:endParaRPr lang="ar-IQ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28596" y="1000114"/>
          <a:ext cx="8001056" cy="563887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757994"/>
                <a:gridCol w="1243062"/>
              </a:tblGrid>
              <a:tr h="418717">
                <a:tc>
                  <a:txBody>
                    <a:bodyPr/>
                    <a:lstStyle/>
                    <a:p>
                      <a:pPr algn="l" rtl="0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We’d like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 check in</a:t>
                      </a:r>
                      <a:r>
                        <a:rPr lang="en-US" sz="1600" b="1" dirty="0" smtClean="0"/>
                        <a:t>, please?</a:t>
                      </a:r>
                      <a:endParaRPr lang="ar-IQ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b="1" dirty="0" smtClean="0"/>
                        <a:t>Julie</a:t>
                      </a:r>
                      <a:endParaRPr lang="ar-IQ" sz="1600" b="1" dirty="0"/>
                    </a:p>
                  </a:txBody>
                  <a:tcPr/>
                </a:tc>
              </a:tr>
              <a:tr h="418717">
                <a:tc>
                  <a:txBody>
                    <a:bodyPr/>
                    <a:lstStyle/>
                    <a:p>
                      <a:pPr algn="l" rtl="0"/>
                      <a:r>
                        <a:rPr lang="en-US" sz="1600" b="1" dirty="0" smtClean="0"/>
                        <a:t>Do you have a reservation?</a:t>
                      </a:r>
                      <a:endParaRPr lang="ar-IQ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b="1" dirty="0" smtClean="0"/>
                        <a:t>Clerk</a:t>
                      </a:r>
                      <a:endParaRPr lang="ar-IQ" sz="1600" b="1" dirty="0"/>
                    </a:p>
                  </a:txBody>
                  <a:tcPr/>
                </a:tc>
              </a:tr>
              <a:tr h="418717">
                <a:tc>
                  <a:txBody>
                    <a:bodyPr/>
                    <a:lstStyle/>
                    <a:p>
                      <a:pPr algn="l" rtl="0"/>
                      <a:r>
                        <a:rPr lang="en-US" sz="1600" b="1" dirty="0" smtClean="0"/>
                        <a:t>Yes,</a:t>
                      </a:r>
                      <a:r>
                        <a:rPr lang="en-US" sz="1600" b="1" baseline="0" dirty="0" smtClean="0"/>
                        <a:t> our last names are Park and Kim.</a:t>
                      </a:r>
                      <a:endParaRPr lang="ar-IQ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b="1" dirty="0" smtClean="0"/>
                        <a:t>Julie</a:t>
                      </a:r>
                      <a:endParaRPr lang="ar-IQ" sz="1600" b="1" dirty="0"/>
                    </a:p>
                  </a:txBody>
                  <a:tcPr/>
                </a:tc>
              </a:tr>
              <a:tr h="315479">
                <a:tc>
                  <a:txBody>
                    <a:bodyPr/>
                    <a:lstStyle/>
                    <a:p>
                      <a:pPr algn="l" rtl="0"/>
                      <a:r>
                        <a:rPr lang="en-US" sz="1600" b="1" dirty="0" smtClean="0"/>
                        <a:t>Here it is. Could you sign here, please? And I’ll need</a:t>
                      </a:r>
                      <a:r>
                        <a:rPr lang="en-US" sz="1600" b="1" baseline="0" dirty="0" smtClean="0"/>
                        <a:t> </a:t>
                      </a:r>
                      <a:r>
                        <a:rPr lang="en-US" sz="1600" b="1" baseline="0" dirty="0" smtClean="0">
                          <a:solidFill>
                            <a:srgbClr val="FF0000"/>
                          </a:solidFill>
                        </a:rPr>
                        <a:t>to see </a:t>
                      </a:r>
                      <a:r>
                        <a:rPr lang="en-US" sz="1600" b="1" baseline="0" dirty="0" smtClean="0"/>
                        <a:t>your passports.</a:t>
                      </a:r>
                      <a:endParaRPr lang="ar-IQ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Clerk</a:t>
                      </a:r>
                      <a:endParaRPr lang="ar-IQ" sz="1600" b="1" dirty="0" smtClean="0"/>
                    </a:p>
                  </a:txBody>
                  <a:tcPr/>
                </a:tc>
              </a:tr>
              <a:tr h="503366">
                <a:tc>
                  <a:txBody>
                    <a:bodyPr/>
                    <a:lstStyle/>
                    <a:p>
                      <a:pPr algn="l" rtl="0"/>
                      <a:r>
                        <a:rPr lang="en-US" sz="1600" b="1" dirty="0" smtClean="0"/>
                        <a:t>Here</a:t>
                      </a:r>
                      <a:r>
                        <a:rPr lang="en-US" sz="1600" b="1" baseline="0" dirty="0" smtClean="0"/>
                        <a:t> you are. Do you have a room with an ocean view? </a:t>
                      </a:r>
                      <a:endParaRPr lang="ar-IQ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b="1" dirty="0" smtClean="0"/>
                        <a:t>Julie</a:t>
                      </a:r>
                      <a:endParaRPr lang="ar-IQ" sz="1600" b="1" dirty="0"/>
                    </a:p>
                  </a:txBody>
                  <a:tcPr/>
                </a:tc>
              </a:tr>
              <a:tr h="428628">
                <a:tc>
                  <a:txBody>
                    <a:bodyPr/>
                    <a:lstStyle/>
                    <a:p>
                      <a:pPr algn="l" rtl="0"/>
                      <a:r>
                        <a:rPr lang="en-US" sz="1600" b="1" dirty="0" smtClean="0"/>
                        <a:t>Yes, we do. You can</a:t>
                      </a:r>
                      <a:r>
                        <a:rPr lang="en-US" sz="1600" b="1" baseline="0" dirty="0" smtClean="0"/>
                        <a:t> </a:t>
                      </a:r>
                      <a:r>
                        <a:rPr lang="en-US" sz="1600" b="1" baseline="0" dirty="0" smtClean="0">
                          <a:solidFill>
                            <a:srgbClr val="FF0000"/>
                          </a:solidFill>
                        </a:rPr>
                        <a:t>have</a:t>
                      </a:r>
                      <a:r>
                        <a:rPr lang="en-US" sz="1600" b="1" baseline="0" dirty="0" smtClean="0"/>
                        <a:t> room 43B.</a:t>
                      </a:r>
                      <a:endParaRPr lang="ar-IQ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 </a:t>
                      </a:r>
                      <a:r>
                        <a:rPr lang="en-US" sz="1600" b="1" dirty="0" smtClean="0"/>
                        <a:t>Clerk</a:t>
                      </a:r>
                      <a:endParaRPr lang="ar-IQ" sz="1600" b="1" dirty="0" smtClean="0"/>
                    </a:p>
                  </a:txBody>
                  <a:tcPr/>
                </a:tc>
              </a:tr>
              <a:tr h="418717">
                <a:tc>
                  <a:txBody>
                    <a:bodyPr/>
                    <a:lstStyle/>
                    <a:p>
                      <a:pPr algn="l" rtl="0"/>
                      <a:r>
                        <a:rPr lang="en-US" sz="1600" b="1" dirty="0" smtClean="0"/>
                        <a:t>And</a:t>
                      </a:r>
                      <a:r>
                        <a:rPr lang="en-US" sz="1600" b="1" baseline="0" dirty="0" smtClean="0"/>
                        <a:t> do you know where we can </a:t>
                      </a:r>
                      <a:r>
                        <a:rPr lang="en-US" sz="1600" b="1" baseline="0" dirty="0" smtClean="0">
                          <a:solidFill>
                            <a:srgbClr val="FF0000"/>
                          </a:solidFill>
                        </a:rPr>
                        <a:t>rent</a:t>
                      </a:r>
                      <a:r>
                        <a:rPr lang="en-US" sz="1600" b="1" baseline="0" dirty="0" smtClean="0"/>
                        <a:t> some diving gear?</a:t>
                      </a:r>
                      <a:endParaRPr lang="ar-IQ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b="1" dirty="0" smtClean="0"/>
                        <a:t>Lisa</a:t>
                      </a:r>
                      <a:r>
                        <a:rPr lang="en-US" sz="1600" b="1" baseline="0" dirty="0" smtClean="0"/>
                        <a:t> </a:t>
                      </a:r>
                      <a:endParaRPr lang="ar-IQ" sz="1600" b="1" dirty="0"/>
                    </a:p>
                  </a:txBody>
                  <a:tcPr/>
                </a:tc>
              </a:tr>
              <a:tr h="418717">
                <a:tc>
                  <a:txBody>
                    <a:bodyPr/>
                    <a:lstStyle/>
                    <a:p>
                      <a:pPr algn="l" rtl="0"/>
                      <a:r>
                        <a:rPr lang="en-US" sz="1600" b="1" dirty="0" smtClean="0"/>
                        <a:t>You</a:t>
                      </a:r>
                      <a:r>
                        <a:rPr lang="en-US" sz="1600" b="1" baseline="0" dirty="0" smtClean="0"/>
                        <a:t> can rent diving equipment from our diving center, just around the corner from the swimming pool. It’s open from 7am. to 3pm.</a:t>
                      </a:r>
                      <a:endParaRPr lang="ar-IQ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b="1" dirty="0" smtClean="0"/>
                        <a:t>Clerk</a:t>
                      </a:r>
                      <a:r>
                        <a:rPr lang="en-US" sz="1600" b="1" baseline="0" dirty="0" smtClean="0"/>
                        <a:t> </a:t>
                      </a:r>
                      <a:endParaRPr lang="ar-IQ" sz="1600" b="1" dirty="0"/>
                    </a:p>
                  </a:txBody>
                  <a:tcPr/>
                </a:tc>
              </a:tr>
              <a:tr h="418717">
                <a:tc>
                  <a:txBody>
                    <a:bodyPr/>
                    <a:lstStyle/>
                    <a:p>
                      <a:pPr algn="l" rtl="0"/>
                      <a:r>
                        <a:rPr lang="en-US" sz="1600" b="1" dirty="0" smtClean="0"/>
                        <a:t>And</a:t>
                      </a:r>
                      <a:r>
                        <a:rPr lang="en-US" sz="1600" b="1" baseline="0" dirty="0" smtClean="0"/>
                        <a:t> what time can we </a:t>
                      </a:r>
                      <a:r>
                        <a:rPr lang="en-US" sz="1600" b="1" baseline="0" dirty="0" smtClean="0">
                          <a:solidFill>
                            <a:srgbClr val="FF0000"/>
                          </a:solidFill>
                        </a:rPr>
                        <a:t>get</a:t>
                      </a:r>
                      <a:r>
                        <a:rPr lang="en-US" sz="1600" b="1" baseline="0" dirty="0" smtClean="0"/>
                        <a:t> dinner?</a:t>
                      </a:r>
                      <a:endParaRPr lang="ar-IQ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b="1" dirty="0" smtClean="0"/>
                        <a:t>Julie</a:t>
                      </a:r>
                      <a:endParaRPr lang="ar-IQ" sz="1600" b="1" dirty="0"/>
                    </a:p>
                  </a:txBody>
                  <a:tcPr/>
                </a:tc>
              </a:tr>
              <a:tr h="442742">
                <a:tc>
                  <a:txBody>
                    <a:bodyPr/>
                    <a:lstStyle/>
                    <a:p>
                      <a:pPr algn="l" rtl="0"/>
                      <a:r>
                        <a:rPr lang="en-US" sz="1600" b="1" dirty="0" smtClean="0"/>
                        <a:t>The</a:t>
                      </a:r>
                      <a:r>
                        <a:rPr lang="en-US" sz="1600" b="1" baseline="0" dirty="0" smtClean="0"/>
                        <a:t> restaurant opens for dinner at 6pm.</a:t>
                      </a:r>
                      <a:endParaRPr lang="ar-IQ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b="1" dirty="0" smtClean="0"/>
                        <a:t>clerk</a:t>
                      </a:r>
                      <a:endParaRPr lang="ar-IQ" sz="1600" b="1" dirty="0"/>
                    </a:p>
                  </a:txBody>
                  <a:tcPr/>
                </a:tc>
              </a:tr>
              <a:tr h="418717">
                <a:tc>
                  <a:txBody>
                    <a:bodyPr/>
                    <a:lstStyle/>
                    <a:p>
                      <a:pPr algn="l" rtl="0"/>
                      <a:r>
                        <a:rPr lang="en-US" sz="1600" b="1" dirty="0" smtClean="0"/>
                        <a:t>Thanks</a:t>
                      </a:r>
                      <a:endParaRPr lang="ar-IQ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b="1" dirty="0" smtClean="0"/>
                        <a:t>Julie</a:t>
                      </a:r>
                      <a:endParaRPr lang="ar-IQ" sz="1600" b="1" dirty="0"/>
                    </a:p>
                  </a:txBody>
                  <a:tcPr/>
                </a:tc>
              </a:tr>
              <a:tr h="418717">
                <a:tc>
                  <a:txBody>
                    <a:bodyPr/>
                    <a:lstStyle/>
                    <a:p>
                      <a:pPr algn="l" rtl="0"/>
                      <a:r>
                        <a:rPr lang="en-US" sz="1600" b="1" dirty="0" smtClean="0"/>
                        <a:t>Do you need any help with your bags?</a:t>
                      </a:r>
                      <a:endParaRPr lang="ar-IQ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b="1" dirty="0" smtClean="0"/>
                        <a:t>Clerk </a:t>
                      </a:r>
                      <a:endParaRPr lang="ar-IQ" sz="1600" b="1" dirty="0"/>
                    </a:p>
                  </a:txBody>
                  <a:tcPr/>
                </a:tc>
              </a:tr>
              <a:tr h="418717">
                <a:tc>
                  <a:txBody>
                    <a:bodyPr/>
                    <a:lstStyle/>
                    <a:p>
                      <a:pPr algn="l" rtl="0"/>
                      <a:r>
                        <a:rPr lang="en-US" sz="1600" b="1" dirty="0" smtClean="0"/>
                        <a:t>No, that’s all right. We can manage.</a:t>
                      </a:r>
                      <a:r>
                        <a:rPr lang="en-US" sz="1600" b="1" baseline="0" dirty="0" smtClean="0"/>
                        <a:t> </a:t>
                      </a:r>
                      <a:endParaRPr lang="ar-IQ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b="1" dirty="0" smtClean="0"/>
                        <a:t>Lisa </a:t>
                      </a:r>
                      <a:endParaRPr lang="ar-IQ" sz="16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 algn="l" rtl="0"/>
            <a:r>
              <a:rPr lang="en-US" dirty="0" smtClean="0"/>
              <a:t>We’d like …. We want</a:t>
            </a:r>
          </a:p>
          <a:p>
            <a:pPr algn="l" rtl="0"/>
            <a:r>
              <a:rPr lang="en-US" dirty="0" smtClean="0"/>
              <a:t>Check in …. Sign our entrance</a:t>
            </a:r>
          </a:p>
          <a:p>
            <a:pPr algn="l" rtl="0"/>
            <a:r>
              <a:rPr lang="en-US" dirty="0" smtClean="0"/>
              <a:t> </a:t>
            </a:r>
            <a:r>
              <a:rPr lang="en-US" baseline="0" dirty="0" smtClean="0"/>
              <a:t>to see …. To check </a:t>
            </a:r>
          </a:p>
          <a:p>
            <a:pPr algn="l" rtl="0"/>
            <a:r>
              <a:rPr lang="en-US" dirty="0" smtClean="0"/>
              <a:t>Have …. Stay at</a:t>
            </a:r>
          </a:p>
          <a:p>
            <a:pPr algn="l" rtl="0"/>
            <a:r>
              <a:rPr lang="en-US" dirty="0" smtClean="0"/>
              <a:t>Rent …. Hire</a:t>
            </a:r>
          </a:p>
          <a:p>
            <a:pPr algn="l" rtl="0"/>
            <a:r>
              <a:rPr lang="en-US" dirty="0" smtClean="0"/>
              <a:t>Get …. Have</a:t>
            </a:r>
          </a:p>
          <a:p>
            <a:pPr algn="l" rtl="0"/>
            <a:endParaRPr lang="en-US" dirty="0" smtClean="0"/>
          </a:p>
          <a:p>
            <a:pPr algn="l" rtl="0"/>
            <a:endParaRPr lang="ar-IQ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pPr rtl="0"/>
            <a:r>
              <a:rPr lang="en-US" sz="2800" b="1" dirty="0" smtClean="0"/>
              <a:t>Use These Words</a:t>
            </a:r>
            <a:endParaRPr lang="ar-IQ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/>
          </a:bodyPr>
          <a:lstStyle/>
          <a:p>
            <a:pPr algn="l" rtl="0"/>
            <a:r>
              <a:rPr lang="en-US" sz="2000" dirty="0" smtClean="0"/>
              <a:t>Next to</a:t>
            </a:r>
          </a:p>
          <a:p>
            <a:pPr algn="l" rtl="0"/>
            <a:r>
              <a:rPr lang="en-US" sz="2000" dirty="0" smtClean="0"/>
              <a:t>Near</a:t>
            </a:r>
          </a:p>
          <a:p>
            <a:pPr algn="l" rtl="0"/>
            <a:r>
              <a:rPr lang="en-US" sz="2000" dirty="0" smtClean="0"/>
              <a:t>Facing </a:t>
            </a:r>
          </a:p>
          <a:p>
            <a:pPr algn="l" rtl="0"/>
            <a:r>
              <a:rPr lang="en-US" sz="2000" dirty="0" smtClean="0"/>
              <a:t>Overlooking</a:t>
            </a:r>
          </a:p>
          <a:p>
            <a:pPr algn="l" rtl="0"/>
            <a:r>
              <a:rPr lang="en-US" sz="2000" dirty="0" smtClean="0"/>
              <a:t>Not far from</a:t>
            </a:r>
          </a:p>
          <a:p>
            <a:pPr algn="l" rtl="0"/>
            <a:r>
              <a:rPr lang="en-US" sz="2000" dirty="0" smtClean="0"/>
              <a:t>Far away from</a:t>
            </a:r>
          </a:p>
          <a:p>
            <a:pPr algn="l" rtl="0"/>
            <a:r>
              <a:rPr lang="en-US" sz="2000" dirty="0" smtClean="0"/>
              <a:t>Single room/ double room/ twin room/ suite</a:t>
            </a:r>
          </a:p>
          <a:p>
            <a:pPr algn="l" rtl="0"/>
            <a:r>
              <a:rPr lang="en-US" sz="2000" dirty="0" smtClean="0"/>
              <a:t>Non-smoking room</a:t>
            </a:r>
          </a:p>
          <a:p>
            <a:pPr algn="l" rtl="0"/>
            <a:r>
              <a:rPr lang="en-US" sz="2000" dirty="0" smtClean="0"/>
              <a:t>Fitness center</a:t>
            </a:r>
          </a:p>
          <a:p>
            <a:pPr algn="l" rtl="0"/>
            <a:r>
              <a:rPr lang="en-US" sz="2000" dirty="0" smtClean="0"/>
              <a:t>Wake-up call</a:t>
            </a:r>
          </a:p>
          <a:p>
            <a:pPr algn="l" rtl="0"/>
            <a:r>
              <a:rPr lang="en-US" sz="2000" dirty="0" smtClean="0"/>
              <a:t>Internet access</a:t>
            </a:r>
          </a:p>
          <a:p>
            <a:pPr algn="l" rtl="0"/>
            <a:r>
              <a:rPr lang="en-US" sz="2000" dirty="0" smtClean="0"/>
              <a:t>Breakfast/ lunch/ dinner</a:t>
            </a:r>
            <a:endParaRPr lang="ar-IQ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228</Words>
  <Application>Microsoft Office PowerPoint</Application>
  <PresentationFormat>On-screen Show (4:3)</PresentationFormat>
  <Paragraphs>46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We’d like to check in, please</vt:lpstr>
      <vt:lpstr>Slide 2</vt:lpstr>
      <vt:lpstr>Use These Words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We’d like to book a hotel</dc:title>
  <dc:creator>Toshiba</dc:creator>
  <cp:lastModifiedBy>Toshiba</cp:lastModifiedBy>
  <cp:revision>11</cp:revision>
  <dcterms:created xsi:type="dcterms:W3CDTF">2020-03-23T09:48:38Z</dcterms:created>
  <dcterms:modified xsi:type="dcterms:W3CDTF">2020-03-23T10:59:28Z</dcterms:modified>
</cp:coreProperties>
</file>