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7472-1EDC-455F-AC70-33F32D5A5685}" type="datetimeFigureOut">
              <a:rPr lang="ar-IQ" smtClean="0"/>
              <a:pPr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785817"/>
          </a:xfrm>
        </p:spPr>
        <p:txBody>
          <a:bodyPr/>
          <a:lstStyle/>
          <a:p>
            <a:r>
              <a:rPr lang="en-US" b="1" dirty="0" smtClean="0"/>
              <a:t>We’d like to book a hotel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286808" cy="5143536"/>
          </a:xfrm>
        </p:spPr>
        <p:txBody>
          <a:bodyPr/>
          <a:lstStyle/>
          <a:p>
            <a:pPr algn="l"/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000114"/>
          <a:ext cx="8001056" cy="557215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316020"/>
                <a:gridCol w="1685036"/>
              </a:tblGrid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Can I help you?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Agent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We’d like to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book</a:t>
                      </a:r>
                      <a:r>
                        <a:rPr lang="en-US" sz="2000" b="0" dirty="0" smtClean="0"/>
                        <a:t> a hotel</a:t>
                      </a:r>
                      <a:r>
                        <a:rPr lang="en-US" sz="2000" b="0" baseline="0" dirty="0" smtClean="0"/>
                        <a:t> in </a:t>
                      </a:r>
                      <a:r>
                        <a:rPr lang="en-US" sz="2000" b="0" baseline="0" dirty="0" err="1" smtClean="0"/>
                        <a:t>Tioman</a:t>
                      </a:r>
                      <a:r>
                        <a:rPr lang="en-US" sz="2000" b="0" baseline="0" dirty="0" smtClean="0"/>
                        <a:t> for one week.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Julie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Are you interested in </a:t>
                      </a:r>
                      <a:r>
                        <a:rPr lang="en-US" sz="2000" b="0" dirty="0" smtClean="0"/>
                        <a:t>a hotel or a package?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Agent </a:t>
                      </a:r>
                      <a:endParaRPr lang="ar-IQ" sz="2000" b="1" dirty="0"/>
                    </a:p>
                  </a:txBody>
                  <a:tcPr/>
                </a:tc>
              </a:tr>
              <a:tr h="74080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Well, we’d like to learn how to scuba</a:t>
                      </a:r>
                      <a:r>
                        <a:rPr lang="en-US" sz="2000" b="0" baseline="0" dirty="0" smtClean="0"/>
                        <a:t> dive, so the package would be better, 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I think</a:t>
                      </a:r>
                      <a:r>
                        <a:rPr lang="en-US" sz="2000" b="0" baseline="0" dirty="0" smtClean="0"/>
                        <a:t>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Lisa </a:t>
                      </a:r>
                      <a:endParaRPr lang="ar-IQ" sz="2000" b="1" dirty="0"/>
                    </a:p>
                  </a:txBody>
                  <a:tcPr/>
                </a:tc>
              </a:tr>
              <a:tr h="74080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I see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Do you want </a:t>
                      </a:r>
                      <a:r>
                        <a:rPr lang="en-US" sz="2000" b="0" dirty="0" smtClean="0"/>
                        <a:t>to stay in a budget hotel or a luxury</a:t>
                      </a:r>
                      <a:r>
                        <a:rPr lang="en-US" sz="2000" b="0" baseline="0" dirty="0" smtClean="0"/>
                        <a:t> resort?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Agent 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Mm,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something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in the middle</a:t>
                      </a:r>
                      <a:r>
                        <a:rPr lang="en-US" sz="2000" b="0" baseline="0" dirty="0" smtClean="0"/>
                        <a:t>, I think.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Julie 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Ok.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Take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a look </a:t>
                      </a:r>
                      <a:r>
                        <a:rPr lang="en-US" sz="2000" b="0" baseline="0" dirty="0" smtClean="0"/>
                        <a:t>at this brochure.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Agent 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Where is this hotel?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Julie 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Oh, it’s right on the beach.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Agent </a:t>
                      </a:r>
                      <a:endParaRPr lang="ar-IQ" sz="2000" b="1" dirty="0"/>
                    </a:p>
                  </a:txBody>
                  <a:tcPr/>
                </a:tc>
              </a:tr>
              <a:tr h="74080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This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looks</a:t>
                      </a:r>
                      <a:r>
                        <a:rPr lang="en-US" sz="2000" b="0" baseline="0" dirty="0" smtClean="0"/>
                        <a:t> perfect. We’d like to reserve a double room from September 23 – 30.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Lisa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Certainly. I just need your names,</a:t>
                      </a:r>
                      <a:r>
                        <a:rPr lang="en-US" sz="2000" b="0" baseline="0" dirty="0" smtClean="0"/>
                        <a:t> please.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Agent </a:t>
                      </a:r>
                      <a:endParaRPr lang="ar-IQ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/>
            <a:r>
              <a:rPr lang="en-US" dirty="0" smtClean="0"/>
              <a:t>Book ….. to reserve</a:t>
            </a:r>
          </a:p>
          <a:p>
            <a:pPr algn="l" rtl="0"/>
            <a:r>
              <a:rPr lang="en-US" b="0" dirty="0" smtClean="0"/>
              <a:t>Are you interested in …. would you like</a:t>
            </a:r>
          </a:p>
          <a:p>
            <a:pPr algn="l" rtl="0"/>
            <a:r>
              <a:rPr lang="en-US" b="0" baseline="0" dirty="0" smtClean="0"/>
              <a:t>I think …. I</a:t>
            </a:r>
            <a:r>
              <a:rPr lang="en-US" b="0" dirty="0" smtClean="0"/>
              <a:t> guess</a:t>
            </a:r>
            <a:endParaRPr lang="en-US" dirty="0" smtClean="0"/>
          </a:p>
          <a:p>
            <a:pPr algn="l" rtl="0"/>
            <a:r>
              <a:rPr lang="en-US" b="0" dirty="0" smtClean="0"/>
              <a:t>I see …. I understand</a:t>
            </a:r>
          </a:p>
          <a:p>
            <a:pPr algn="l" rtl="0"/>
            <a:r>
              <a:rPr lang="en-US" b="0" dirty="0" smtClean="0"/>
              <a:t>Do you want …. would you like</a:t>
            </a:r>
          </a:p>
          <a:p>
            <a:pPr algn="l" rtl="0"/>
            <a:r>
              <a:rPr lang="en-US" b="0" dirty="0" smtClean="0"/>
              <a:t> something</a:t>
            </a:r>
            <a:r>
              <a:rPr lang="en-US" b="0" baseline="0" dirty="0" smtClean="0"/>
              <a:t> in the middle …. neither</a:t>
            </a:r>
            <a:r>
              <a:rPr lang="en-US" b="0" dirty="0" smtClean="0"/>
              <a:t> cheap nor expensive</a:t>
            </a:r>
          </a:p>
          <a:p>
            <a:pPr algn="l" rtl="0"/>
            <a:r>
              <a:rPr lang="en-US" b="0" dirty="0" smtClean="0"/>
              <a:t>Take</a:t>
            </a:r>
            <a:r>
              <a:rPr lang="en-US" b="0" baseline="0" dirty="0" smtClean="0"/>
              <a:t> a look …. have a look</a:t>
            </a:r>
          </a:p>
          <a:p>
            <a:pPr algn="l" rtl="0"/>
            <a:r>
              <a:rPr lang="en-US" b="0" dirty="0" smtClean="0"/>
              <a:t>looks</a:t>
            </a:r>
            <a:r>
              <a:rPr lang="en-US" b="0" baseline="0" dirty="0" smtClean="0"/>
              <a:t> …. seems</a:t>
            </a:r>
            <a:endParaRPr lang="en-US" b="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/>
              <a:t>Use These Words</a:t>
            </a:r>
            <a:endParaRPr lang="ar-IQ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l" rtl="0"/>
            <a:r>
              <a:rPr lang="en-US" sz="2000" dirty="0" smtClean="0"/>
              <a:t>Expensive </a:t>
            </a:r>
          </a:p>
          <a:p>
            <a:pPr algn="l" rtl="0"/>
            <a:r>
              <a:rPr lang="en-US" sz="2000" dirty="0" smtClean="0"/>
              <a:t>Cheap </a:t>
            </a:r>
          </a:p>
          <a:p>
            <a:pPr algn="l" rtl="0"/>
            <a:r>
              <a:rPr lang="en-US" sz="2000" dirty="0" smtClean="0"/>
              <a:t>Reasonable</a:t>
            </a:r>
          </a:p>
          <a:p>
            <a:pPr algn="l" rtl="0"/>
            <a:r>
              <a:rPr lang="en-US" sz="2000" dirty="0" smtClean="0"/>
              <a:t>Convenient</a:t>
            </a:r>
          </a:p>
          <a:p>
            <a:pPr algn="l" rtl="0"/>
            <a:r>
              <a:rPr lang="en-US" sz="2000" dirty="0" smtClean="0"/>
              <a:t>Comfortable</a:t>
            </a:r>
          </a:p>
          <a:p>
            <a:pPr algn="l" rtl="0"/>
            <a:r>
              <a:rPr lang="en-US" sz="2000" dirty="0" smtClean="0"/>
              <a:t>Clean</a:t>
            </a:r>
          </a:p>
          <a:p>
            <a:pPr algn="l" rtl="0"/>
            <a:r>
              <a:rPr lang="en-US" sz="2000" dirty="0" smtClean="0"/>
              <a:t>Nice</a:t>
            </a:r>
          </a:p>
          <a:p>
            <a:pPr algn="l" rtl="0"/>
            <a:r>
              <a:rPr lang="en-US" sz="2000" dirty="0" smtClean="0"/>
              <a:t>Friendly</a:t>
            </a:r>
          </a:p>
          <a:p>
            <a:pPr algn="l" rtl="0"/>
            <a:r>
              <a:rPr lang="en-US" sz="2000" dirty="0" smtClean="0"/>
              <a:t>Location</a:t>
            </a:r>
          </a:p>
          <a:p>
            <a:pPr algn="l" rtl="0"/>
            <a:r>
              <a:rPr lang="en-US" sz="2000" dirty="0" smtClean="0"/>
              <a:t>Types of rooms</a:t>
            </a:r>
          </a:p>
          <a:p>
            <a:pPr algn="l" rtl="0"/>
            <a:r>
              <a:rPr lang="en-US" sz="2000" dirty="0" smtClean="0"/>
              <a:t>Facilities</a:t>
            </a:r>
          </a:p>
          <a:p>
            <a:pPr algn="l" rtl="0"/>
            <a:r>
              <a:rPr lang="en-US" sz="2000" dirty="0" smtClean="0"/>
              <a:t>Tours</a:t>
            </a:r>
          </a:p>
          <a:p>
            <a:pPr algn="l" rtl="0"/>
            <a:r>
              <a:rPr lang="en-US" sz="2000" dirty="0" smtClean="0"/>
              <a:t>Price </a:t>
            </a:r>
            <a:endParaRPr lang="ar-IQ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208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We’d like to book a hotel</vt:lpstr>
      <vt:lpstr>Slide 2</vt:lpstr>
      <vt:lpstr>Use These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We’d like to book a hotel</dc:title>
  <dc:creator>Toshiba</dc:creator>
  <cp:lastModifiedBy>Toshiba</cp:lastModifiedBy>
  <cp:revision>6</cp:revision>
  <dcterms:created xsi:type="dcterms:W3CDTF">2020-03-23T09:48:38Z</dcterms:created>
  <dcterms:modified xsi:type="dcterms:W3CDTF">2020-03-23T10:59:21Z</dcterms:modified>
</cp:coreProperties>
</file>