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>
                <a:solidFill>
                  <a:srgbClr val="FF0000"/>
                </a:solidFill>
                <a:cs typeface="AdvertisingExtraBold" pitchFamily="2" charset="-78"/>
              </a:rPr>
              <a:t>النصوص الروائية</a:t>
            </a:r>
            <a:endParaRPr lang="ar-IQ" dirty="0">
              <a:solidFill>
                <a:srgbClr val="FF0000"/>
              </a:solidFill>
              <a:cs typeface="AdvertisingExtraBold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>
                <a:cs typeface="AdvertisingExtraBold" pitchFamily="2" charset="-78"/>
              </a:rPr>
              <a:t>محاضرة رقم (15)</a:t>
            </a:r>
          </a:p>
          <a:p>
            <a:r>
              <a:rPr lang="ar-IQ" dirty="0" smtClean="0">
                <a:solidFill>
                  <a:srgbClr val="0000FF"/>
                </a:solidFill>
                <a:cs typeface="AdvertisingExtraBold" pitchFamily="2" charset="-78"/>
              </a:rPr>
              <a:t>المرحلة الثالثة / الدراسة الصباحية</a:t>
            </a:r>
            <a:endParaRPr lang="ar-IQ" dirty="0">
              <a:solidFill>
                <a:srgbClr val="0000FF"/>
              </a:solidFill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26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825500"/>
            <a:ext cx="10617200" cy="5334000"/>
          </a:xfrm>
        </p:spPr>
        <p:txBody>
          <a:bodyPr>
            <a:normAutofit/>
          </a:bodyPr>
          <a:lstStyle/>
          <a:p>
            <a:pPr rtl="0">
              <a:lnSpc>
                <a:spcPct val="110000"/>
              </a:lnSpc>
            </a:pPr>
            <a:r>
              <a:rPr lang="en-IE" sz="1900" dirty="0" smtClean="0">
                <a:latin typeface="Broadway" panose="04040905080B02020502" pitchFamily="82" charset="0"/>
              </a:rPr>
              <a:t> </a:t>
            </a:r>
            <a:r>
              <a:rPr lang="fr-FR" sz="2400" b="1" dirty="0" smtClean="0"/>
              <a:t>d. Les variations du point de vue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Les variations de point de vue peuvent :</a:t>
            </a:r>
            <a:br>
              <a:rPr lang="fr-FR" sz="2400" dirty="0" smtClean="0"/>
            </a:br>
            <a:r>
              <a:rPr lang="fr-FR" sz="2400" dirty="0" smtClean="0"/>
              <a:t>       - Provoquer un effet de surprise</a:t>
            </a:r>
            <a:br>
              <a:rPr lang="fr-FR" sz="2400" dirty="0" smtClean="0"/>
            </a:br>
            <a:r>
              <a:rPr lang="fr-FR" sz="2400" dirty="0" smtClean="0"/>
              <a:t>       - Renforcer le suspense</a:t>
            </a:r>
            <a:br>
              <a:rPr lang="fr-FR" sz="2400" dirty="0" smtClean="0"/>
            </a:br>
            <a:r>
              <a:rPr lang="fr-FR" sz="2400" dirty="0" smtClean="0"/>
              <a:t>       - Traduire un sentiment</a:t>
            </a:r>
            <a:br>
              <a:rPr lang="fr-FR" sz="2400" dirty="0" smtClean="0"/>
            </a:br>
            <a:r>
              <a:rPr lang="fr-FR" sz="2400" dirty="0" smtClean="0"/>
              <a:t>On parle de rétrécissement du champ quand on passe d’un point de vue omniscient à un point de vue interne.</a:t>
            </a:r>
            <a:br>
              <a:rPr lang="fr-FR" sz="2400" dirty="0" smtClean="0"/>
            </a:br>
            <a:r>
              <a:rPr lang="fr-FR" sz="2400" smtClean="0"/>
              <a:t>On parle d’élargissement du champ dans le cas inverse.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xmlns="" val="3775409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153</TotalTime>
  <Words>21</Words>
  <Application>Microsoft Office PowerPoint</Application>
  <PresentationFormat>Custom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Organic</vt:lpstr>
      <vt:lpstr>النصوص الروائية</vt:lpstr>
      <vt:lpstr>Slide 2</vt:lpstr>
    </vt:vector>
  </TitlesOfParts>
  <Company>Microsoft (C)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النصوص الروائية</dc:title>
  <dc:creator>yousif881010@gmail.com</dc:creator>
  <cp:lastModifiedBy>Dell</cp:lastModifiedBy>
  <cp:revision>16</cp:revision>
  <dcterms:created xsi:type="dcterms:W3CDTF">2020-01-26T15:47:51Z</dcterms:created>
  <dcterms:modified xsi:type="dcterms:W3CDTF">2020-03-09T23:01:28Z</dcterms:modified>
</cp:coreProperties>
</file>