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(14)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2" y="711200"/>
            <a:ext cx="10617198" cy="5346700"/>
          </a:xfrm>
        </p:spPr>
        <p:txBody>
          <a:bodyPr>
            <a:normAutofit fontScale="92500"/>
          </a:bodyPr>
          <a:lstStyle/>
          <a:p>
            <a:pPr marL="342900" indent="-342900" rtl="0">
              <a:lnSpc>
                <a:spcPct val="150000"/>
              </a:lnSpc>
              <a:buClr>
                <a:srgbClr val="FF0000"/>
              </a:buClr>
            </a:pPr>
            <a:r>
              <a:rPr lang="fr-FR" sz="2400" b="1" dirty="0" smtClean="0"/>
              <a:t>c. Le point de vue interne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Il est fréquent dans les scènes de rencontre et relève les mécanismes du sentiment amoureux :</a:t>
            </a:r>
            <a:br>
              <a:rPr lang="fr-FR" sz="2400" dirty="0" smtClean="0"/>
            </a:br>
            <a:r>
              <a:rPr lang="fr-FR" sz="2400" dirty="0" smtClean="0"/>
              <a:t>       - </a:t>
            </a:r>
            <a:r>
              <a:rPr lang="fr-FR" sz="2400" b="1" dirty="0" smtClean="0"/>
              <a:t>Le narrateur adopte le point de vue d’un personnage en particulier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       - Il réduit sa connaissance et ses visions des évènements à la perception qu’en a le personnage</a:t>
            </a:r>
            <a:br>
              <a:rPr lang="fr-FR" sz="2400" dirty="0" smtClean="0"/>
            </a:br>
            <a:r>
              <a:rPr lang="fr-FR" sz="2400" dirty="0" smtClean="0"/>
              <a:t>       - Le lecteur partage l’angle de vue, les émotions et la connaissance de l’intrigue d’un personnage en particulier</a:t>
            </a:r>
            <a:br>
              <a:rPr lang="fr-FR" sz="2400" dirty="0" smtClean="0"/>
            </a:br>
            <a:r>
              <a:rPr lang="fr-FR" sz="2400" dirty="0" smtClean="0"/>
              <a:t>       - C’est un point de vue propice à l’identification.</a:t>
            </a:r>
            <a:br>
              <a:rPr lang="fr-FR" sz="2400" dirty="0" smtClean="0"/>
            </a:br>
            <a:r>
              <a:rPr lang="fr-FR" sz="2400" dirty="0" smtClean="0"/>
              <a:t>       </a:t>
            </a:r>
            <a:r>
              <a:rPr lang="fr-FR" sz="2400" smtClean="0"/>
              <a:t>- Dans un récit à la première personne, la focalisation est nécessairement interne.</a:t>
            </a:r>
            <a:br>
              <a:rPr lang="fr-FR" sz="2400" smtClean="0"/>
            </a:br>
            <a:endParaRPr lang="en-US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112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</TotalTime>
  <Words>19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28</cp:revision>
  <dcterms:created xsi:type="dcterms:W3CDTF">2020-01-26T15:47:51Z</dcterms:created>
  <dcterms:modified xsi:type="dcterms:W3CDTF">2020-03-09T22:54:06Z</dcterms:modified>
</cp:coreProperties>
</file>